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24" r:id="rId2"/>
    <p:sldId id="334" r:id="rId3"/>
    <p:sldId id="335" r:id="rId4"/>
    <p:sldId id="336" r:id="rId5"/>
    <p:sldId id="318" r:id="rId6"/>
    <p:sldId id="333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99"/>
    <a:srgbClr val="CCECFF"/>
    <a:srgbClr val="66CCFF"/>
    <a:srgbClr val="FF0000"/>
    <a:srgbClr val="99CCFF"/>
    <a:srgbClr val="FFCC66"/>
    <a:srgbClr val="FF6600"/>
    <a:srgbClr val="CC6600"/>
    <a:srgbClr val="CC9900"/>
    <a:srgbClr val="66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>
        <p:scale>
          <a:sx n="50" d="100"/>
          <a:sy n="50" d="100"/>
        </p:scale>
        <p:origin x="2334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609601" y="2833256"/>
            <a:ext cx="8077202" cy="423949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当マンションは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爬虫類のペット飼育も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認めておりません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A3B99B87-92DE-2E84-EDF5-5945D31C7132}"/>
              </a:ext>
            </a:extLst>
          </p:cNvPr>
          <p:cNvSpPr/>
          <p:nvPr/>
        </p:nvSpPr>
        <p:spPr>
          <a:xfrm>
            <a:off x="295835" y="295835"/>
            <a:ext cx="6266330" cy="9314330"/>
          </a:xfrm>
          <a:prstGeom prst="roundRect">
            <a:avLst>
              <a:gd name="adj" fmla="val 5458"/>
            </a:avLst>
          </a:prstGeom>
          <a:noFill/>
          <a:ln w="254000" cmpd="thinThick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97BEB2D-8DF6-175E-518F-7C1D2F0882C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5FAAE53-487F-7565-F869-6A7CD941736B}"/>
              </a:ext>
            </a:extLst>
          </p:cNvPr>
          <p:cNvSpPr txBox="1"/>
          <p:nvPr/>
        </p:nvSpPr>
        <p:spPr>
          <a:xfrm rot="5400000">
            <a:off x="-609601" y="2833256"/>
            <a:ext cx="8077202" cy="423949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当マンションは</a:t>
            </a:r>
            <a:endParaRPr lang="en-US" altLang="ja-JP" sz="5400" dirty="0">
              <a:ln w="28575">
                <a:noFill/>
              </a:ln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爬虫類のペットも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飼育禁止です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C625D5BE-BAC5-C406-311B-B3343AFA8623}"/>
              </a:ext>
            </a:extLst>
          </p:cNvPr>
          <p:cNvSpPr/>
          <p:nvPr/>
        </p:nvSpPr>
        <p:spPr>
          <a:xfrm>
            <a:off x="295835" y="295835"/>
            <a:ext cx="6266330" cy="9314330"/>
          </a:xfrm>
          <a:prstGeom prst="roundRect">
            <a:avLst>
              <a:gd name="adj" fmla="val 5458"/>
            </a:avLst>
          </a:prstGeom>
          <a:noFill/>
          <a:ln w="254000" cmpd="thinThick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103733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79BCC9A-E57A-2842-E41D-95D347C418E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DF2FA7B-262E-62E6-F107-6871FC69F8A7}"/>
              </a:ext>
            </a:extLst>
          </p:cNvPr>
          <p:cNvSpPr/>
          <p:nvPr/>
        </p:nvSpPr>
        <p:spPr>
          <a:xfrm>
            <a:off x="139847" y="102769"/>
            <a:ext cx="6578306" cy="246697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DDA107E0-FE60-96A0-F4AA-725EF515C10A}"/>
              </a:ext>
            </a:extLst>
          </p:cNvPr>
          <p:cNvSpPr txBox="1"/>
          <p:nvPr/>
        </p:nvSpPr>
        <p:spPr>
          <a:xfrm>
            <a:off x="258901" y="3279164"/>
            <a:ext cx="6340198" cy="3540561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0"/>
              </a:spcAft>
              <a:defRPr sz="5400" b="1">
                <a:ln w="28575">
                  <a:noFill/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当マンションは</a:t>
            </a:r>
            <a:endParaRPr lang="en-US" altLang="ja-JP" dirty="0"/>
          </a:p>
          <a:p>
            <a:r>
              <a:rPr lang="ja-JP" altLang="en-US" dirty="0"/>
              <a:t>爬虫類のペット飼育も</a:t>
            </a:r>
            <a:endParaRPr lang="en-US" altLang="ja-JP" dirty="0"/>
          </a:p>
          <a:p>
            <a:r>
              <a:rPr lang="ja-JP" altLang="en-US" dirty="0"/>
              <a:t>認めておりません</a:t>
            </a:r>
            <a:endParaRPr lang="en-US" altLang="ja-JP" dirty="0"/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13644A0B-265B-5989-D236-DC30AF790775}"/>
              </a:ext>
            </a:extLst>
          </p:cNvPr>
          <p:cNvSpPr txBox="1"/>
          <p:nvPr/>
        </p:nvSpPr>
        <p:spPr>
          <a:xfrm>
            <a:off x="496228" y="7902783"/>
            <a:ext cx="5929828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spcAft>
                <a:spcPts val="1800"/>
              </a:spcAft>
            </a:pP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マンションの快適運営のため</a:t>
            </a:r>
            <a:br>
              <a:rPr lang="en-US" altLang="ja-JP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ルール順守をお願いいたします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00627CE8-8E36-AFCB-2FEB-75CA94BA5D97}"/>
              </a:ext>
            </a:extLst>
          </p:cNvPr>
          <p:cNvSpPr txBox="1"/>
          <p:nvPr/>
        </p:nvSpPr>
        <p:spPr>
          <a:xfrm>
            <a:off x="5208397" y="9157265"/>
            <a:ext cx="14157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E512D257-ABC3-D61A-2A12-E04934C93135}"/>
              </a:ext>
            </a:extLst>
          </p:cNvPr>
          <p:cNvGrpSpPr/>
          <p:nvPr/>
        </p:nvGrpSpPr>
        <p:grpSpPr>
          <a:xfrm>
            <a:off x="3717259" y="251156"/>
            <a:ext cx="2170640" cy="2170640"/>
            <a:chOff x="3760034" y="3886199"/>
            <a:chExt cx="2412166" cy="2412166"/>
          </a:xfrm>
        </p:grpSpPr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CCB7D411-F76E-DB84-78C3-856A91CC9B2D}"/>
                </a:ext>
              </a:extLst>
            </p:cNvPr>
            <p:cNvGrpSpPr/>
            <p:nvPr/>
          </p:nvGrpSpPr>
          <p:grpSpPr>
            <a:xfrm>
              <a:off x="3760034" y="3886199"/>
              <a:ext cx="2412166" cy="2412166"/>
              <a:chOff x="643930" y="806730"/>
              <a:chExt cx="2735056" cy="2735056"/>
            </a:xfrm>
          </p:grpSpPr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6AB925CB-B660-5C00-4A9A-6AC6E4A6C965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B36FBA77-73EE-8834-E974-140C237D6A47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427D5152-2DFE-1864-0625-6363E9918723}"/>
                </a:ext>
              </a:extLst>
            </p:cNvPr>
            <p:cNvSpPr/>
            <p:nvPr/>
          </p:nvSpPr>
          <p:spPr bwMode="auto">
            <a:xfrm>
              <a:off x="3829674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7B1CDAC1-61B8-16F5-EC79-5306028640CB}"/>
                </a:ext>
              </a:extLst>
            </p:cNvPr>
            <p:cNvSpPr/>
            <p:nvPr/>
          </p:nvSpPr>
          <p:spPr bwMode="auto">
            <a:xfrm>
              <a:off x="3890978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4" name="グループ化 23">
              <a:extLst>
                <a:ext uri="{FF2B5EF4-FFF2-40B4-BE49-F238E27FC236}">
                  <a16:creationId xmlns:a16="http://schemas.microsoft.com/office/drawing/2014/main" id="{A301E557-1704-ACD7-580F-2B94835022D8}"/>
                </a:ext>
              </a:extLst>
            </p:cNvPr>
            <p:cNvGrpSpPr/>
            <p:nvPr/>
          </p:nvGrpSpPr>
          <p:grpSpPr>
            <a:xfrm>
              <a:off x="4151686" y="4326689"/>
              <a:ext cx="1779287" cy="1531185"/>
              <a:chOff x="2888858" y="3571429"/>
              <a:chExt cx="651347" cy="560524"/>
            </a:xfrm>
          </p:grpSpPr>
          <p:sp>
            <p:nvSpPr>
              <p:cNvPr id="25" name="月 24">
                <a:extLst>
                  <a:ext uri="{FF2B5EF4-FFF2-40B4-BE49-F238E27FC236}">
                    <a16:creationId xmlns:a16="http://schemas.microsoft.com/office/drawing/2014/main" id="{0CF2C7C3-3684-DA1E-AD26-87C84F0D3E3B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四角形: 角を丸くする 25">
                <a:extLst>
                  <a:ext uri="{FF2B5EF4-FFF2-40B4-BE49-F238E27FC236}">
                    <a16:creationId xmlns:a16="http://schemas.microsoft.com/office/drawing/2014/main" id="{404A436F-E204-0235-5C11-A26A5C5D5063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四角形: 角を丸くする 26">
                <a:extLst>
                  <a:ext uri="{FF2B5EF4-FFF2-40B4-BE49-F238E27FC236}">
                    <a16:creationId xmlns:a16="http://schemas.microsoft.com/office/drawing/2014/main" id="{BA4228CE-E38E-46DE-694D-39E022B6D902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フリーフォーム: 図形 27">
                <a:extLst>
                  <a:ext uri="{FF2B5EF4-FFF2-40B4-BE49-F238E27FC236}">
                    <a16:creationId xmlns:a16="http://schemas.microsoft.com/office/drawing/2014/main" id="{3F93619C-D287-BD5E-A76D-212297F909F1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四角形: 角を丸くする 28">
                <a:extLst>
                  <a:ext uri="{FF2B5EF4-FFF2-40B4-BE49-F238E27FC236}">
                    <a16:creationId xmlns:a16="http://schemas.microsoft.com/office/drawing/2014/main" id="{C83D7BAB-8958-6C9E-4217-1AE96C00D151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楕円 29">
                <a:extLst>
                  <a:ext uri="{FF2B5EF4-FFF2-40B4-BE49-F238E27FC236}">
                    <a16:creationId xmlns:a16="http://schemas.microsoft.com/office/drawing/2014/main" id="{240E38E1-41B0-45BF-142F-BBBF0B8F1F5A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3" name="グループ化 32">
            <a:extLst>
              <a:ext uri="{FF2B5EF4-FFF2-40B4-BE49-F238E27FC236}">
                <a16:creationId xmlns:a16="http://schemas.microsoft.com/office/drawing/2014/main" id="{C5A904A4-4E83-63F8-CDD1-8BD808BF1AB3}"/>
              </a:ext>
            </a:extLst>
          </p:cNvPr>
          <p:cNvGrpSpPr/>
          <p:nvPr/>
        </p:nvGrpSpPr>
        <p:grpSpPr>
          <a:xfrm>
            <a:off x="991660" y="251156"/>
            <a:ext cx="2170640" cy="2170640"/>
            <a:chOff x="-1783516" y="3886199"/>
            <a:chExt cx="2412166" cy="2412166"/>
          </a:xfrm>
        </p:grpSpPr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A1BAF735-DF8B-87AE-B9F2-B3ABF9284645}"/>
                </a:ext>
              </a:extLst>
            </p:cNvPr>
            <p:cNvGrpSpPr/>
            <p:nvPr/>
          </p:nvGrpSpPr>
          <p:grpSpPr>
            <a:xfrm>
              <a:off x="-1783516" y="3886199"/>
              <a:ext cx="2412166" cy="2412166"/>
              <a:chOff x="643930" y="806730"/>
              <a:chExt cx="2735056" cy="2735056"/>
            </a:xfrm>
          </p:grpSpPr>
          <p:sp>
            <p:nvSpPr>
              <p:cNvPr id="64" name="四角形: 角を丸くする 63">
                <a:extLst>
                  <a:ext uri="{FF2B5EF4-FFF2-40B4-BE49-F238E27FC236}">
                    <a16:creationId xmlns:a16="http://schemas.microsoft.com/office/drawing/2014/main" id="{5588C4EF-0792-7D7F-A605-9F36A789F833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" name="四角形: 角を丸くする 64">
                <a:extLst>
                  <a:ext uri="{FF2B5EF4-FFF2-40B4-BE49-F238E27FC236}">
                    <a16:creationId xmlns:a16="http://schemas.microsoft.com/office/drawing/2014/main" id="{2465B30E-DE9D-8438-1878-007AE35C6968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F0E49217-6536-E332-CF54-2E3F722FFA55}"/>
                </a:ext>
              </a:extLst>
            </p:cNvPr>
            <p:cNvSpPr/>
            <p:nvPr/>
          </p:nvSpPr>
          <p:spPr bwMode="auto">
            <a:xfrm>
              <a:off x="-1713876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C429CEA3-8AAD-9C52-1A66-D9FBD22A83F8}"/>
                </a:ext>
              </a:extLst>
            </p:cNvPr>
            <p:cNvSpPr/>
            <p:nvPr/>
          </p:nvSpPr>
          <p:spPr bwMode="auto">
            <a:xfrm>
              <a:off x="-1652572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7" name="グループ化 36">
              <a:extLst>
                <a:ext uri="{FF2B5EF4-FFF2-40B4-BE49-F238E27FC236}">
                  <a16:creationId xmlns:a16="http://schemas.microsoft.com/office/drawing/2014/main" id="{23B8C8FC-9CB9-7D66-6FB9-18A98E7FA953}"/>
                </a:ext>
              </a:extLst>
            </p:cNvPr>
            <p:cNvGrpSpPr/>
            <p:nvPr/>
          </p:nvGrpSpPr>
          <p:grpSpPr>
            <a:xfrm>
              <a:off x="-1479545" y="4473812"/>
              <a:ext cx="1883953" cy="1307494"/>
              <a:chOff x="2712447" y="4784725"/>
              <a:chExt cx="1883953" cy="1307494"/>
            </a:xfrm>
          </p:grpSpPr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42FBA624-DF91-218A-F70B-E40D72010700}"/>
                  </a:ext>
                </a:extLst>
              </p:cNvPr>
              <p:cNvSpPr/>
              <p:nvPr/>
            </p:nvSpPr>
            <p:spPr bwMode="auto">
              <a:xfrm rot="19800000">
                <a:off x="2841332" y="5246277"/>
                <a:ext cx="470485" cy="440423"/>
              </a:xfrm>
              <a:custGeom>
                <a:avLst/>
                <a:gdLst>
                  <a:gd name="connsiteX0" fmla="*/ 354522 w 470485"/>
                  <a:gd name="connsiteY0" fmla="*/ 8068 h 440423"/>
                  <a:gd name="connsiteX1" fmla="*/ 382532 w 470485"/>
                  <a:gd name="connsiteY1" fmla="*/ 44572 h 440423"/>
                  <a:gd name="connsiteX2" fmla="*/ 468070 w 470485"/>
                  <a:gd name="connsiteY2" fmla="*/ 363805 h 440423"/>
                  <a:gd name="connsiteX3" fmla="*/ 468050 w 470485"/>
                  <a:gd name="connsiteY3" fmla="*/ 363962 h 440423"/>
                  <a:gd name="connsiteX4" fmla="*/ 468427 w 470485"/>
                  <a:gd name="connsiteY4" fmla="*/ 364736 h 440423"/>
                  <a:gd name="connsiteX5" fmla="*/ 462422 w 470485"/>
                  <a:gd name="connsiteY5" fmla="*/ 410354 h 440423"/>
                  <a:gd name="connsiteX6" fmla="*/ 380299 w 470485"/>
                  <a:gd name="connsiteY6" fmla="*/ 432359 h 440423"/>
                  <a:gd name="connsiteX7" fmla="*/ 94083 w 470485"/>
                  <a:gd name="connsiteY7" fmla="*/ 267112 h 440423"/>
                  <a:gd name="connsiteX8" fmla="*/ 79422 w 470485"/>
                  <a:gd name="connsiteY8" fmla="*/ 254180 h 440423"/>
                  <a:gd name="connsiteX9" fmla="*/ 70405 w 470485"/>
                  <a:gd name="connsiteY9" fmla="*/ 255493 h 440423"/>
                  <a:gd name="connsiteX10" fmla="*/ 0 w 470485"/>
                  <a:gd name="connsiteY10" fmla="*/ 230747 h 440423"/>
                  <a:gd name="connsiteX11" fmla="*/ 5533 w 470485"/>
                  <a:gd name="connsiteY11" fmla="*/ 221115 h 440423"/>
                  <a:gd name="connsiteX12" fmla="*/ 20151 w 470485"/>
                  <a:gd name="connsiteY12" fmla="*/ 213494 h 440423"/>
                  <a:gd name="connsiteX13" fmla="*/ 5008 w 470485"/>
                  <a:gd name="connsiteY13" fmla="*/ 200644 h 440423"/>
                  <a:gd name="connsiteX14" fmla="*/ 10540 w 470485"/>
                  <a:gd name="connsiteY14" fmla="*/ 191011 h 440423"/>
                  <a:gd name="connsiteX15" fmla="*/ 25160 w 470485"/>
                  <a:gd name="connsiteY15" fmla="*/ 183390 h 440423"/>
                  <a:gd name="connsiteX16" fmla="*/ 10015 w 470485"/>
                  <a:gd name="connsiteY16" fmla="*/ 170539 h 440423"/>
                  <a:gd name="connsiteX17" fmla="*/ 80420 w 470485"/>
                  <a:gd name="connsiteY17" fmla="*/ 145793 h 440423"/>
                  <a:gd name="connsiteX18" fmla="*/ 130204 w 470485"/>
                  <a:gd name="connsiteY18" fmla="*/ 153041 h 440423"/>
                  <a:gd name="connsiteX19" fmla="*/ 133863 w 470485"/>
                  <a:gd name="connsiteY19" fmla="*/ 156146 h 440423"/>
                  <a:gd name="connsiteX20" fmla="*/ 154201 w 470485"/>
                  <a:gd name="connsiteY20" fmla="*/ 162985 h 440423"/>
                  <a:gd name="connsiteX21" fmla="*/ 314597 w 470485"/>
                  <a:gd name="connsiteY21" fmla="*/ 255589 h 440423"/>
                  <a:gd name="connsiteX22" fmla="*/ 266393 w 470485"/>
                  <a:gd name="connsiteY22" fmla="*/ 75691 h 440423"/>
                  <a:gd name="connsiteX23" fmla="*/ 308903 w 470485"/>
                  <a:gd name="connsiteY23" fmla="*/ 2062 h 440423"/>
                  <a:gd name="connsiteX24" fmla="*/ 354522 w 470485"/>
                  <a:gd name="connsiteY24" fmla="*/ 8068 h 440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70485" h="440423">
                    <a:moveTo>
                      <a:pt x="354522" y="8068"/>
                    </a:moveTo>
                    <a:cubicBezTo>
                      <a:pt x="367846" y="15761"/>
                      <a:pt x="378236" y="28537"/>
                      <a:pt x="382532" y="44572"/>
                    </a:cubicBezTo>
                    <a:lnTo>
                      <a:pt x="468070" y="363805"/>
                    </a:lnTo>
                    <a:lnTo>
                      <a:pt x="468050" y="363962"/>
                    </a:lnTo>
                    <a:lnTo>
                      <a:pt x="468427" y="364736"/>
                    </a:lnTo>
                    <a:cubicBezTo>
                      <a:pt x="472409" y="379597"/>
                      <a:pt x="470722" y="395978"/>
                      <a:pt x="462422" y="410354"/>
                    </a:cubicBezTo>
                    <a:cubicBezTo>
                      <a:pt x="445821" y="439108"/>
                      <a:pt x="409053" y="448960"/>
                      <a:pt x="380299" y="432359"/>
                    </a:cubicBezTo>
                    <a:lnTo>
                      <a:pt x="94083" y="267112"/>
                    </a:lnTo>
                    <a:lnTo>
                      <a:pt x="79422" y="254180"/>
                    </a:lnTo>
                    <a:lnTo>
                      <a:pt x="70405" y="255493"/>
                    </a:lnTo>
                    <a:cubicBezTo>
                      <a:pt x="31521" y="255493"/>
                      <a:pt x="0" y="244414"/>
                      <a:pt x="0" y="230747"/>
                    </a:cubicBezTo>
                    <a:cubicBezTo>
                      <a:pt x="0" y="227330"/>
                      <a:pt x="1970" y="224075"/>
                      <a:pt x="5533" y="221115"/>
                    </a:cubicBezTo>
                    <a:lnTo>
                      <a:pt x="20151" y="213494"/>
                    </a:lnTo>
                    <a:lnTo>
                      <a:pt x="5008" y="200644"/>
                    </a:lnTo>
                    <a:cubicBezTo>
                      <a:pt x="5008" y="197227"/>
                      <a:pt x="6978" y="193972"/>
                      <a:pt x="10540" y="191011"/>
                    </a:cubicBezTo>
                    <a:lnTo>
                      <a:pt x="25160" y="183390"/>
                    </a:lnTo>
                    <a:lnTo>
                      <a:pt x="10015" y="170539"/>
                    </a:lnTo>
                    <a:cubicBezTo>
                      <a:pt x="10015" y="156872"/>
                      <a:pt x="41536" y="145793"/>
                      <a:pt x="80420" y="145793"/>
                    </a:cubicBezTo>
                    <a:cubicBezTo>
                      <a:pt x="99862" y="145793"/>
                      <a:pt x="117463" y="148563"/>
                      <a:pt x="130204" y="153041"/>
                    </a:cubicBezTo>
                    <a:lnTo>
                      <a:pt x="133863" y="156146"/>
                    </a:lnTo>
                    <a:lnTo>
                      <a:pt x="154201" y="162985"/>
                    </a:lnTo>
                    <a:lnTo>
                      <a:pt x="314597" y="255589"/>
                    </a:lnTo>
                    <a:lnTo>
                      <a:pt x="266393" y="75691"/>
                    </a:lnTo>
                    <a:cubicBezTo>
                      <a:pt x="257800" y="43621"/>
                      <a:pt x="276832" y="10655"/>
                      <a:pt x="308903" y="2062"/>
                    </a:cubicBezTo>
                    <a:cubicBezTo>
                      <a:pt x="324939" y="-2234"/>
                      <a:pt x="341197" y="376"/>
                      <a:pt x="354522" y="8068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A3648D6A-EF88-E14C-BF8B-B578A14B593A}"/>
                  </a:ext>
                </a:extLst>
              </p:cNvPr>
              <p:cNvSpPr/>
              <p:nvPr/>
            </p:nvSpPr>
            <p:spPr bwMode="auto">
              <a:xfrm>
                <a:off x="3219449" y="4784725"/>
                <a:ext cx="1183235" cy="1307494"/>
              </a:xfrm>
              <a:custGeom>
                <a:avLst/>
                <a:gdLst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1006590 w 1183235"/>
                  <a:gd name="connsiteY13" fmla="*/ 650073 h 1307494"/>
                  <a:gd name="connsiteX14" fmla="*/ 987518 w 1183235"/>
                  <a:gd name="connsiteY14" fmla="*/ 666948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525194 w 1183235"/>
                  <a:gd name="connsiteY14" fmla="*/ 773112 h 1307494"/>
                  <a:gd name="connsiteX15" fmla="*/ 0 w 1183235"/>
                  <a:gd name="connsiteY15" fmla="*/ 500856 h 1307494"/>
                  <a:gd name="connsiteX16" fmla="*/ 547359 w 1183235"/>
                  <a:gd name="connsiteY16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59645 w 1183235"/>
                  <a:gd name="connsiteY13" fmla="*/ 685006 h 1307494"/>
                  <a:gd name="connsiteX14" fmla="*/ 525194 w 1183235"/>
                  <a:gd name="connsiteY14" fmla="*/ 773112 h 1307494"/>
                  <a:gd name="connsiteX15" fmla="*/ 0 w 1183235"/>
                  <a:gd name="connsiteY15" fmla="*/ 500856 h 1307494"/>
                  <a:gd name="connsiteX16" fmla="*/ 547359 w 1183235"/>
                  <a:gd name="connsiteY16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183235" h="1307494">
                    <a:moveTo>
                      <a:pt x="547359" y="0"/>
                    </a:moveTo>
                    <a:cubicBezTo>
                      <a:pt x="697284" y="0"/>
                      <a:pt x="831907" y="79733"/>
                      <a:pt x="929049" y="182206"/>
                    </a:cubicBezTo>
                    <a:lnTo>
                      <a:pt x="968682" y="230764"/>
                    </a:lnTo>
                    <a:lnTo>
                      <a:pt x="1020505" y="273601"/>
                    </a:lnTo>
                    <a:cubicBezTo>
                      <a:pt x="1118685" y="374613"/>
                      <a:pt x="1183235" y="545674"/>
                      <a:pt x="1183235" y="739695"/>
                    </a:cubicBezTo>
                    <a:cubicBezTo>
                      <a:pt x="1183235" y="972520"/>
                      <a:pt x="1090282" y="1172283"/>
                      <a:pt x="957809" y="1257613"/>
                    </a:cubicBezTo>
                    <a:lnTo>
                      <a:pt x="901529" y="1289252"/>
                    </a:lnTo>
                    <a:cubicBezTo>
                      <a:pt x="873758" y="1300999"/>
                      <a:pt x="843225" y="1307494"/>
                      <a:pt x="811175" y="1307494"/>
                    </a:cubicBezTo>
                    <a:cubicBezTo>
                      <a:pt x="682975" y="1307494"/>
                      <a:pt x="579049" y="1203568"/>
                      <a:pt x="579049" y="1075368"/>
                    </a:cubicBezTo>
                    <a:cubicBezTo>
                      <a:pt x="579049" y="947168"/>
                      <a:pt x="682975" y="843242"/>
                      <a:pt x="811175" y="843242"/>
                    </a:cubicBezTo>
                    <a:cubicBezTo>
                      <a:pt x="875275" y="843242"/>
                      <a:pt x="933306" y="869223"/>
                      <a:pt x="975313" y="911230"/>
                    </a:cubicBezTo>
                    <a:lnTo>
                      <a:pt x="999589" y="940368"/>
                    </a:lnTo>
                    <a:cubicBezTo>
                      <a:pt x="1004121" y="883614"/>
                      <a:pt x="1026805" y="777176"/>
                      <a:pt x="959645" y="685006"/>
                    </a:cubicBezTo>
                    <a:cubicBezTo>
                      <a:pt x="889734" y="733656"/>
                      <a:pt x="720854" y="782373"/>
                      <a:pt x="525194" y="773112"/>
                    </a:cubicBezTo>
                    <a:cubicBezTo>
                      <a:pt x="329534" y="763851"/>
                      <a:pt x="0" y="682782"/>
                      <a:pt x="0" y="500856"/>
                    </a:cubicBezTo>
                    <a:cubicBezTo>
                      <a:pt x="0" y="318930"/>
                      <a:pt x="247509" y="0"/>
                      <a:pt x="547359" y="0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7" name="フリーフォーム: 図形 56">
                <a:extLst>
                  <a:ext uri="{FF2B5EF4-FFF2-40B4-BE49-F238E27FC236}">
                    <a16:creationId xmlns:a16="http://schemas.microsoft.com/office/drawing/2014/main" id="{EC98F759-9C99-1752-F325-FA4FE5E42178}"/>
                  </a:ext>
                </a:extLst>
              </p:cNvPr>
              <p:cNvSpPr/>
              <p:nvPr/>
            </p:nvSpPr>
            <p:spPr bwMode="auto">
              <a:xfrm rot="19800000">
                <a:off x="3084191" y="5393538"/>
                <a:ext cx="470485" cy="440423"/>
              </a:xfrm>
              <a:custGeom>
                <a:avLst/>
                <a:gdLst>
                  <a:gd name="connsiteX0" fmla="*/ 354522 w 470485"/>
                  <a:gd name="connsiteY0" fmla="*/ 8068 h 440423"/>
                  <a:gd name="connsiteX1" fmla="*/ 382532 w 470485"/>
                  <a:gd name="connsiteY1" fmla="*/ 44572 h 440423"/>
                  <a:gd name="connsiteX2" fmla="*/ 468070 w 470485"/>
                  <a:gd name="connsiteY2" fmla="*/ 363805 h 440423"/>
                  <a:gd name="connsiteX3" fmla="*/ 468050 w 470485"/>
                  <a:gd name="connsiteY3" fmla="*/ 363962 h 440423"/>
                  <a:gd name="connsiteX4" fmla="*/ 468427 w 470485"/>
                  <a:gd name="connsiteY4" fmla="*/ 364736 h 440423"/>
                  <a:gd name="connsiteX5" fmla="*/ 462422 w 470485"/>
                  <a:gd name="connsiteY5" fmla="*/ 410354 h 440423"/>
                  <a:gd name="connsiteX6" fmla="*/ 380299 w 470485"/>
                  <a:gd name="connsiteY6" fmla="*/ 432359 h 440423"/>
                  <a:gd name="connsiteX7" fmla="*/ 94083 w 470485"/>
                  <a:gd name="connsiteY7" fmla="*/ 267112 h 440423"/>
                  <a:gd name="connsiteX8" fmla="*/ 79422 w 470485"/>
                  <a:gd name="connsiteY8" fmla="*/ 254180 h 440423"/>
                  <a:gd name="connsiteX9" fmla="*/ 70405 w 470485"/>
                  <a:gd name="connsiteY9" fmla="*/ 255493 h 440423"/>
                  <a:gd name="connsiteX10" fmla="*/ 0 w 470485"/>
                  <a:gd name="connsiteY10" fmla="*/ 230747 h 440423"/>
                  <a:gd name="connsiteX11" fmla="*/ 5533 w 470485"/>
                  <a:gd name="connsiteY11" fmla="*/ 221115 h 440423"/>
                  <a:gd name="connsiteX12" fmla="*/ 20151 w 470485"/>
                  <a:gd name="connsiteY12" fmla="*/ 213494 h 440423"/>
                  <a:gd name="connsiteX13" fmla="*/ 5008 w 470485"/>
                  <a:gd name="connsiteY13" fmla="*/ 200644 h 440423"/>
                  <a:gd name="connsiteX14" fmla="*/ 10540 w 470485"/>
                  <a:gd name="connsiteY14" fmla="*/ 191011 h 440423"/>
                  <a:gd name="connsiteX15" fmla="*/ 25160 w 470485"/>
                  <a:gd name="connsiteY15" fmla="*/ 183390 h 440423"/>
                  <a:gd name="connsiteX16" fmla="*/ 10015 w 470485"/>
                  <a:gd name="connsiteY16" fmla="*/ 170539 h 440423"/>
                  <a:gd name="connsiteX17" fmla="*/ 80420 w 470485"/>
                  <a:gd name="connsiteY17" fmla="*/ 145793 h 440423"/>
                  <a:gd name="connsiteX18" fmla="*/ 130204 w 470485"/>
                  <a:gd name="connsiteY18" fmla="*/ 153041 h 440423"/>
                  <a:gd name="connsiteX19" fmla="*/ 133863 w 470485"/>
                  <a:gd name="connsiteY19" fmla="*/ 156146 h 440423"/>
                  <a:gd name="connsiteX20" fmla="*/ 154201 w 470485"/>
                  <a:gd name="connsiteY20" fmla="*/ 162985 h 440423"/>
                  <a:gd name="connsiteX21" fmla="*/ 314597 w 470485"/>
                  <a:gd name="connsiteY21" fmla="*/ 255589 h 440423"/>
                  <a:gd name="connsiteX22" fmla="*/ 266393 w 470485"/>
                  <a:gd name="connsiteY22" fmla="*/ 75691 h 440423"/>
                  <a:gd name="connsiteX23" fmla="*/ 308903 w 470485"/>
                  <a:gd name="connsiteY23" fmla="*/ 2062 h 440423"/>
                  <a:gd name="connsiteX24" fmla="*/ 354522 w 470485"/>
                  <a:gd name="connsiteY24" fmla="*/ 8068 h 440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70485" h="440423">
                    <a:moveTo>
                      <a:pt x="354522" y="8068"/>
                    </a:moveTo>
                    <a:cubicBezTo>
                      <a:pt x="367846" y="15761"/>
                      <a:pt x="378236" y="28537"/>
                      <a:pt x="382532" y="44572"/>
                    </a:cubicBezTo>
                    <a:lnTo>
                      <a:pt x="468070" y="363805"/>
                    </a:lnTo>
                    <a:lnTo>
                      <a:pt x="468050" y="363962"/>
                    </a:lnTo>
                    <a:lnTo>
                      <a:pt x="468427" y="364736"/>
                    </a:lnTo>
                    <a:cubicBezTo>
                      <a:pt x="472409" y="379597"/>
                      <a:pt x="470722" y="395978"/>
                      <a:pt x="462422" y="410354"/>
                    </a:cubicBezTo>
                    <a:cubicBezTo>
                      <a:pt x="445821" y="439108"/>
                      <a:pt x="409053" y="448960"/>
                      <a:pt x="380299" y="432359"/>
                    </a:cubicBezTo>
                    <a:lnTo>
                      <a:pt x="94083" y="267112"/>
                    </a:lnTo>
                    <a:lnTo>
                      <a:pt x="79422" y="254180"/>
                    </a:lnTo>
                    <a:lnTo>
                      <a:pt x="70405" y="255493"/>
                    </a:lnTo>
                    <a:cubicBezTo>
                      <a:pt x="31521" y="255493"/>
                      <a:pt x="0" y="244414"/>
                      <a:pt x="0" y="230747"/>
                    </a:cubicBezTo>
                    <a:cubicBezTo>
                      <a:pt x="0" y="227330"/>
                      <a:pt x="1970" y="224075"/>
                      <a:pt x="5533" y="221115"/>
                    </a:cubicBezTo>
                    <a:lnTo>
                      <a:pt x="20151" y="213494"/>
                    </a:lnTo>
                    <a:lnTo>
                      <a:pt x="5008" y="200644"/>
                    </a:lnTo>
                    <a:cubicBezTo>
                      <a:pt x="5008" y="197227"/>
                      <a:pt x="6978" y="193972"/>
                      <a:pt x="10540" y="191011"/>
                    </a:cubicBezTo>
                    <a:lnTo>
                      <a:pt x="25160" y="183390"/>
                    </a:lnTo>
                    <a:lnTo>
                      <a:pt x="10015" y="170539"/>
                    </a:lnTo>
                    <a:cubicBezTo>
                      <a:pt x="10015" y="156872"/>
                      <a:pt x="41536" y="145793"/>
                      <a:pt x="80420" y="145793"/>
                    </a:cubicBezTo>
                    <a:cubicBezTo>
                      <a:pt x="99862" y="145793"/>
                      <a:pt x="117463" y="148563"/>
                      <a:pt x="130204" y="153041"/>
                    </a:cubicBezTo>
                    <a:lnTo>
                      <a:pt x="133863" y="156146"/>
                    </a:lnTo>
                    <a:lnTo>
                      <a:pt x="154201" y="162985"/>
                    </a:lnTo>
                    <a:lnTo>
                      <a:pt x="314597" y="255589"/>
                    </a:lnTo>
                    <a:lnTo>
                      <a:pt x="266393" y="75691"/>
                    </a:lnTo>
                    <a:cubicBezTo>
                      <a:pt x="257800" y="43621"/>
                      <a:pt x="276832" y="10655"/>
                      <a:pt x="308903" y="2062"/>
                    </a:cubicBezTo>
                    <a:cubicBezTo>
                      <a:pt x="324939" y="-2234"/>
                      <a:pt x="341197" y="376"/>
                      <a:pt x="354522" y="8068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8" name="フリーフォーム: 図形 57">
                <a:extLst>
                  <a:ext uri="{FF2B5EF4-FFF2-40B4-BE49-F238E27FC236}">
                    <a16:creationId xmlns:a16="http://schemas.microsoft.com/office/drawing/2014/main" id="{36F4AE45-4C22-9442-988A-3469E7D7AEA9}"/>
                  </a:ext>
                </a:extLst>
              </p:cNvPr>
              <p:cNvSpPr/>
              <p:nvPr/>
            </p:nvSpPr>
            <p:spPr bwMode="auto">
              <a:xfrm rot="5400000">
                <a:off x="2718102" y="4855345"/>
                <a:ext cx="655241" cy="666551"/>
              </a:xfrm>
              <a:custGeom>
                <a:avLst/>
                <a:gdLst>
                  <a:gd name="connsiteX0" fmla="*/ 0 w 655241"/>
                  <a:gd name="connsiteY0" fmla="*/ 33073 h 666551"/>
                  <a:gd name="connsiteX1" fmla="*/ 235307 w 655241"/>
                  <a:gd name="connsiteY1" fmla="*/ 33839 h 666551"/>
                  <a:gd name="connsiteX2" fmla="*/ 277220 w 655241"/>
                  <a:gd name="connsiteY2" fmla="*/ 78855 h 666551"/>
                  <a:gd name="connsiteX3" fmla="*/ 295619 w 655241"/>
                  <a:gd name="connsiteY3" fmla="*/ 56921 h 666551"/>
                  <a:gd name="connsiteX4" fmla="*/ 424582 w 655241"/>
                  <a:gd name="connsiteY4" fmla="*/ 3 h 666551"/>
                  <a:gd name="connsiteX5" fmla="*/ 655241 w 655241"/>
                  <a:gd name="connsiteY5" fmla="*/ 333277 h 666551"/>
                  <a:gd name="connsiteX6" fmla="*/ 514365 w 655241"/>
                  <a:gd name="connsiteY6" fmla="*/ 640361 h 666551"/>
                  <a:gd name="connsiteX7" fmla="*/ 498734 w 655241"/>
                  <a:gd name="connsiteY7" fmla="*/ 647372 h 666551"/>
                  <a:gd name="connsiteX8" fmla="*/ 498127 w 655241"/>
                  <a:gd name="connsiteY8" fmla="*/ 610711 h 666551"/>
                  <a:gd name="connsiteX9" fmla="*/ 522231 w 655241"/>
                  <a:gd name="connsiteY9" fmla="*/ 271557 h 666551"/>
                  <a:gd name="connsiteX10" fmla="*/ 476512 w 655241"/>
                  <a:gd name="connsiteY10" fmla="*/ 610711 h 666551"/>
                  <a:gd name="connsiteX11" fmla="*/ 477766 w 655241"/>
                  <a:gd name="connsiteY11" fmla="*/ 656776 h 666551"/>
                  <a:gd name="connsiteX12" fmla="*/ 471068 w 655241"/>
                  <a:gd name="connsiteY12" fmla="*/ 659780 h 666551"/>
                  <a:gd name="connsiteX13" fmla="*/ 424582 w 655241"/>
                  <a:gd name="connsiteY13" fmla="*/ 666551 h 666551"/>
                  <a:gd name="connsiteX14" fmla="*/ 198610 w 655241"/>
                  <a:gd name="connsiteY14" fmla="*/ 400443 h 666551"/>
                  <a:gd name="connsiteX15" fmla="*/ 196241 w 655241"/>
                  <a:gd name="connsiteY15" fmla="*/ 366494 h 666551"/>
                  <a:gd name="connsiteX16" fmla="*/ 193723 w 655241"/>
                  <a:gd name="connsiteY16" fmla="*/ 368611 h 666551"/>
                  <a:gd name="connsiteX17" fmla="*/ 0 w 655241"/>
                  <a:gd name="connsiteY17" fmla="*/ 33073 h 666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655241" h="666551">
                    <a:moveTo>
                      <a:pt x="0" y="33073"/>
                    </a:moveTo>
                    <a:cubicBezTo>
                      <a:pt x="79186" y="-12645"/>
                      <a:pt x="171521" y="-9621"/>
                      <a:pt x="235307" y="33839"/>
                    </a:cubicBezTo>
                    <a:lnTo>
                      <a:pt x="277220" y="78855"/>
                    </a:lnTo>
                    <a:lnTo>
                      <a:pt x="295619" y="56921"/>
                    </a:lnTo>
                    <a:cubicBezTo>
                      <a:pt x="332432" y="20986"/>
                      <a:pt x="376811" y="3"/>
                      <a:pt x="424582" y="3"/>
                    </a:cubicBezTo>
                    <a:cubicBezTo>
                      <a:pt x="551971" y="3"/>
                      <a:pt x="655241" y="149215"/>
                      <a:pt x="655241" y="333277"/>
                    </a:cubicBezTo>
                    <a:cubicBezTo>
                      <a:pt x="655241" y="471324"/>
                      <a:pt x="597152" y="589767"/>
                      <a:pt x="514365" y="640361"/>
                    </a:cubicBezTo>
                    <a:lnTo>
                      <a:pt x="498734" y="647372"/>
                    </a:lnTo>
                    <a:lnTo>
                      <a:pt x="498127" y="610711"/>
                    </a:lnTo>
                    <a:cubicBezTo>
                      <a:pt x="498127" y="475083"/>
                      <a:pt x="507146" y="348185"/>
                      <a:pt x="522231" y="271557"/>
                    </a:cubicBezTo>
                    <a:cubicBezTo>
                      <a:pt x="496981" y="271557"/>
                      <a:pt x="476512" y="423401"/>
                      <a:pt x="476512" y="610711"/>
                    </a:cubicBezTo>
                    <a:lnTo>
                      <a:pt x="477766" y="656776"/>
                    </a:lnTo>
                    <a:lnTo>
                      <a:pt x="471068" y="659780"/>
                    </a:lnTo>
                    <a:cubicBezTo>
                      <a:pt x="456052" y="664220"/>
                      <a:pt x="440505" y="666551"/>
                      <a:pt x="424582" y="666551"/>
                    </a:cubicBezTo>
                    <a:cubicBezTo>
                      <a:pt x="313117" y="666551"/>
                      <a:pt x="220117" y="552311"/>
                      <a:pt x="198610" y="400443"/>
                    </a:cubicBezTo>
                    <a:lnTo>
                      <a:pt x="196241" y="366494"/>
                    </a:lnTo>
                    <a:lnTo>
                      <a:pt x="193723" y="368611"/>
                    </a:lnTo>
                    <a:cubicBezTo>
                      <a:pt x="174820" y="234793"/>
                      <a:pt x="106438" y="116352"/>
                      <a:pt x="0" y="33073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9" name="楕円 58">
                <a:extLst>
                  <a:ext uri="{FF2B5EF4-FFF2-40B4-BE49-F238E27FC236}">
                    <a16:creationId xmlns:a16="http://schemas.microsoft.com/office/drawing/2014/main" id="{D5ED39BF-87F2-F135-085C-FFFB01378252}"/>
                  </a:ext>
                </a:extLst>
              </p:cNvPr>
              <p:cNvSpPr/>
              <p:nvPr/>
            </p:nvSpPr>
            <p:spPr bwMode="auto">
              <a:xfrm>
                <a:off x="2896816" y="4986979"/>
                <a:ext cx="208868" cy="208868"/>
              </a:xfrm>
              <a:prstGeom prst="ellipse">
                <a:avLst/>
              </a:pr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7D7B5B33-D0E9-FB6D-49B5-88FE7DFB3542}"/>
                  </a:ext>
                </a:extLst>
              </p:cNvPr>
              <p:cNvSpPr/>
              <p:nvPr/>
            </p:nvSpPr>
            <p:spPr bwMode="auto">
              <a:xfrm>
                <a:off x="2930651" y="5017506"/>
                <a:ext cx="103788" cy="103788"/>
              </a:xfrm>
              <a:prstGeom prst="ellipse">
                <a:avLst/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1" name="楕円 60">
                <a:extLst>
                  <a:ext uri="{FF2B5EF4-FFF2-40B4-BE49-F238E27FC236}">
                    <a16:creationId xmlns:a16="http://schemas.microsoft.com/office/drawing/2014/main" id="{6B075839-0F5C-937D-C0A9-394004AB8A58}"/>
                  </a:ext>
                </a:extLst>
              </p:cNvPr>
              <p:cNvSpPr/>
              <p:nvPr/>
            </p:nvSpPr>
            <p:spPr bwMode="auto">
              <a:xfrm>
                <a:off x="2959598" y="5042712"/>
                <a:ext cx="45720" cy="45720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01E7D923-F78A-EBAF-E620-40225498BEE2}"/>
                  </a:ext>
                </a:extLst>
              </p:cNvPr>
              <p:cNvSpPr/>
              <p:nvPr/>
            </p:nvSpPr>
            <p:spPr bwMode="auto">
              <a:xfrm rot="19800000">
                <a:off x="4161821" y="5255618"/>
                <a:ext cx="434579" cy="440031"/>
              </a:xfrm>
              <a:custGeom>
                <a:avLst/>
                <a:gdLst>
                  <a:gd name="connsiteX0" fmla="*/ 401866 w 439361"/>
                  <a:gd name="connsiteY0" fmla="*/ 88249 h 442094"/>
                  <a:gd name="connsiteX1" fmla="*/ 421754 w 439361"/>
                  <a:gd name="connsiteY1" fmla="*/ 101455 h 442094"/>
                  <a:gd name="connsiteX2" fmla="*/ 434960 w 439361"/>
                  <a:gd name="connsiteY2" fmla="*/ 121343 h 442094"/>
                  <a:gd name="connsiteX3" fmla="*/ 435762 w 439361"/>
                  <a:gd name="connsiteY3" fmla="*/ 125469 h 442094"/>
                  <a:gd name="connsiteX4" fmla="*/ 436217 w 439361"/>
                  <a:gd name="connsiteY4" fmla="*/ 126106 h 442094"/>
                  <a:gd name="connsiteX5" fmla="*/ 436289 w 439361"/>
                  <a:gd name="connsiteY5" fmla="*/ 128174 h 442094"/>
                  <a:gd name="connsiteX6" fmla="*/ 439361 w 439361"/>
                  <a:gd name="connsiteY6" fmla="*/ 143965 h 442094"/>
                  <a:gd name="connsiteX7" fmla="*/ 437218 w 439361"/>
                  <a:gd name="connsiteY7" fmla="*/ 154979 h 442094"/>
                  <a:gd name="connsiteX8" fmla="*/ 437435 w 439361"/>
                  <a:gd name="connsiteY8" fmla="*/ 161230 h 442094"/>
                  <a:gd name="connsiteX9" fmla="*/ 435079 w 439361"/>
                  <a:gd name="connsiteY9" fmla="*/ 165973 h 442094"/>
                  <a:gd name="connsiteX10" fmla="*/ 434959 w 439361"/>
                  <a:gd name="connsiteY10" fmla="*/ 166587 h 442094"/>
                  <a:gd name="connsiteX11" fmla="*/ 434223 w 439361"/>
                  <a:gd name="connsiteY11" fmla="*/ 167696 h 442094"/>
                  <a:gd name="connsiteX12" fmla="*/ 426815 w 439361"/>
                  <a:gd name="connsiteY12" fmla="*/ 182611 h 442094"/>
                  <a:gd name="connsiteX13" fmla="*/ 417629 w 439361"/>
                  <a:gd name="connsiteY13" fmla="*/ 190599 h 442094"/>
                  <a:gd name="connsiteX14" fmla="*/ 188059 w 439361"/>
                  <a:gd name="connsiteY14" fmla="*/ 420169 h 442094"/>
                  <a:gd name="connsiteX15" fmla="*/ 145549 w 439361"/>
                  <a:gd name="connsiteY15" fmla="*/ 437777 h 442094"/>
                  <a:gd name="connsiteX16" fmla="*/ 126470 w 439361"/>
                  <a:gd name="connsiteY16" fmla="*/ 434065 h 442094"/>
                  <a:gd name="connsiteX17" fmla="*/ 124971 w 439361"/>
                  <a:gd name="connsiteY17" fmla="*/ 434846 h 442094"/>
                  <a:gd name="connsiteX18" fmla="*/ 75187 w 439361"/>
                  <a:gd name="connsiteY18" fmla="*/ 442094 h 442094"/>
                  <a:gd name="connsiteX19" fmla="*/ 4782 w 439361"/>
                  <a:gd name="connsiteY19" fmla="*/ 417348 h 442094"/>
                  <a:gd name="connsiteX20" fmla="*/ 10315 w 439361"/>
                  <a:gd name="connsiteY20" fmla="*/ 407716 h 442094"/>
                  <a:gd name="connsiteX21" fmla="*/ 23214 w 439361"/>
                  <a:gd name="connsiteY21" fmla="*/ 400991 h 442094"/>
                  <a:gd name="connsiteX22" fmla="*/ 15322 w 439361"/>
                  <a:gd name="connsiteY22" fmla="*/ 396877 h 442094"/>
                  <a:gd name="connsiteX23" fmla="*/ 9790 w 439361"/>
                  <a:gd name="connsiteY23" fmla="*/ 387245 h 442094"/>
                  <a:gd name="connsiteX24" fmla="*/ 15323 w 439361"/>
                  <a:gd name="connsiteY24" fmla="*/ 377612 h 442094"/>
                  <a:gd name="connsiteX25" fmla="*/ 28222 w 439361"/>
                  <a:gd name="connsiteY25" fmla="*/ 370887 h 442094"/>
                  <a:gd name="connsiteX26" fmla="*/ 20329 w 439361"/>
                  <a:gd name="connsiteY26" fmla="*/ 366772 h 442094"/>
                  <a:gd name="connsiteX27" fmla="*/ 14797 w 439361"/>
                  <a:gd name="connsiteY27" fmla="*/ 357140 h 442094"/>
                  <a:gd name="connsiteX28" fmla="*/ 85202 w 439361"/>
                  <a:gd name="connsiteY28" fmla="*/ 332394 h 442094"/>
                  <a:gd name="connsiteX29" fmla="*/ 103178 w 439361"/>
                  <a:gd name="connsiteY29" fmla="*/ 335011 h 442094"/>
                  <a:gd name="connsiteX30" fmla="*/ 261785 w 439361"/>
                  <a:gd name="connsiteY30" fmla="*/ 176404 h 442094"/>
                  <a:gd name="connsiteX31" fmla="*/ 44573 w 439361"/>
                  <a:gd name="connsiteY31" fmla="*/ 118202 h 442094"/>
                  <a:gd name="connsiteX32" fmla="*/ 2063 w 439361"/>
                  <a:gd name="connsiteY32" fmla="*/ 44573 h 442094"/>
                  <a:gd name="connsiteX33" fmla="*/ 75692 w 439361"/>
                  <a:gd name="connsiteY33" fmla="*/ 2063 h 442094"/>
                  <a:gd name="connsiteX34" fmla="*/ 385347 w 439361"/>
                  <a:gd name="connsiteY34" fmla="*/ 85035 h 442094"/>
                  <a:gd name="connsiteX0" fmla="*/ 510137 w 547632"/>
                  <a:gd name="connsiteY0" fmla="*/ 300786 h 654631"/>
                  <a:gd name="connsiteX1" fmla="*/ 530025 w 547632"/>
                  <a:gd name="connsiteY1" fmla="*/ 313992 h 654631"/>
                  <a:gd name="connsiteX2" fmla="*/ 543231 w 547632"/>
                  <a:gd name="connsiteY2" fmla="*/ 333880 h 654631"/>
                  <a:gd name="connsiteX3" fmla="*/ 544033 w 547632"/>
                  <a:gd name="connsiteY3" fmla="*/ 338006 h 654631"/>
                  <a:gd name="connsiteX4" fmla="*/ 544488 w 547632"/>
                  <a:gd name="connsiteY4" fmla="*/ 338643 h 654631"/>
                  <a:gd name="connsiteX5" fmla="*/ 544560 w 547632"/>
                  <a:gd name="connsiteY5" fmla="*/ 340711 h 654631"/>
                  <a:gd name="connsiteX6" fmla="*/ 547632 w 547632"/>
                  <a:gd name="connsiteY6" fmla="*/ 356502 h 654631"/>
                  <a:gd name="connsiteX7" fmla="*/ 545489 w 547632"/>
                  <a:gd name="connsiteY7" fmla="*/ 367516 h 654631"/>
                  <a:gd name="connsiteX8" fmla="*/ 545706 w 547632"/>
                  <a:gd name="connsiteY8" fmla="*/ 373767 h 654631"/>
                  <a:gd name="connsiteX9" fmla="*/ 543350 w 547632"/>
                  <a:gd name="connsiteY9" fmla="*/ 378510 h 654631"/>
                  <a:gd name="connsiteX10" fmla="*/ 543230 w 547632"/>
                  <a:gd name="connsiteY10" fmla="*/ 379124 h 654631"/>
                  <a:gd name="connsiteX11" fmla="*/ 542494 w 547632"/>
                  <a:gd name="connsiteY11" fmla="*/ 380233 h 654631"/>
                  <a:gd name="connsiteX12" fmla="*/ 535086 w 547632"/>
                  <a:gd name="connsiteY12" fmla="*/ 395148 h 654631"/>
                  <a:gd name="connsiteX13" fmla="*/ 525900 w 547632"/>
                  <a:gd name="connsiteY13" fmla="*/ 403136 h 654631"/>
                  <a:gd name="connsiteX14" fmla="*/ 296330 w 547632"/>
                  <a:gd name="connsiteY14" fmla="*/ 632706 h 654631"/>
                  <a:gd name="connsiteX15" fmla="*/ 253820 w 547632"/>
                  <a:gd name="connsiteY15" fmla="*/ 650314 h 654631"/>
                  <a:gd name="connsiteX16" fmla="*/ 234741 w 547632"/>
                  <a:gd name="connsiteY16" fmla="*/ 646602 h 654631"/>
                  <a:gd name="connsiteX17" fmla="*/ 233242 w 547632"/>
                  <a:gd name="connsiteY17" fmla="*/ 647383 h 654631"/>
                  <a:gd name="connsiteX18" fmla="*/ 183458 w 547632"/>
                  <a:gd name="connsiteY18" fmla="*/ 654631 h 654631"/>
                  <a:gd name="connsiteX19" fmla="*/ 113053 w 547632"/>
                  <a:gd name="connsiteY19" fmla="*/ 629885 h 654631"/>
                  <a:gd name="connsiteX20" fmla="*/ 118586 w 547632"/>
                  <a:gd name="connsiteY20" fmla="*/ 620253 h 654631"/>
                  <a:gd name="connsiteX21" fmla="*/ 131485 w 547632"/>
                  <a:gd name="connsiteY21" fmla="*/ 613528 h 654631"/>
                  <a:gd name="connsiteX22" fmla="*/ 123593 w 547632"/>
                  <a:gd name="connsiteY22" fmla="*/ 609414 h 654631"/>
                  <a:gd name="connsiteX23" fmla="*/ 118061 w 547632"/>
                  <a:gd name="connsiteY23" fmla="*/ 599782 h 654631"/>
                  <a:gd name="connsiteX24" fmla="*/ 123594 w 547632"/>
                  <a:gd name="connsiteY24" fmla="*/ 590149 h 654631"/>
                  <a:gd name="connsiteX25" fmla="*/ 136493 w 547632"/>
                  <a:gd name="connsiteY25" fmla="*/ 583424 h 654631"/>
                  <a:gd name="connsiteX26" fmla="*/ 128600 w 547632"/>
                  <a:gd name="connsiteY26" fmla="*/ 579309 h 654631"/>
                  <a:gd name="connsiteX27" fmla="*/ 123068 w 547632"/>
                  <a:gd name="connsiteY27" fmla="*/ 569677 h 654631"/>
                  <a:gd name="connsiteX28" fmla="*/ 193473 w 547632"/>
                  <a:gd name="connsiteY28" fmla="*/ 544931 h 654631"/>
                  <a:gd name="connsiteX29" fmla="*/ 211449 w 547632"/>
                  <a:gd name="connsiteY29" fmla="*/ 547548 h 654631"/>
                  <a:gd name="connsiteX30" fmla="*/ 370056 w 547632"/>
                  <a:gd name="connsiteY30" fmla="*/ 388941 h 654631"/>
                  <a:gd name="connsiteX31" fmla="*/ 152844 w 547632"/>
                  <a:gd name="connsiteY31" fmla="*/ 330739 h 654631"/>
                  <a:gd name="connsiteX32" fmla="*/ 410 w 547632"/>
                  <a:gd name="connsiteY32" fmla="*/ 3004 h 654631"/>
                  <a:gd name="connsiteX33" fmla="*/ 183963 w 547632"/>
                  <a:gd name="connsiteY33" fmla="*/ 214600 h 654631"/>
                  <a:gd name="connsiteX34" fmla="*/ 493618 w 547632"/>
                  <a:gd name="connsiteY34" fmla="*/ 297572 h 654631"/>
                  <a:gd name="connsiteX35" fmla="*/ 510137 w 547632"/>
                  <a:gd name="connsiteY35" fmla="*/ 300786 h 654631"/>
                  <a:gd name="connsiteX0" fmla="*/ 0 w 547222"/>
                  <a:gd name="connsiteY0" fmla="*/ 3004 h 654631"/>
                  <a:gd name="connsiteX1" fmla="*/ 183553 w 547222"/>
                  <a:gd name="connsiteY1" fmla="*/ 214600 h 654631"/>
                  <a:gd name="connsiteX2" fmla="*/ 493208 w 547222"/>
                  <a:gd name="connsiteY2" fmla="*/ 297572 h 654631"/>
                  <a:gd name="connsiteX3" fmla="*/ 509727 w 547222"/>
                  <a:gd name="connsiteY3" fmla="*/ 300786 h 654631"/>
                  <a:gd name="connsiteX4" fmla="*/ 529615 w 547222"/>
                  <a:gd name="connsiteY4" fmla="*/ 313992 h 654631"/>
                  <a:gd name="connsiteX5" fmla="*/ 542821 w 547222"/>
                  <a:gd name="connsiteY5" fmla="*/ 333880 h 654631"/>
                  <a:gd name="connsiteX6" fmla="*/ 543623 w 547222"/>
                  <a:gd name="connsiteY6" fmla="*/ 338006 h 654631"/>
                  <a:gd name="connsiteX7" fmla="*/ 544078 w 547222"/>
                  <a:gd name="connsiteY7" fmla="*/ 338643 h 654631"/>
                  <a:gd name="connsiteX8" fmla="*/ 544150 w 547222"/>
                  <a:gd name="connsiteY8" fmla="*/ 340711 h 654631"/>
                  <a:gd name="connsiteX9" fmla="*/ 547222 w 547222"/>
                  <a:gd name="connsiteY9" fmla="*/ 356502 h 654631"/>
                  <a:gd name="connsiteX10" fmla="*/ 545079 w 547222"/>
                  <a:gd name="connsiteY10" fmla="*/ 367516 h 654631"/>
                  <a:gd name="connsiteX11" fmla="*/ 545296 w 547222"/>
                  <a:gd name="connsiteY11" fmla="*/ 373767 h 654631"/>
                  <a:gd name="connsiteX12" fmla="*/ 542940 w 547222"/>
                  <a:gd name="connsiteY12" fmla="*/ 378510 h 654631"/>
                  <a:gd name="connsiteX13" fmla="*/ 542820 w 547222"/>
                  <a:gd name="connsiteY13" fmla="*/ 379124 h 654631"/>
                  <a:gd name="connsiteX14" fmla="*/ 542084 w 547222"/>
                  <a:gd name="connsiteY14" fmla="*/ 380233 h 654631"/>
                  <a:gd name="connsiteX15" fmla="*/ 534676 w 547222"/>
                  <a:gd name="connsiteY15" fmla="*/ 395148 h 654631"/>
                  <a:gd name="connsiteX16" fmla="*/ 525490 w 547222"/>
                  <a:gd name="connsiteY16" fmla="*/ 403136 h 654631"/>
                  <a:gd name="connsiteX17" fmla="*/ 295920 w 547222"/>
                  <a:gd name="connsiteY17" fmla="*/ 632706 h 654631"/>
                  <a:gd name="connsiteX18" fmla="*/ 253410 w 547222"/>
                  <a:gd name="connsiteY18" fmla="*/ 650314 h 654631"/>
                  <a:gd name="connsiteX19" fmla="*/ 234331 w 547222"/>
                  <a:gd name="connsiteY19" fmla="*/ 646602 h 654631"/>
                  <a:gd name="connsiteX20" fmla="*/ 232832 w 547222"/>
                  <a:gd name="connsiteY20" fmla="*/ 647383 h 654631"/>
                  <a:gd name="connsiteX21" fmla="*/ 183048 w 547222"/>
                  <a:gd name="connsiteY21" fmla="*/ 654631 h 654631"/>
                  <a:gd name="connsiteX22" fmla="*/ 112643 w 547222"/>
                  <a:gd name="connsiteY22" fmla="*/ 629885 h 654631"/>
                  <a:gd name="connsiteX23" fmla="*/ 118176 w 547222"/>
                  <a:gd name="connsiteY23" fmla="*/ 620253 h 654631"/>
                  <a:gd name="connsiteX24" fmla="*/ 131075 w 547222"/>
                  <a:gd name="connsiteY24" fmla="*/ 613528 h 654631"/>
                  <a:gd name="connsiteX25" fmla="*/ 123183 w 547222"/>
                  <a:gd name="connsiteY25" fmla="*/ 609414 h 654631"/>
                  <a:gd name="connsiteX26" fmla="*/ 117651 w 547222"/>
                  <a:gd name="connsiteY26" fmla="*/ 599782 h 654631"/>
                  <a:gd name="connsiteX27" fmla="*/ 123184 w 547222"/>
                  <a:gd name="connsiteY27" fmla="*/ 590149 h 654631"/>
                  <a:gd name="connsiteX28" fmla="*/ 136083 w 547222"/>
                  <a:gd name="connsiteY28" fmla="*/ 583424 h 654631"/>
                  <a:gd name="connsiteX29" fmla="*/ 128190 w 547222"/>
                  <a:gd name="connsiteY29" fmla="*/ 579309 h 654631"/>
                  <a:gd name="connsiteX30" fmla="*/ 122658 w 547222"/>
                  <a:gd name="connsiteY30" fmla="*/ 569677 h 654631"/>
                  <a:gd name="connsiteX31" fmla="*/ 193063 w 547222"/>
                  <a:gd name="connsiteY31" fmla="*/ 544931 h 654631"/>
                  <a:gd name="connsiteX32" fmla="*/ 211039 w 547222"/>
                  <a:gd name="connsiteY32" fmla="*/ 547548 h 654631"/>
                  <a:gd name="connsiteX33" fmla="*/ 369646 w 547222"/>
                  <a:gd name="connsiteY33" fmla="*/ 388941 h 654631"/>
                  <a:gd name="connsiteX34" fmla="*/ 152434 w 547222"/>
                  <a:gd name="connsiteY34" fmla="*/ 330739 h 654631"/>
                  <a:gd name="connsiteX35" fmla="*/ 91440 w 547222"/>
                  <a:gd name="connsiteY35" fmla="*/ 94444 h 654631"/>
                  <a:gd name="connsiteX0" fmla="*/ 129475 w 493144"/>
                  <a:gd name="connsiteY0" fmla="*/ 128235 h 568266"/>
                  <a:gd name="connsiteX1" fmla="*/ 439130 w 493144"/>
                  <a:gd name="connsiteY1" fmla="*/ 211207 h 568266"/>
                  <a:gd name="connsiteX2" fmla="*/ 455649 w 493144"/>
                  <a:gd name="connsiteY2" fmla="*/ 214421 h 568266"/>
                  <a:gd name="connsiteX3" fmla="*/ 475537 w 493144"/>
                  <a:gd name="connsiteY3" fmla="*/ 227627 h 568266"/>
                  <a:gd name="connsiteX4" fmla="*/ 488743 w 493144"/>
                  <a:gd name="connsiteY4" fmla="*/ 247515 h 568266"/>
                  <a:gd name="connsiteX5" fmla="*/ 489545 w 493144"/>
                  <a:gd name="connsiteY5" fmla="*/ 251641 h 568266"/>
                  <a:gd name="connsiteX6" fmla="*/ 490000 w 493144"/>
                  <a:gd name="connsiteY6" fmla="*/ 252278 h 568266"/>
                  <a:gd name="connsiteX7" fmla="*/ 490072 w 493144"/>
                  <a:gd name="connsiteY7" fmla="*/ 254346 h 568266"/>
                  <a:gd name="connsiteX8" fmla="*/ 493144 w 493144"/>
                  <a:gd name="connsiteY8" fmla="*/ 270137 h 568266"/>
                  <a:gd name="connsiteX9" fmla="*/ 491001 w 493144"/>
                  <a:gd name="connsiteY9" fmla="*/ 281151 h 568266"/>
                  <a:gd name="connsiteX10" fmla="*/ 491218 w 493144"/>
                  <a:gd name="connsiteY10" fmla="*/ 287402 h 568266"/>
                  <a:gd name="connsiteX11" fmla="*/ 488862 w 493144"/>
                  <a:gd name="connsiteY11" fmla="*/ 292145 h 568266"/>
                  <a:gd name="connsiteX12" fmla="*/ 488742 w 493144"/>
                  <a:gd name="connsiteY12" fmla="*/ 292759 h 568266"/>
                  <a:gd name="connsiteX13" fmla="*/ 488006 w 493144"/>
                  <a:gd name="connsiteY13" fmla="*/ 293868 h 568266"/>
                  <a:gd name="connsiteX14" fmla="*/ 480598 w 493144"/>
                  <a:gd name="connsiteY14" fmla="*/ 308783 h 568266"/>
                  <a:gd name="connsiteX15" fmla="*/ 471412 w 493144"/>
                  <a:gd name="connsiteY15" fmla="*/ 316771 h 568266"/>
                  <a:gd name="connsiteX16" fmla="*/ 241842 w 493144"/>
                  <a:gd name="connsiteY16" fmla="*/ 546341 h 568266"/>
                  <a:gd name="connsiteX17" fmla="*/ 199332 w 493144"/>
                  <a:gd name="connsiteY17" fmla="*/ 563949 h 568266"/>
                  <a:gd name="connsiteX18" fmla="*/ 180253 w 493144"/>
                  <a:gd name="connsiteY18" fmla="*/ 560237 h 568266"/>
                  <a:gd name="connsiteX19" fmla="*/ 178754 w 493144"/>
                  <a:gd name="connsiteY19" fmla="*/ 561018 h 568266"/>
                  <a:gd name="connsiteX20" fmla="*/ 128970 w 493144"/>
                  <a:gd name="connsiteY20" fmla="*/ 568266 h 568266"/>
                  <a:gd name="connsiteX21" fmla="*/ 58565 w 493144"/>
                  <a:gd name="connsiteY21" fmla="*/ 543520 h 568266"/>
                  <a:gd name="connsiteX22" fmla="*/ 64098 w 493144"/>
                  <a:gd name="connsiteY22" fmla="*/ 533888 h 568266"/>
                  <a:gd name="connsiteX23" fmla="*/ 76997 w 493144"/>
                  <a:gd name="connsiteY23" fmla="*/ 527163 h 568266"/>
                  <a:gd name="connsiteX24" fmla="*/ 69105 w 493144"/>
                  <a:gd name="connsiteY24" fmla="*/ 523049 h 568266"/>
                  <a:gd name="connsiteX25" fmla="*/ 63573 w 493144"/>
                  <a:gd name="connsiteY25" fmla="*/ 513417 h 568266"/>
                  <a:gd name="connsiteX26" fmla="*/ 69106 w 493144"/>
                  <a:gd name="connsiteY26" fmla="*/ 503784 h 568266"/>
                  <a:gd name="connsiteX27" fmla="*/ 82005 w 493144"/>
                  <a:gd name="connsiteY27" fmla="*/ 497059 h 568266"/>
                  <a:gd name="connsiteX28" fmla="*/ 74112 w 493144"/>
                  <a:gd name="connsiteY28" fmla="*/ 492944 h 568266"/>
                  <a:gd name="connsiteX29" fmla="*/ 68580 w 493144"/>
                  <a:gd name="connsiteY29" fmla="*/ 483312 h 568266"/>
                  <a:gd name="connsiteX30" fmla="*/ 138985 w 493144"/>
                  <a:gd name="connsiteY30" fmla="*/ 458566 h 568266"/>
                  <a:gd name="connsiteX31" fmla="*/ 156961 w 493144"/>
                  <a:gd name="connsiteY31" fmla="*/ 461183 h 568266"/>
                  <a:gd name="connsiteX32" fmla="*/ 315568 w 493144"/>
                  <a:gd name="connsiteY32" fmla="*/ 302576 h 568266"/>
                  <a:gd name="connsiteX33" fmla="*/ 98356 w 493144"/>
                  <a:gd name="connsiteY33" fmla="*/ 244374 h 568266"/>
                  <a:gd name="connsiteX34" fmla="*/ 37362 w 493144"/>
                  <a:gd name="connsiteY34" fmla="*/ 8079 h 568266"/>
                  <a:gd name="connsiteX0" fmla="*/ 70910 w 434579"/>
                  <a:gd name="connsiteY0" fmla="*/ 0 h 440031"/>
                  <a:gd name="connsiteX1" fmla="*/ 380565 w 434579"/>
                  <a:gd name="connsiteY1" fmla="*/ 82972 h 440031"/>
                  <a:gd name="connsiteX2" fmla="*/ 397084 w 434579"/>
                  <a:gd name="connsiteY2" fmla="*/ 86186 h 440031"/>
                  <a:gd name="connsiteX3" fmla="*/ 416972 w 434579"/>
                  <a:gd name="connsiteY3" fmla="*/ 99392 h 440031"/>
                  <a:gd name="connsiteX4" fmla="*/ 430178 w 434579"/>
                  <a:gd name="connsiteY4" fmla="*/ 119280 h 440031"/>
                  <a:gd name="connsiteX5" fmla="*/ 430980 w 434579"/>
                  <a:gd name="connsiteY5" fmla="*/ 123406 h 440031"/>
                  <a:gd name="connsiteX6" fmla="*/ 431435 w 434579"/>
                  <a:gd name="connsiteY6" fmla="*/ 124043 h 440031"/>
                  <a:gd name="connsiteX7" fmla="*/ 431507 w 434579"/>
                  <a:gd name="connsiteY7" fmla="*/ 126111 h 440031"/>
                  <a:gd name="connsiteX8" fmla="*/ 434579 w 434579"/>
                  <a:gd name="connsiteY8" fmla="*/ 141902 h 440031"/>
                  <a:gd name="connsiteX9" fmla="*/ 432436 w 434579"/>
                  <a:gd name="connsiteY9" fmla="*/ 152916 h 440031"/>
                  <a:gd name="connsiteX10" fmla="*/ 432653 w 434579"/>
                  <a:gd name="connsiteY10" fmla="*/ 159167 h 440031"/>
                  <a:gd name="connsiteX11" fmla="*/ 430297 w 434579"/>
                  <a:gd name="connsiteY11" fmla="*/ 163910 h 440031"/>
                  <a:gd name="connsiteX12" fmla="*/ 430177 w 434579"/>
                  <a:gd name="connsiteY12" fmla="*/ 164524 h 440031"/>
                  <a:gd name="connsiteX13" fmla="*/ 429441 w 434579"/>
                  <a:gd name="connsiteY13" fmla="*/ 165633 h 440031"/>
                  <a:gd name="connsiteX14" fmla="*/ 422033 w 434579"/>
                  <a:gd name="connsiteY14" fmla="*/ 180548 h 440031"/>
                  <a:gd name="connsiteX15" fmla="*/ 412847 w 434579"/>
                  <a:gd name="connsiteY15" fmla="*/ 188536 h 440031"/>
                  <a:gd name="connsiteX16" fmla="*/ 183277 w 434579"/>
                  <a:gd name="connsiteY16" fmla="*/ 418106 h 440031"/>
                  <a:gd name="connsiteX17" fmla="*/ 140767 w 434579"/>
                  <a:gd name="connsiteY17" fmla="*/ 435714 h 440031"/>
                  <a:gd name="connsiteX18" fmla="*/ 121688 w 434579"/>
                  <a:gd name="connsiteY18" fmla="*/ 432002 h 440031"/>
                  <a:gd name="connsiteX19" fmla="*/ 120189 w 434579"/>
                  <a:gd name="connsiteY19" fmla="*/ 432783 h 440031"/>
                  <a:gd name="connsiteX20" fmla="*/ 70405 w 434579"/>
                  <a:gd name="connsiteY20" fmla="*/ 440031 h 440031"/>
                  <a:gd name="connsiteX21" fmla="*/ 0 w 434579"/>
                  <a:gd name="connsiteY21" fmla="*/ 415285 h 440031"/>
                  <a:gd name="connsiteX22" fmla="*/ 5533 w 434579"/>
                  <a:gd name="connsiteY22" fmla="*/ 405653 h 440031"/>
                  <a:gd name="connsiteX23" fmla="*/ 18432 w 434579"/>
                  <a:gd name="connsiteY23" fmla="*/ 398928 h 440031"/>
                  <a:gd name="connsiteX24" fmla="*/ 10540 w 434579"/>
                  <a:gd name="connsiteY24" fmla="*/ 394814 h 440031"/>
                  <a:gd name="connsiteX25" fmla="*/ 5008 w 434579"/>
                  <a:gd name="connsiteY25" fmla="*/ 385182 h 440031"/>
                  <a:gd name="connsiteX26" fmla="*/ 10541 w 434579"/>
                  <a:gd name="connsiteY26" fmla="*/ 375549 h 440031"/>
                  <a:gd name="connsiteX27" fmla="*/ 23440 w 434579"/>
                  <a:gd name="connsiteY27" fmla="*/ 368824 h 440031"/>
                  <a:gd name="connsiteX28" fmla="*/ 15547 w 434579"/>
                  <a:gd name="connsiteY28" fmla="*/ 364709 h 440031"/>
                  <a:gd name="connsiteX29" fmla="*/ 10015 w 434579"/>
                  <a:gd name="connsiteY29" fmla="*/ 355077 h 440031"/>
                  <a:gd name="connsiteX30" fmla="*/ 80420 w 434579"/>
                  <a:gd name="connsiteY30" fmla="*/ 330331 h 440031"/>
                  <a:gd name="connsiteX31" fmla="*/ 98396 w 434579"/>
                  <a:gd name="connsiteY31" fmla="*/ 332948 h 440031"/>
                  <a:gd name="connsiteX32" fmla="*/ 257003 w 434579"/>
                  <a:gd name="connsiteY32" fmla="*/ 174341 h 440031"/>
                  <a:gd name="connsiteX33" fmla="*/ 39791 w 434579"/>
                  <a:gd name="connsiteY33" fmla="*/ 116139 h 440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434579" h="440031">
                    <a:moveTo>
                      <a:pt x="70910" y="0"/>
                    </a:moveTo>
                    <a:lnTo>
                      <a:pt x="380565" y="82972"/>
                    </a:lnTo>
                    <a:lnTo>
                      <a:pt x="397084" y="86186"/>
                    </a:lnTo>
                    <a:cubicBezTo>
                      <a:pt x="404321" y="89121"/>
                      <a:pt x="411102" y="93523"/>
                      <a:pt x="416972" y="99392"/>
                    </a:cubicBezTo>
                    <a:cubicBezTo>
                      <a:pt x="422841" y="105261"/>
                      <a:pt x="427243" y="112043"/>
                      <a:pt x="430178" y="119280"/>
                    </a:cubicBezTo>
                    <a:lnTo>
                      <a:pt x="430980" y="123406"/>
                    </a:lnTo>
                    <a:lnTo>
                      <a:pt x="431435" y="124043"/>
                    </a:lnTo>
                    <a:cubicBezTo>
                      <a:pt x="431459" y="124732"/>
                      <a:pt x="431483" y="125422"/>
                      <a:pt x="431507" y="126111"/>
                    </a:cubicBezTo>
                    <a:lnTo>
                      <a:pt x="434579" y="141902"/>
                    </a:lnTo>
                    <a:lnTo>
                      <a:pt x="432436" y="152916"/>
                    </a:lnTo>
                    <a:cubicBezTo>
                      <a:pt x="432508" y="155000"/>
                      <a:pt x="432581" y="157083"/>
                      <a:pt x="432653" y="159167"/>
                    </a:cubicBezTo>
                    <a:lnTo>
                      <a:pt x="430297" y="163910"/>
                    </a:lnTo>
                    <a:lnTo>
                      <a:pt x="430177" y="164524"/>
                    </a:lnTo>
                    <a:lnTo>
                      <a:pt x="429441" y="165633"/>
                    </a:lnTo>
                    <a:lnTo>
                      <a:pt x="422033" y="180548"/>
                    </a:lnTo>
                    <a:lnTo>
                      <a:pt x="412847" y="188536"/>
                    </a:lnTo>
                    <a:lnTo>
                      <a:pt x="183277" y="418106"/>
                    </a:lnTo>
                    <a:cubicBezTo>
                      <a:pt x="171538" y="429845"/>
                      <a:pt x="156152" y="435714"/>
                      <a:pt x="140767" y="435714"/>
                    </a:cubicBezTo>
                    <a:lnTo>
                      <a:pt x="121688" y="432002"/>
                    </a:lnTo>
                    <a:lnTo>
                      <a:pt x="120189" y="432783"/>
                    </a:lnTo>
                    <a:cubicBezTo>
                      <a:pt x="107448" y="437261"/>
                      <a:pt x="89847" y="440031"/>
                      <a:pt x="70405" y="440031"/>
                    </a:cubicBezTo>
                    <a:cubicBezTo>
                      <a:pt x="31521" y="440031"/>
                      <a:pt x="0" y="428952"/>
                      <a:pt x="0" y="415285"/>
                    </a:cubicBezTo>
                    <a:cubicBezTo>
                      <a:pt x="0" y="411868"/>
                      <a:pt x="1970" y="408613"/>
                      <a:pt x="5533" y="405653"/>
                    </a:cubicBezTo>
                    <a:lnTo>
                      <a:pt x="18432" y="398928"/>
                    </a:lnTo>
                    <a:lnTo>
                      <a:pt x="10540" y="394814"/>
                    </a:lnTo>
                    <a:cubicBezTo>
                      <a:pt x="6978" y="391854"/>
                      <a:pt x="5008" y="388599"/>
                      <a:pt x="5008" y="385182"/>
                    </a:cubicBezTo>
                    <a:cubicBezTo>
                      <a:pt x="5008" y="381765"/>
                      <a:pt x="6978" y="378510"/>
                      <a:pt x="10541" y="375549"/>
                    </a:cubicBezTo>
                    <a:lnTo>
                      <a:pt x="23440" y="368824"/>
                    </a:lnTo>
                    <a:lnTo>
                      <a:pt x="15547" y="364709"/>
                    </a:lnTo>
                    <a:cubicBezTo>
                      <a:pt x="11985" y="361749"/>
                      <a:pt x="10015" y="358494"/>
                      <a:pt x="10015" y="355077"/>
                    </a:cubicBezTo>
                    <a:cubicBezTo>
                      <a:pt x="10015" y="341410"/>
                      <a:pt x="41536" y="330331"/>
                      <a:pt x="80420" y="330331"/>
                    </a:cubicBezTo>
                    <a:lnTo>
                      <a:pt x="98396" y="332948"/>
                    </a:lnTo>
                    <a:lnTo>
                      <a:pt x="257003" y="174341"/>
                    </a:lnTo>
                    <a:lnTo>
                      <a:pt x="39791" y="116139"/>
                    </a:lnTo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A083DCEF-CA19-D660-998C-9AD6A6E6670B}"/>
                  </a:ext>
                </a:extLst>
              </p:cNvPr>
              <p:cNvSpPr/>
              <p:nvPr/>
            </p:nvSpPr>
            <p:spPr bwMode="auto">
              <a:xfrm>
                <a:off x="3939256" y="5722937"/>
                <a:ext cx="280321" cy="201239"/>
              </a:xfrm>
              <a:custGeom>
                <a:avLst/>
                <a:gdLst>
                  <a:gd name="connsiteX0" fmla="*/ 257175 w 257175"/>
                  <a:gd name="connsiteY0" fmla="*/ 0 h 238125"/>
                  <a:gd name="connsiteX1" fmla="*/ 223838 w 257175"/>
                  <a:gd name="connsiteY1" fmla="*/ 176213 h 238125"/>
                  <a:gd name="connsiteX2" fmla="*/ 57150 w 257175"/>
                  <a:gd name="connsiteY2" fmla="*/ 238125 h 238125"/>
                  <a:gd name="connsiteX3" fmla="*/ 0 w 257175"/>
                  <a:gd name="connsiteY3" fmla="*/ 85725 h 238125"/>
                  <a:gd name="connsiteX4" fmla="*/ 107156 w 257175"/>
                  <a:gd name="connsiteY4" fmla="*/ 16669 h 238125"/>
                  <a:gd name="connsiteX5" fmla="*/ 178594 w 257175"/>
                  <a:gd name="connsiteY5" fmla="*/ 111919 h 238125"/>
                  <a:gd name="connsiteX6" fmla="*/ 114300 w 257175"/>
                  <a:gd name="connsiteY6" fmla="*/ 185738 h 238125"/>
                  <a:gd name="connsiteX7" fmla="*/ 52388 w 257175"/>
                  <a:gd name="connsiteY7" fmla="*/ 119063 h 238125"/>
                  <a:gd name="connsiteX8" fmla="*/ 88106 w 257175"/>
                  <a:gd name="connsiteY8" fmla="*/ 80963 h 238125"/>
                  <a:gd name="connsiteX9" fmla="*/ 138113 w 257175"/>
                  <a:gd name="connsiteY9" fmla="*/ 104775 h 238125"/>
                  <a:gd name="connsiteX10" fmla="*/ 104775 w 257175"/>
                  <a:gd name="connsiteY10" fmla="*/ 128588 h 238125"/>
                  <a:gd name="connsiteX0" fmla="*/ 252412 w 252412"/>
                  <a:gd name="connsiteY0" fmla="*/ 0 h 238125"/>
                  <a:gd name="connsiteX1" fmla="*/ 219075 w 252412"/>
                  <a:gd name="connsiteY1" fmla="*/ 176213 h 238125"/>
                  <a:gd name="connsiteX2" fmla="*/ 52387 w 252412"/>
                  <a:gd name="connsiteY2" fmla="*/ 238125 h 238125"/>
                  <a:gd name="connsiteX3" fmla="*/ 0 w 252412"/>
                  <a:gd name="connsiteY3" fmla="*/ 95250 h 238125"/>
                  <a:gd name="connsiteX4" fmla="*/ 102393 w 252412"/>
                  <a:gd name="connsiteY4" fmla="*/ 16669 h 238125"/>
                  <a:gd name="connsiteX5" fmla="*/ 173831 w 252412"/>
                  <a:gd name="connsiteY5" fmla="*/ 111919 h 238125"/>
                  <a:gd name="connsiteX6" fmla="*/ 109537 w 252412"/>
                  <a:gd name="connsiteY6" fmla="*/ 185738 h 238125"/>
                  <a:gd name="connsiteX7" fmla="*/ 47625 w 252412"/>
                  <a:gd name="connsiteY7" fmla="*/ 119063 h 238125"/>
                  <a:gd name="connsiteX8" fmla="*/ 83343 w 252412"/>
                  <a:gd name="connsiteY8" fmla="*/ 80963 h 238125"/>
                  <a:gd name="connsiteX9" fmla="*/ 133350 w 252412"/>
                  <a:gd name="connsiteY9" fmla="*/ 104775 h 238125"/>
                  <a:gd name="connsiteX10" fmla="*/ 100012 w 252412"/>
                  <a:gd name="connsiteY10" fmla="*/ 128588 h 238125"/>
                  <a:gd name="connsiteX0" fmla="*/ 254537 w 254537"/>
                  <a:gd name="connsiteY0" fmla="*/ 0 h 238125"/>
                  <a:gd name="connsiteX1" fmla="*/ 221200 w 254537"/>
                  <a:gd name="connsiteY1" fmla="*/ 176213 h 238125"/>
                  <a:gd name="connsiteX2" fmla="*/ 54512 w 254537"/>
                  <a:gd name="connsiteY2" fmla="*/ 238125 h 238125"/>
                  <a:gd name="connsiteX3" fmla="*/ 2125 w 254537"/>
                  <a:gd name="connsiteY3" fmla="*/ 95250 h 238125"/>
                  <a:gd name="connsiteX4" fmla="*/ 104518 w 254537"/>
                  <a:gd name="connsiteY4" fmla="*/ 16669 h 238125"/>
                  <a:gd name="connsiteX5" fmla="*/ 175956 w 254537"/>
                  <a:gd name="connsiteY5" fmla="*/ 111919 h 238125"/>
                  <a:gd name="connsiteX6" fmla="*/ 111662 w 254537"/>
                  <a:gd name="connsiteY6" fmla="*/ 185738 h 238125"/>
                  <a:gd name="connsiteX7" fmla="*/ 49750 w 254537"/>
                  <a:gd name="connsiteY7" fmla="*/ 119063 h 238125"/>
                  <a:gd name="connsiteX8" fmla="*/ 85468 w 254537"/>
                  <a:gd name="connsiteY8" fmla="*/ 80963 h 238125"/>
                  <a:gd name="connsiteX9" fmla="*/ 135475 w 254537"/>
                  <a:gd name="connsiteY9" fmla="*/ 104775 h 238125"/>
                  <a:gd name="connsiteX10" fmla="*/ 102137 w 254537"/>
                  <a:gd name="connsiteY10" fmla="*/ 128588 h 238125"/>
                  <a:gd name="connsiteX0" fmla="*/ 255049 w 255049"/>
                  <a:gd name="connsiteY0" fmla="*/ 0 h 241325"/>
                  <a:gd name="connsiteX1" fmla="*/ 221712 w 255049"/>
                  <a:gd name="connsiteY1" fmla="*/ 176213 h 241325"/>
                  <a:gd name="connsiteX2" fmla="*/ 55024 w 255049"/>
                  <a:gd name="connsiteY2" fmla="*/ 238125 h 241325"/>
                  <a:gd name="connsiteX3" fmla="*/ 2637 w 255049"/>
                  <a:gd name="connsiteY3" fmla="*/ 95250 h 241325"/>
                  <a:gd name="connsiteX4" fmla="*/ 105030 w 255049"/>
                  <a:gd name="connsiteY4" fmla="*/ 16669 h 241325"/>
                  <a:gd name="connsiteX5" fmla="*/ 176468 w 255049"/>
                  <a:gd name="connsiteY5" fmla="*/ 111919 h 241325"/>
                  <a:gd name="connsiteX6" fmla="*/ 112174 w 255049"/>
                  <a:gd name="connsiteY6" fmla="*/ 185738 h 241325"/>
                  <a:gd name="connsiteX7" fmla="*/ 50262 w 255049"/>
                  <a:gd name="connsiteY7" fmla="*/ 119063 h 241325"/>
                  <a:gd name="connsiteX8" fmla="*/ 85980 w 255049"/>
                  <a:gd name="connsiteY8" fmla="*/ 80963 h 241325"/>
                  <a:gd name="connsiteX9" fmla="*/ 135987 w 255049"/>
                  <a:gd name="connsiteY9" fmla="*/ 104775 h 241325"/>
                  <a:gd name="connsiteX10" fmla="*/ 102649 w 255049"/>
                  <a:gd name="connsiteY10" fmla="*/ 128588 h 241325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646 w 255646"/>
                  <a:gd name="connsiteY0" fmla="*/ 0 h 246095"/>
                  <a:gd name="connsiteX1" fmla="*/ 222309 w 255646"/>
                  <a:gd name="connsiteY1" fmla="*/ 176213 h 246095"/>
                  <a:gd name="connsiteX2" fmla="*/ 55621 w 255646"/>
                  <a:gd name="connsiteY2" fmla="*/ 238125 h 246095"/>
                  <a:gd name="connsiteX3" fmla="*/ 3234 w 255646"/>
                  <a:gd name="connsiteY3" fmla="*/ 95250 h 246095"/>
                  <a:gd name="connsiteX4" fmla="*/ 105627 w 255646"/>
                  <a:gd name="connsiteY4" fmla="*/ 16669 h 246095"/>
                  <a:gd name="connsiteX5" fmla="*/ 177065 w 255646"/>
                  <a:gd name="connsiteY5" fmla="*/ 111919 h 246095"/>
                  <a:gd name="connsiteX6" fmla="*/ 112771 w 255646"/>
                  <a:gd name="connsiteY6" fmla="*/ 185738 h 246095"/>
                  <a:gd name="connsiteX7" fmla="*/ 50859 w 255646"/>
                  <a:gd name="connsiteY7" fmla="*/ 119063 h 246095"/>
                  <a:gd name="connsiteX8" fmla="*/ 86577 w 255646"/>
                  <a:gd name="connsiteY8" fmla="*/ 80963 h 246095"/>
                  <a:gd name="connsiteX9" fmla="*/ 136584 w 255646"/>
                  <a:gd name="connsiteY9" fmla="*/ 104775 h 246095"/>
                  <a:gd name="connsiteX10" fmla="*/ 103246 w 255646"/>
                  <a:gd name="connsiteY10" fmla="*/ 128588 h 246095"/>
                  <a:gd name="connsiteX0" fmla="*/ 253413 w 253413"/>
                  <a:gd name="connsiteY0" fmla="*/ 0 h 231942"/>
                  <a:gd name="connsiteX1" fmla="*/ 220076 w 253413"/>
                  <a:gd name="connsiteY1" fmla="*/ 176213 h 231942"/>
                  <a:gd name="connsiteX2" fmla="*/ 62271 w 253413"/>
                  <a:gd name="connsiteY2" fmla="*/ 224793 h 231942"/>
                  <a:gd name="connsiteX3" fmla="*/ 1001 w 253413"/>
                  <a:gd name="connsiteY3" fmla="*/ 95250 h 231942"/>
                  <a:gd name="connsiteX4" fmla="*/ 103394 w 253413"/>
                  <a:gd name="connsiteY4" fmla="*/ 16669 h 231942"/>
                  <a:gd name="connsiteX5" fmla="*/ 174832 w 253413"/>
                  <a:gd name="connsiteY5" fmla="*/ 111919 h 231942"/>
                  <a:gd name="connsiteX6" fmla="*/ 110538 w 253413"/>
                  <a:gd name="connsiteY6" fmla="*/ 185738 h 231942"/>
                  <a:gd name="connsiteX7" fmla="*/ 48626 w 253413"/>
                  <a:gd name="connsiteY7" fmla="*/ 119063 h 231942"/>
                  <a:gd name="connsiteX8" fmla="*/ 84344 w 253413"/>
                  <a:gd name="connsiteY8" fmla="*/ 80963 h 231942"/>
                  <a:gd name="connsiteX9" fmla="*/ 134351 w 253413"/>
                  <a:gd name="connsiteY9" fmla="*/ 104775 h 231942"/>
                  <a:gd name="connsiteX10" fmla="*/ 101013 w 253413"/>
                  <a:gd name="connsiteY10" fmla="*/ 128588 h 231942"/>
                  <a:gd name="connsiteX0" fmla="*/ 253296 w 253296"/>
                  <a:gd name="connsiteY0" fmla="*/ 0 h 227780"/>
                  <a:gd name="connsiteX1" fmla="*/ 204413 w 253296"/>
                  <a:gd name="connsiteY1" fmla="*/ 170880 h 227780"/>
                  <a:gd name="connsiteX2" fmla="*/ 62154 w 253296"/>
                  <a:gd name="connsiteY2" fmla="*/ 224793 h 227780"/>
                  <a:gd name="connsiteX3" fmla="*/ 884 w 253296"/>
                  <a:gd name="connsiteY3" fmla="*/ 95250 h 227780"/>
                  <a:gd name="connsiteX4" fmla="*/ 103277 w 253296"/>
                  <a:gd name="connsiteY4" fmla="*/ 16669 h 227780"/>
                  <a:gd name="connsiteX5" fmla="*/ 174715 w 253296"/>
                  <a:gd name="connsiteY5" fmla="*/ 111919 h 227780"/>
                  <a:gd name="connsiteX6" fmla="*/ 110421 w 253296"/>
                  <a:gd name="connsiteY6" fmla="*/ 185738 h 227780"/>
                  <a:gd name="connsiteX7" fmla="*/ 48509 w 253296"/>
                  <a:gd name="connsiteY7" fmla="*/ 119063 h 227780"/>
                  <a:gd name="connsiteX8" fmla="*/ 84227 w 253296"/>
                  <a:gd name="connsiteY8" fmla="*/ 80963 h 227780"/>
                  <a:gd name="connsiteX9" fmla="*/ 134234 w 253296"/>
                  <a:gd name="connsiteY9" fmla="*/ 104775 h 227780"/>
                  <a:gd name="connsiteX10" fmla="*/ 100896 w 253296"/>
                  <a:gd name="connsiteY10" fmla="*/ 128588 h 227780"/>
                  <a:gd name="connsiteX0" fmla="*/ 264401 w 264401"/>
                  <a:gd name="connsiteY0" fmla="*/ 0 h 217001"/>
                  <a:gd name="connsiteX1" fmla="*/ 204413 w 264401"/>
                  <a:gd name="connsiteY1" fmla="*/ 160214 h 217001"/>
                  <a:gd name="connsiteX2" fmla="*/ 62154 w 264401"/>
                  <a:gd name="connsiteY2" fmla="*/ 214127 h 217001"/>
                  <a:gd name="connsiteX3" fmla="*/ 884 w 264401"/>
                  <a:gd name="connsiteY3" fmla="*/ 84584 h 217001"/>
                  <a:gd name="connsiteX4" fmla="*/ 103277 w 264401"/>
                  <a:gd name="connsiteY4" fmla="*/ 6003 h 217001"/>
                  <a:gd name="connsiteX5" fmla="*/ 174715 w 264401"/>
                  <a:gd name="connsiteY5" fmla="*/ 101253 h 217001"/>
                  <a:gd name="connsiteX6" fmla="*/ 110421 w 264401"/>
                  <a:gd name="connsiteY6" fmla="*/ 175072 h 217001"/>
                  <a:gd name="connsiteX7" fmla="*/ 48509 w 264401"/>
                  <a:gd name="connsiteY7" fmla="*/ 108397 h 217001"/>
                  <a:gd name="connsiteX8" fmla="*/ 84227 w 264401"/>
                  <a:gd name="connsiteY8" fmla="*/ 70297 h 217001"/>
                  <a:gd name="connsiteX9" fmla="*/ 134234 w 264401"/>
                  <a:gd name="connsiteY9" fmla="*/ 94109 h 217001"/>
                  <a:gd name="connsiteX10" fmla="*/ 100896 w 264401"/>
                  <a:gd name="connsiteY10" fmla="*/ 117922 h 217001"/>
                  <a:gd name="connsiteX0" fmla="*/ 264401 w 264401"/>
                  <a:gd name="connsiteY0" fmla="*/ 0 h 217001"/>
                  <a:gd name="connsiteX1" fmla="*/ 204413 w 264401"/>
                  <a:gd name="connsiteY1" fmla="*/ 160214 h 217001"/>
                  <a:gd name="connsiteX2" fmla="*/ 62154 w 264401"/>
                  <a:gd name="connsiteY2" fmla="*/ 214127 h 217001"/>
                  <a:gd name="connsiteX3" fmla="*/ 884 w 264401"/>
                  <a:gd name="connsiteY3" fmla="*/ 84584 h 217001"/>
                  <a:gd name="connsiteX4" fmla="*/ 103277 w 264401"/>
                  <a:gd name="connsiteY4" fmla="*/ 6003 h 217001"/>
                  <a:gd name="connsiteX5" fmla="*/ 174715 w 264401"/>
                  <a:gd name="connsiteY5" fmla="*/ 101253 h 217001"/>
                  <a:gd name="connsiteX6" fmla="*/ 110421 w 264401"/>
                  <a:gd name="connsiteY6" fmla="*/ 175072 h 217001"/>
                  <a:gd name="connsiteX7" fmla="*/ 48509 w 264401"/>
                  <a:gd name="connsiteY7" fmla="*/ 108397 h 217001"/>
                  <a:gd name="connsiteX8" fmla="*/ 84227 w 264401"/>
                  <a:gd name="connsiteY8" fmla="*/ 70297 h 217001"/>
                  <a:gd name="connsiteX9" fmla="*/ 134234 w 264401"/>
                  <a:gd name="connsiteY9" fmla="*/ 94109 h 217001"/>
                  <a:gd name="connsiteX10" fmla="*/ 100896 w 264401"/>
                  <a:gd name="connsiteY10" fmla="*/ 117922 h 217001"/>
                  <a:gd name="connsiteX0" fmla="*/ 266859 w 266859"/>
                  <a:gd name="connsiteY0" fmla="*/ 0 h 217001"/>
                  <a:gd name="connsiteX1" fmla="*/ 206871 w 266859"/>
                  <a:gd name="connsiteY1" fmla="*/ 160214 h 217001"/>
                  <a:gd name="connsiteX2" fmla="*/ 64612 w 266859"/>
                  <a:gd name="connsiteY2" fmla="*/ 214127 h 217001"/>
                  <a:gd name="connsiteX3" fmla="*/ 3342 w 266859"/>
                  <a:gd name="connsiteY3" fmla="*/ 84584 h 217001"/>
                  <a:gd name="connsiteX4" fmla="*/ 105735 w 266859"/>
                  <a:gd name="connsiteY4" fmla="*/ 6003 h 217001"/>
                  <a:gd name="connsiteX5" fmla="*/ 177173 w 266859"/>
                  <a:gd name="connsiteY5" fmla="*/ 101253 h 217001"/>
                  <a:gd name="connsiteX6" fmla="*/ 112879 w 266859"/>
                  <a:gd name="connsiteY6" fmla="*/ 175072 h 217001"/>
                  <a:gd name="connsiteX7" fmla="*/ 50967 w 266859"/>
                  <a:gd name="connsiteY7" fmla="*/ 108397 h 217001"/>
                  <a:gd name="connsiteX8" fmla="*/ 86685 w 266859"/>
                  <a:gd name="connsiteY8" fmla="*/ 70297 h 217001"/>
                  <a:gd name="connsiteX9" fmla="*/ 136692 w 266859"/>
                  <a:gd name="connsiteY9" fmla="*/ 94109 h 217001"/>
                  <a:gd name="connsiteX10" fmla="*/ 103354 w 266859"/>
                  <a:gd name="connsiteY10" fmla="*/ 117922 h 217001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78464 w 268150"/>
                  <a:gd name="connsiteY5" fmla="*/ 101253 h 221920"/>
                  <a:gd name="connsiteX6" fmla="*/ 114170 w 268150"/>
                  <a:gd name="connsiteY6" fmla="*/ 175072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14170 w 268150"/>
                  <a:gd name="connsiteY6" fmla="*/ 175072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03065 w 268150"/>
                  <a:gd name="connsiteY6" fmla="*/ 164407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03065 w 268150"/>
                  <a:gd name="connsiteY6" fmla="*/ 164407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24657 w 268150"/>
                  <a:gd name="connsiteY9" fmla="*/ 86110 h 221920"/>
                  <a:gd name="connsiteX10" fmla="*/ 104645 w 268150"/>
                  <a:gd name="connsiteY10" fmla="*/ 117922 h 221920"/>
                  <a:gd name="connsiteX0" fmla="*/ 261488 w 261488"/>
                  <a:gd name="connsiteY0" fmla="*/ 0 h 227347"/>
                  <a:gd name="connsiteX1" fmla="*/ 208162 w 261488"/>
                  <a:gd name="connsiteY1" fmla="*/ 165547 h 227347"/>
                  <a:gd name="connsiteX2" fmla="*/ 65903 w 261488"/>
                  <a:gd name="connsiteY2" fmla="*/ 219460 h 227347"/>
                  <a:gd name="connsiteX3" fmla="*/ 4633 w 261488"/>
                  <a:gd name="connsiteY3" fmla="*/ 89917 h 227347"/>
                  <a:gd name="connsiteX4" fmla="*/ 107026 w 261488"/>
                  <a:gd name="connsiteY4" fmla="*/ 11336 h 227347"/>
                  <a:gd name="connsiteX5" fmla="*/ 169580 w 261488"/>
                  <a:gd name="connsiteY5" fmla="*/ 87923 h 227347"/>
                  <a:gd name="connsiteX6" fmla="*/ 103065 w 261488"/>
                  <a:gd name="connsiteY6" fmla="*/ 169740 h 227347"/>
                  <a:gd name="connsiteX7" fmla="*/ 52258 w 261488"/>
                  <a:gd name="connsiteY7" fmla="*/ 113730 h 227347"/>
                  <a:gd name="connsiteX8" fmla="*/ 87976 w 261488"/>
                  <a:gd name="connsiteY8" fmla="*/ 75630 h 227347"/>
                  <a:gd name="connsiteX9" fmla="*/ 124657 w 261488"/>
                  <a:gd name="connsiteY9" fmla="*/ 91443 h 227347"/>
                  <a:gd name="connsiteX10" fmla="*/ 104645 w 261488"/>
                  <a:gd name="connsiteY10" fmla="*/ 123255 h 227347"/>
                  <a:gd name="connsiteX0" fmla="*/ 260043 w 260043"/>
                  <a:gd name="connsiteY0" fmla="*/ 0 h 223122"/>
                  <a:gd name="connsiteX1" fmla="*/ 188950 w 260043"/>
                  <a:gd name="connsiteY1" fmla="*/ 170879 h 223122"/>
                  <a:gd name="connsiteX2" fmla="*/ 64458 w 260043"/>
                  <a:gd name="connsiteY2" fmla="*/ 219460 h 223122"/>
                  <a:gd name="connsiteX3" fmla="*/ 3188 w 260043"/>
                  <a:gd name="connsiteY3" fmla="*/ 89917 h 223122"/>
                  <a:gd name="connsiteX4" fmla="*/ 105581 w 260043"/>
                  <a:gd name="connsiteY4" fmla="*/ 11336 h 223122"/>
                  <a:gd name="connsiteX5" fmla="*/ 168135 w 260043"/>
                  <a:gd name="connsiteY5" fmla="*/ 87923 h 223122"/>
                  <a:gd name="connsiteX6" fmla="*/ 101620 w 260043"/>
                  <a:gd name="connsiteY6" fmla="*/ 169740 h 223122"/>
                  <a:gd name="connsiteX7" fmla="*/ 50813 w 260043"/>
                  <a:gd name="connsiteY7" fmla="*/ 113730 h 223122"/>
                  <a:gd name="connsiteX8" fmla="*/ 86531 w 260043"/>
                  <a:gd name="connsiteY8" fmla="*/ 75630 h 223122"/>
                  <a:gd name="connsiteX9" fmla="*/ 123212 w 260043"/>
                  <a:gd name="connsiteY9" fmla="*/ 91443 h 223122"/>
                  <a:gd name="connsiteX10" fmla="*/ 103200 w 260043"/>
                  <a:gd name="connsiteY10" fmla="*/ 123255 h 223122"/>
                  <a:gd name="connsiteX0" fmla="*/ 260043 w 260043"/>
                  <a:gd name="connsiteY0" fmla="*/ 0 h 224227"/>
                  <a:gd name="connsiteX1" fmla="*/ 188950 w 260043"/>
                  <a:gd name="connsiteY1" fmla="*/ 170879 h 224227"/>
                  <a:gd name="connsiteX2" fmla="*/ 64458 w 260043"/>
                  <a:gd name="connsiteY2" fmla="*/ 219460 h 224227"/>
                  <a:gd name="connsiteX3" fmla="*/ 3188 w 260043"/>
                  <a:gd name="connsiteY3" fmla="*/ 89917 h 224227"/>
                  <a:gd name="connsiteX4" fmla="*/ 105581 w 260043"/>
                  <a:gd name="connsiteY4" fmla="*/ 11336 h 224227"/>
                  <a:gd name="connsiteX5" fmla="*/ 168135 w 260043"/>
                  <a:gd name="connsiteY5" fmla="*/ 87923 h 224227"/>
                  <a:gd name="connsiteX6" fmla="*/ 101620 w 260043"/>
                  <a:gd name="connsiteY6" fmla="*/ 169740 h 224227"/>
                  <a:gd name="connsiteX7" fmla="*/ 50813 w 260043"/>
                  <a:gd name="connsiteY7" fmla="*/ 113730 h 224227"/>
                  <a:gd name="connsiteX8" fmla="*/ 86531 w 260043"/>
                  <a:gd name="connsiteY8" fmla="*/ 75630 h 224227"/>
                  <a:gd name="connsiteX9" fmla="*/ 123212 w 260043"/>
                  <a:gd name="connsiteY9" fmla="*/ 91443 h 224227"/>
                  <a:gd name="connsiteX10" fmla="*/ 103200 w 260043"/>
                  <a:gd name="connsiteY10" fmla="*/ 123255 h 224227"/>
                  <a:gd name="connsiteX0" fmla="*/ 260551 w 260551"/>
                  <a:gd name="connsiteY0" fmla="*/ 0 h 228725"/>
                  <a:gd name="connsiteX1" fmla="*/ 189458 w 260551"/>
                  <a:gd name="connsiteY1" fmla="*/ 170879 h 228725"/>
                  <a:gd name="connsiteX2" fmla="*/ 64966 w 260551"/>
                  <a:gd name="connsiteY2" fmla="*/ 219460 h 228725"/>
                  <a:gd name="connsiteX3" fmla="*/ 3696 w 260551"/>
                  <a:gd name="connsiteY3" fmla="*/ 89917 h 228725"/>
                  <a:gd name="connsiteX4" fmla="*/ 106089 w 260551"/>
                  <a:gd name="connsiteY4" fmla="*/ 11336 h 228725"/>
                  <a:gd name="connsiteX5" fmla="*/ 168643 w 260551"/>
                  <a:gd name="connsiteY5" fmla="*/ 87923 h 228725"/>
                  <a:gd name="connsiteX6" fmla="*/ 102128 w 260551"/>
                  <a:gd name="connsiteY6" fmla="*/ 169740 h 228725"/>
                  <a:gd name="connsiteX7" fmla="*/ 51321 w 260551"/>
                  <a:gd name="connsiteY7" fmla="*/ 113730 h 228725"/>
                  <a:gd name="connsiteX8" fmla="*/ 87039 w 260551"/>
                  <a:gd name="connsiteY8" fmla="*/ 75630 h 228725"/>
                  <a:gd name="connsiteX9" fmla="*/ 123720 w 260551"/>
                  <a:gd name="connsiteY9" fmla="*/ 91443 h 228725"/>
                  <a:gd name="connsiteX10" fmla="*/ 103708 w 26055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57621 w 257621"/>
                  <a:gd name="connsiteY0" fmla="*/ 0 h 228725"/>
                  <a:gd name="connsiteX1" fmla="*/ 186528 w 257621"/>
                  <a:gd name="connsiteY1" fmla="*/ 170879 h 228725"/>
                  <a:gd name="connsiteX2" fmla="*/ 62036 w 257621"/>
                  <a:gd name="connsiteY2" fmla="*/ 219460 h 228725"/>
                  <a:gd name="connsiteX3" fmla="*/ 766 w 257621"/>
                  <a:gd name="connsiteY3" fmla="*/ 89917 h 228725"/>
                  <a:gd name="connsiteX4" fmla="*/ 96496 w 257621"/>
                  <a:gd name="connsiteY4" fmla="*/ 19334 h 228725"/>
                  <a:gd name="connsiteX5" fmla="*/ 165713 w 257621"/>
                  <a:gd name="connsiteY5" fmla="*/ 87923 h 228725"/>
                  <a:gd name="connsiteX6" fmla="*/ 96976 w 257621"/>
                  <a:gd name="connsiteY6" fmla="*/ 161740 h 228725"/>
                  <a:gd name="connsiteX7" fmla="*/ 48391 w 257621"/>
                  <a:gd name="connsiteY7" fmla="*/ 113730 h 228725"/>
                  <a:gd name="connsiteX8" fmla="*/ 84109 w 257621"/>
                  <a:gd name="connsiteY8" fmla="*/ 75630 h 228725"/>
                  <a:gd name="connsiteX9" fmla="*/ 120790 w 257621"/>
                  <a:gd name="connsiteY9" fmla="*/ 91443 h 228725"/>
                  <a:gd name="connsiteX10" fmla="*/ 100778 w 257621"/>
                  <a:gd name="connsiteY10" fmla="*/ 123255 h 228725"/>
                  <a:gd name="connsiteX0" fmla="*/ 257621 w 257621"/>
                  <a:gd name="connsiteY0" fmla="*/ 0 h 228725"/>
                  <a:gd name="connsiteX1" fmla="*/ 186528 w 257621"/>
                  <a:gd name="connsiteY1" fmla="*/ 170879 h 228725"/>
                  <a:gd name="connsiteX2" fmla="*/ 62036 w 257621"/>
                  <a:gd name="connsiteY2" fmla="*/ 219460 h 228725"/>
                  <a:gd name="connsiteX3" fmla="*/ 766 w 257621"/>
                  <a:gd name="connsiteY3" fmla="*/ 89917 h 228725"/>
                  <a:gd name="connsiteX4" fmla="*/ 96496 w 257621"/>
                  <a:gd name="connsiteY4" fmla="*/ 19334 h 228725"/>
                  <a:gd name="connsiteX5" fmla="*/ 165713 w 257621"/>
                  <a:gd name="connsiteY5" fmla="*/ 87923 h 228725"/>
                  <a:gd name="connsiteX6" fmla="*/ 96976 w 257621"/>
                  <a:gd name="connsiteY6" fmla="*/ 161740 h 228725"/>
                  <a:gd name="connsiteX7" fmla="*/ 48391 w 257621"/>
                  <a:gd name="connsiteY7" fmla="*/ 113730 h 228725"/>
                  <a:gd name="connsiteX8" fmla="*/ 84109 w 257621"/>
                  <a:gd name="connsiteY8" fmla="*/ 75630 h 228725"/>
                  <a:gd name="connsiteX9" fmla="*/ 120790 w 257621"/>
                  <a:gd name="connsiteY9" fmla="*/ 91443 h 228725"/>
                  <a:gd name="connsiteX10" fmla="*/ 100778 w 257621"/>
                  <a:gd name="connsiteY10" fmla="*/ 123255 h 228725"/>
                  <a:gd name="connsiteX0" fmla="*/ 260933 w 260933"/>
                  <a:gd name="connsiteY0" fmla="*/ 0 h 228725"/>
                  <a:gd name="connsiteX1" fmla="*/ 189840 w 260933"/>
                  <a:gd name="connsiteY1" fmla="*/ 170879 h 228725"/>
                  <a:gd name="connsiteX2" fmla="*/ 65348 w 260933"/>
                  <a:gd name="connsiteY2" fmla="*/ 219460 h 228725"/>
                  <a:gd name="connsiteX3" fmla="*/ 4078 w 260933"/>
                  <a:gd name="connsiteY3" fmla="*/ 89917 h 228725"/>
                  <a:gd name="connsiteX4" fmla="*/ 99808 w 260933"/>
                  <a:gd name="connsiteY4" fmla="*/ 19334 h 228725"/>
                  <a:gd name="connsiteX5" fmla="*/ 169025 w 260933"/>
                  <a:gd name="connsiteY5" fmla="*/ 87923 h 228725"/>
                  <a:gd name="connsiteX6" fmla="*/ 100288 w 260933"/>
                  <a:gd name="connsiteY6" fmla="*/ 161740 h 228725"/>
                  <a:gd name="connsiteX7" fmla="*/ 51703 w 260933"/>
                  <a:gd name="connsiteY7" fmla="*/ 113730 h 228725"/>
                  <a:gd name="connsiteX8" fmla="*/ 87421 w 260933"/>
                  <a:gd name="connsiteY8" fmla="*/ 75630 h 228725"/>
                  <a:gd name="connsiteX9" fmla="*/ 124102 w 260933"/>
                  <a:gd name="connsiteY9" fmla="*/ 91443 h 228725"/>
                  <a:gd name="connsiteX10" fmla="*/ 104090 w 260933"/>
                  <a:gd name="connsiteY10" fmla="*/ 123255 h 228725"/>
                  <a:gd name="connsiteX0" fmla="*/ 261442 w 261442"/>
                  <a:gd name="connsiteY0" fmla="*/ 0 h 225334"/>
                  <a:gd name="connsiteX1" fmla="*/ 190349 w 261442"/>
                  <a:gd name="connsiteY1" fmla="*/ 170879 h 225334"/>
                  <a:gd name="connsiteX2" fmla="*/ 65857 w 261442"/>
                  <a:gd name="connsiteY2" fmla="*/ 219460 h 225334"/>
                  <a:gd name="connsiteX3" fmla="*/ 4587 w 261442"/>
                  <a:gd name="connsiteY3" fmla="*/ 89917 h 225334"/>
                  <a:gd name="connsiteX4" fmla="*/ 100317 w 261442"/>
                  <a:gd name="connsiteY4" fmla="*/ 19334 h 225334"/>
                  <a:gd name="connsiteX5" fmla="*/ 169534 w 261442"/>
                  <a:gd name="connsiteY5" fmla="*/ 87923 h 225334"/>
                  <a:gd name="connsiteX6" fmla="*/ 100797 w 261442"/>
                  <a:gd name="connsiteY6" fmla="*/ 161740 h 225334"/>
                  <a:gd name="connsiteX7" fmla="*/ 52212 w 261442"/>
                  <a:gd name="connsiteY7" fmla="*/ 113730 h 225334"/>
                  <a:gd name="connsiteX8" fmla="*/ 87930 w 261442"/>
                  <a:gd name="connsiteY8" fmla="*/ 75630 h 225334"/>
                  <a:gd name="connsiteX9" fmla="*/ 124611 w 261442"/>
                  <a:gd name="connsiteY9" fmla="*/ 91443 h 225334"/>
                  <a:gd name="connsiteX10" fmla="*/ 104599 w 261442"/>
                  <a:gd name="connsiteY10" fmla="*/ 123255 h 225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61442" h="225334">
                    <a:moveTo>
                      <a:pt x="261442" y="0"/>
                    </a:moveTo>
                    <a:cubicBezTo>
                      <a:pt x="246368" y="82735"/>
                      <a:pt x="222946" y="123637"/>
                      <a:pt x="190349" y="170879"/>
                    </a:cubicBezTo>
                    <a:cubicBezTo>
                      <a:pt x="157752" y="218121"/>
                      <a:pt x="112364" y="235620"/>
                      <a:pt x="65857" y="219460"/>
                    </a:cubicBezTo>
                    <a:cubicBezTo>
                      <a:pt x="19350" y="203300"/>
                      <a:pt x="-12261" y="144602"/>
                      <a:pt x="4587" y="89917"/>
                    </a:cubicBezTo>
                    <a:cubicBezTo>
                      <a:pt x="21435" y="35232"/>
                      <a:pt x="55059" y="14334"/>
                      <a:pt x="100317" y="19334"/>
                    </a:cubicBezTo>
                    <a:cubicBezTo>
                      <a:pt x="145575" y="24334"/>
                      <a:pt x="169454" y="64189"/>
                      <a:pt x="169534" y="87923"/>
                    </a:cubicBezTo>
                    <a:cubicBezTo>
                      <a:pt x="169614" y="111657"/>
                      <a:pt x="127014" y="160105"/>
                      <a:pt x="100797" y="161740"/>
                    </a:cubicBezTo>
                    <a:cubicBezTo>
                      <a:pt x="74580" y="163375"/>
                      <a:pt x="52135" y="141415"/>
                      <a:pt x="52212" y="113730"/>
                    </a:cubicBezTo>
                    <a:cubicBezTo>
                      <a:pt x="52289" y="86045"/>
                      <a:pt x="75864" y="79344"/>
                      <a:pt x="87930" y="75630"/>
                    </a:cubicBezTo>
                    <a:cubicBezTo>
                      <a:pt x="99996" y="71916"/>
                      <a:pt x="115405" y="68362"/>
                      <a:pt x="124611" y="91443"/>
                    </a:cubicBezTo>
                    <a:cubicBezTo>
                      <a:pt x="133817" y="114524"/>
                      <a:pt x="115712" y="115317"/>
                      <a:pt x="104599" y="123255"/>
                    </a:cubicBezTo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0934392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FD83E03-E3BB-98BE-0744-38292938796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2CB3C82A-AA31-D351-929E-B22D6B74237F}"/>
              </a:ext>
            </a:extLst>
          </p:cNvPr>
          <p:cNvSpPr/>
          <p:nvPr/>
        </p:nvSpPr>
        <p:spPr>
          <a:xfrm>
            <a:off x="139847" y="102769"/>
            <a:ext cx="6578306" cy="2466975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A7ED1E83-26C1-98DC-B35D-D6D78353ACD2}"/>
              </a:ext>
            </a:extLst>
          </p:cNvPr>
          <p:cNvSpPr txBox="1"/>
          <p:nvPr/>
        </p:nvSpPr>
        <p:spPr>
          <a:xfrm>
            <a:off x="258901" y="3279164"/>
            <a:ext cx="6340198" cy="3540561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60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solidFill>
                  <a:srgbClr val="FF0000"/>
                </a:solidFill>
              </a:rPr>
              <a:t>当マンションは</a:t>
            </a:r>
            <a:endParaRPr lang="en-US" altLang="ja-JP" dirty="0">
              <a:solidFill>
                <a:srgbClr val="FF0000"/>
              </a:solidFill>
            </a:endParaRPr>
          </a:p>
          <a:p>
            <a:r>
              <a:rPr lang="ja-JP" altLang="en-US" dirty="0">
                <a:solidFill>
                  <a:srgbClr val="FF0000"/>
                </a:solidFill>
              </a:rPr>
              <a:t>爬虫類のペットも</a:t>
            </a:r>
            <a:endParaRPr lang="en-US" altLang="ja-JP" dirty="0">
              <a:solidFill>
                <a:srgbClr val="FF0000"/>
              </a:solidFill>
            </a:endParaRPr>
          </a:p>
          <a:p>
            <a:r>
              <a:rPr lang="ja-JP" altLang="en-US" dirty="0">
                <a:solidFill>
                  <a:srgbClr val="FF0000"/>
                </a:solidFill>
              </a:rPr>
              <a:t>飼育禁止です</a:t>
            </a:r>
            <a:endParaRPr lang="en-US" altLang="ja-JP" dirty="0">
              <a:solidFill>
                <a:srgbClr val="FF0000"/>
              </a:solidFill>
            </a:endParaRP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AE3EBFB5-56E8-A145-1539-BEF5032CBA78}"/>
              </a:ext>
            </a:extLst>
          </p:cNvPr>
          <p:cNvSpPr txBox="1"/>
          <p:nvPr/>
        </p:nvSpPr>
        <p:spPr>
          <a:xfrm>
            <a:off x="298116" y="7902783"/>
            <a:ext cx="632605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Aft>
                <a:spcPts val="1800"/>
              </a:spcAft>
            </a:pP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マンションの快適運営のため</a:t>
            </a:r>
            <a:br>
              <a:rPr lang="en-US" altLang="ja-JP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ルール順守をお願いいたします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DB265FC2-7864-FD16-C6BD-C7ECCE051346}"/>
              </a:ext>
            </a:extLst>
          </p:cNvPr>
          <p:cNvSpPr txBox="1"/>
          <p:nvPr/>
        </p:nvSpPr>
        <p:spPr>
          <a:xfrm>
            <a:off x="298116" y="9157265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F00717DF-0EA7-CF43-C329-5206D0CE85A6}"/>
              </a:ext>
            </a:extLst>
          </p:cNvPr>
          <p:cNvGrpSpPr/>
          <p:nvPr/>
        </p:nvGrpSpPr>
        <p:grpSpPr>
          <a:xfrm>
            <a:off x="3717259" y="251156"/>
            <a:ext cx="2170640" cy="2170640"/>
            <a:chOff x="3760034" y="3886199"/>
            <a:chExt cx="2412166" cy="2412166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A2638F25-C5E4-4F96-A704-D4DD32BA0867}"/>
                </a:ext>
              </a:extLst>
            </p:cNvPr>
            <p:cNvGrpSpPr/>
            <p:nvPr/>
          </p:nvGrpSpPr>
          <p:grpSpPr>
            <a:xfrm>
              <a:off x="3760034" y="3886199"/>
              <a:ext cx="2412166" cy="2412166"/>
              <a:chOff x="643930" y="806730"/>
              <a:chExt cx="2735056" cy="2735056"/>
            </a:xfrm>
          </p:grpSpPr>
          <p:sp>
            <p:nvSpPr>
              <p:cNvPr id="15" name="四角形: 角を丸くする 14">
                <a:extLst>
                  <a:ext uri="{FF2B5EF4-FFF2-40B4-BE49-F238E27FC236}">
                    <a16:creationId xmlns:a16="http://schemas.microsoft.com/office/drawing/2014/main" id="{F883EAEE-D91F-C8B2-EE61-BDC8B99FF2A2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6" name="四角形: 角を丸くする 15">
                <a:extLst>
                  <a:ext uri="{FF2B5EF4-FFF2-40B4-BE49-F238E27FC236}">
                    <a16:creationId xmlns:a16="http://schemas.microsoft.com/office/drawing/2014/main" id="{C9D86BF5-BD3B-02BC-941D-661F4FA049E5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EC32809C-8FA8-7063-C614-CEEBA935B24D}"/>
                </a:ext>
              </a:extLst>
            </p:cNvPr>
            <p:cNvSpPr/>
            <p:nvPr/>
          </p:nvSpPr>
          <p:spPr bwMode="auto">
            <a:xfrm>
              <a:off x="3829674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639B61E1-E9C5-7C35-83C1-CD4E4F54DDFA}"/>
                </a:ext>
              </a:extLst>
            </p:cNvPr>
            <p:cNvSpPr/>
            <p:nvPr/>
          </p:nvSpPr>
          <p:spPr bwMode="auto">
            <a:xfrm>
              <a:off x="3890978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2D1A6A02-A05D-71AE-7D94-F46C3B4A87A1}"/>
                </a:ext>
              </a:extLst>
            </p:cNvPr>
            <p:cNvGrpSpPr/>
            <p:nvPr/>
          </p:nvGrpSpPr>
          <p:grpSpPr>
            <a:xfrm>
              <a:off x="4151686" y="4326689"/>
              <a:ext cx="1779287" cy="1531185"/>
              <a:chOff x="2888858" y="3571429"/>
              <a:chExt cx="651347" cy="560524"/>
            </a:xfrm>
          </p:grpSpPr>
          <p:sp>
            <p:nvSpPr>
              <p:cNvPr id="9" name="月 8">
                <a:extLst>
                  <a:ext uri="{FF2B5EF4-FFF2-40B4-BE49-F238E27FC236}">
                    <a16:creationId xmlns:a16="http://schemas.microsoft.com/office/drawing/2014/main" id="{9E49DB24-06FE-A7FF-6C6D-AB6492B7E832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0" name="四角形: 角を丸くする 9">
                <a:extLst>
                  <a:ext uri="{FF2B5EF4-FFF2-40B4-BE49-F238E27FC236}">
                    <a16:creationId xmlns:a16="http://schemas.microsoft.com/office/drawing/2014/main" id="{AC753255-9778-90DC-F423-2F8438AE0148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1" name="四角形: 角を丸くする 10">
                <a:extLst>
                  <a:ext uri="{FF2B5EF4-FFF2-40B4-BE49-F238E27FC236}">
                    <a16:creationId xmlns:a16="http://schemas.microsoft.com/office/drawing/2014/main" id="{72E61056-451D-BF35-2554-1DFC1C1086F2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560E970D-D0F3-7B92-92E1-6BE082BC64E6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338554EB-6B3D-A2BC-D682-13F8243038B7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42A08530-882D-C0CE-3DA5-1351269CD89C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BDA98D60-9965-3FB2-6089-1F185384FEA7}"/>
              </a:ext>
            </a:extLst>
          </p:cNvPr>
          <p:cNvGrpSpPr/>
          <p:nvPr/>
        </p:nvGrpSpPr>
        <p:grpSpPr>
          <a:xfrm>
            <a:off x="991660" y="251156"/>
            <a:ext cx="2170640" cy="2170640"/>
            <a:chOff x="-1783516" y="3886199"/>
            <a:chExt cx="2412166" cy="2412166"/>
          </a:xfrm>
        </p:grpSpPr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CC08F31A-EC95-1247-E971-01858254A32C}"/>
                </a:ext>
              </a:extLst>
            </p:cNvPr>
            <p:cNvGrpSpPr/>
            <p:nvPr/>
          </p:nvGrpSpPr>
          <p:grpSpPr>
            <a:xfrm>
              <a:off x="-1783516" y="3886199"/>
              <a:ext cx="2412166" cy="2412166"/>
              <a:chOff x="643930" y="806730"/>
              <a:chExt cx="2735056" cy="2735056"/>
            </a:xfrm>
          </p:grpSpPr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09FFFB72-957C-C99E-6DFF-B40EDED08A0C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A1206D14-C2E1-A340-9A34-3E8C942A4C6A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E3D81974-E1C8-1B69-CD27-79F0DDDA660A}"/>
                </a:ext>
              </a:extLst>
            </p:cNvPr>
            <p:cNvSpPr/>
            <p:nvPr/>
          </p:nvSpPr>
          <p:spPr bwMode="auto">
            <a:xfrm>
              <a:off x="-1713876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AB5818BD-9494-78DA-942B-BF619B8B66BA}"/>
                </a:ext>
              </a:extLst>
            </p:cNvPr>
            <p:cNvSpPr/>
            <p:nvPr/>
          </p:nvSpPr>
          <p:spPr bwMode="auto">
            <a:xfrm>
              <a:off x="-1652572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E1BAECB5-BD4B-41C3-FF0B-E1A0B89F8C72}"/>
                </a:ext>
              </a:extLst>
            </p:cNvPr>
            <p:cNvGrpSpPr/>
            <p:nvPr/>
          </p:nvGrpSpPr>
          <p:grpSpPr>
            <a:xfrm>
              <a:off x="-1479545" y="4473812"/>
              <a:ext cx="1883953" cy="1307494"/>
              <a:chOff x="2712447" y="4784725"/>
              <a:chExt cx="1883953" cy="1307494"/>
            </a:xfrm>
          </p:grpSpPr>
          <p:sp>
            <p:nvSpPr>
              <p:cNvPr id="22" name="フリーフォーム: 図形 21">
                <a:extLst>
                  <a:ext uri="{FF2B5EF4-FFF2-40B4-BE49-F238E27FC236}">
                    <a16:creationId xmlns:a16="http://schemas.microsoft.com/office/drawing/2014/main" id="{E1F4D598-5995-7C4E-8FAC-E8C4F71CAA37}"/>
                  </a:ext>
                </a:extLst>
              </p:cNvPr>
              <p:cNvSpPr/>
              <p:nvPr/>
            </p:nvSpPr>
            <p:spPr bwMode="auto">
              <a:xfrm rot="19800000">
                <a:off x="2841332" y="5246277"/>
                <a:ext cx="470485" cy="440423"/>
              </a:xfrm>
              <a:custGeom>
                <a:avLst/>
                <a:gdLst>
                  <a:gd name="connsiteX0" fmla="*/ 354522 w 470485"/>
                  <a:gd name="connsiteY0" fmla="*/ 8068 h 440423"/>
                  <a:gd name="connsiteX1" fmla="*/ 382532 w 470485"/>
                  <a:gd name="connsiteY1" fmla="*/ 44572 h 440423"/>
                  <a:gd name="connsiteX2" fmla="*/ 468070 w 470485"/>
                  <a:gd name="connsiteY2" fmla="*/ 363805 h 440423"/>
                  <a:gd name="connsiteX3" fmla="*/ 468050 w 470485"/>
                  <a:gd name="connsiteY3" fmla="*/ 363962 h 440423"/>
                  <a:gd name="connsiteX4" fmla="*/ 468427 w 470485"/>
                  <a:gd name="connsiteY4" fmla="*/ 364736 h 440423"/>
                  <a:gd name="connsiteX5" fmla="*/ 462422 w 470485"/>
                  <a:gd name="connsiteY5" fmla="*/ 410354 h 440423"/>
                  <a:gd name="connsiteX6" fmla="*/ 380299 w 470485"/>
                  <a:gd name="connsiteY6" fmla="*/ 432359 h 440423"/>
                  <a:gd name="connsiteX7" fmla="*/ 94083 w 470485"/>
                  <a:gd name="connsiteY7" fmla="*/ 267112 h 440423"/>
                  <a:gd name="connsiteX8" fmla="*/ 79422 w 470485"/>
                  <a:gd name="connsiteY8" fmla="*/ 254180 h 440423"/>
                  <a:gd name="connsiteX9" fmla="*/ 70405 w 470485"/>
                  <a:gd name="connsiteY9" fmla="*/ 255493 h 440423"/>
                  <a:gd name="connsiteX10" fmla="*/ 0 w 470485"/>
                  <a:gd name="connsiteY10" fmla="*/ 230747 h 440423"/>
                  <a:gd name="connsiteX11" fmla="*/ 5533 w 470485"/>
                  <a:gd name="connsiteY11" fmla="*/ 221115 h 440423"/>
                  <a:gd name="connsiteX12" fmla="*/ 20151 w 470485"/>
                  <a:gd name="connsiteY12" fmla="*/ 213494 h 440423"/>
                  <a:gd name="connsiteX13" fmla="*/ 5008 w 470485"/>
                  <a:gd name="connsiteY13" fmla="*/ 200644 h 440423"/>
                  <a:gd name="connsiteX14" fmla="*/ 10540 w 470485"/>
                  <a:gd name="connsiteY14" fmla="*/ 191011 h 440423"/>
                  <a:gd name="connsiteX15" fmla="*/ 25160 w 470485"/>
                  <a:gd name="connsiteY15" fmla="*/ 183390 h 440423"/>
                  <a:gd name="connsiteX16" fmla="*/ 10015 w 470485"/>
                  <a:gd name="connsiteY16" fmla="*/ 170539 h 440423"/>
                  <a:gd name="connsiteX17" fmla="*/ 80420 w 470485"/>
                  <a:gd name="connsiteY17" fmla="*/ 145793 h 440423"/>
                  <a:gd name="connsiteX18" fmla="*/ 130204 w 470485"/>
                  <a:gd name="connsiteY18" fmla="*/ 153041 h 440423"/>
                  <a:gd name="connsiteX19" fmla="*/ 133863 w 470485"/>
                  <a:gd name="connsiteY19" fmla="*/ 156146 h 440423"/>
                  <a:gd name="connsiteX20" fmla="*/ 154201 w 470485"/>
                  <a:gd name="connsiteY20" fmla="*/ 162985 h 440423"/>
                  <a:gd name="connsiteX21" fmla="*/ 314597 w 470485"/>
                  <a:gd name="connsiteY21" fmla="*/ 255589 h 440423"/>
                  <a:gd name="connsiteX22" fmla="*/ 266393 w 470485"/>
                  <a:gd name="connsiteY22" fmla="*/ 75691 h 440423"/>
                  <a:gd name="connsiteX23" fmla="*/ 308903 w 470485"/>
                  <a:gd name="connsiteY23" fmla="*/ 2062 h 440423"/>
                  <a:gd name="connsiteX24" fmla="*/ 354522 w 470485"/>
                  <a:gd name="connsiteY24" fmla="*/ 8068 h 440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70485" h="440423">
                    <a:moveTo>
                      <a:pt x="354522" y="8068"/>
                    </a:moveTo>
                    <a:cubicBezTo>
                      <a:pt x="367846" y="15761"/>
                      <a:pt x="378236" y="28537"/>
                      <a:pt x="382532" y="44572"/>
                    </a:cubicBezTo>
                    <a:lnTo>
                      <a:pt x="468070" y="363805"/>
                    </a:lnTo>
                    <a:lnTo>
                      <a:pt x="468050" y="363962"/>
                    </a:lnTo>
                    <a:lnTo>
                      <a:pt x="468427" y="364736"/>
                    </a:lnTo>
                    <a:cubicBezTo>
                      <a:pt x="472409" y="379597"/>
                      <a:pt x="470722" y="395978"/>
                      <a:pt x="462422" y="410354"/>
                    </a:cubicBezTo>
                    <a:cubicBezTo>
                      <a:pt x="445821" y="439108"/>
                      <a:pt x="409053" y="448960"/>
                      <a:pt x="380299" y="432359"/>
                    </a:cubicBezTo>
                    <a:lnTo>
                      <a:pt x="94083" y="267112"/>
                    </a:lnTo>
                    <a:lnTo>
                      <a:pt x="79422" y="254180"/>
                    </a:lnTo>
                    <a:lnTo>
                      <a:pt x="70405" y="255493"/>
                    </a:lnTo>
                    <a:cubicBezTo>
                      <a:pt x="31521" y="255493"/>
                      <a:pt x="0" y="244414"/>
                      <a:pt x="0" y="230747"/>
                    </a:cubicBezTo>
                    <a:cubicBezTo>
                      <a:pt x="0" y="227330"/>
                      <a:pt x="1970" y="224075"/>
                      <a:pt x="5533" y="221115"/>
                    </a:cubicBezTo>
                    <a:lnTo>
                      <a:pt x="20151" y="213494"/>
                    </a:lnTo>
                    <a:lnTo>
                      <a:pt x="5008" y="200644"/>
                    </a:lnTo>
                    <a:cubicBezTo>
                      <a:pt x="5008" y="197227"/>
                      <a:pt x="6978" y="193972"/>
                      <a:pt x="10540" y="191011"/>
                    </a:cubicBezTo>
                    <a:lnTo>
                      <a:pt x="25160" y="183390"/>
                    </a:lnTo>
                    <a:lnTo>
                      <a:pt x="10015" y="170539"/>
                    </a:lnTo>
                    <a:cubicBezTo>
                      <a:pt x="10015" y="156872"/>
                      <a:pt x="41536" y="145793"/>
                      <a:pt x="80420" y="145793"/>
                    </a:cubicBezTo>
                    <a:cubicBezTo>
                      <a:pt x="99862" y="145793"/>
                      <a:pt x="117463" y="148563"/>
                      <a:pt x="130204" y="153041"/>
                    </a:cubicBezTo>
                    <a:lnTo>
                      <a:pt x="133863" y="156146"/>
                    </a:lnTo>
                    <a:lnTo>
                      <a:pt x="154201" y="162985"/>
                    </a:lnTo>
                    <a:lnTo>
                      <a:pt x="314597" y="255589"/>
                    </a:lnTo>
                    <a:lnTo>
                      <a:pt x="266393" y="75691"/>
                    </a:lnTo>
                    <a:cubicBezTo>
                      <a:pt x="257800" y="43621"/>
                      <a:pt x="276832" y="10655"/>
                      <a:pt x="308903" y="2062"/>
                    </a:cubicBezTo>
                    <a:cubicBezTo>
                      <a:pt x="324939" y="-2234"/>
                      <a:pt x="341197" y="376"/>
                      <a:pt x="354522" y="8068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C19C5385-2A3B-6A2B-FAEE-CCC9B8ABF189}"/>
                  </a:ext>
                </a:extLst>
              </p:cNvPr>
              <p:cNvSpPr/>
              <p:nvPr/>
            </p:nvSpPr>
            <p:spPr bwMode="auto">
              <a:xfrm>
                <a:off x="3219449" y="4784725"/>
                <a:ext cx="1183235" cy="1307494"/>
              </a:xfrm>
              <a:custGeom>
                <a:avLst/>
                <a:gdLst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1006590 w 1183235"/>
                  <a:gd name="connsiteY13" fmla="*/ 650073 h 1307494"/>
                  <a:gd name="connsiteX14" fmla="*/ 987518 w 1183235"/>
                  <a:gd name="connsiteY14" fmla="*/ 666948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525194 w 1183235"/>
                  <a:gd name="connsiteY14" fmla="*/ 773112 h 1307494"/>
                  <a:gd name="connsiteX15" fmla="*/ 0 w 1183235"/>
                  <a:gd name="connsiteY15" fmla="*/ 500856 h 1307494"/>
                  <a:gd name="connsiteX16" fmla="*/ 547359 w 1183235"/>
                  <a:gd name="connsiteY16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59645 w 1183235"/>
                  <a:gd name="connsiteY13" fmla="*/ 685006 h 1307494"/>
                  <a:gd name="connsiteX14" fmla="*/ 525194 w 1183235"/>
                  <a:gd name="connsiteY14" fmla="*/ 773112 h 1307494"/>
                  <a:gd name="connsiteX15" fmla="*/ 0 w 1183235"/>
                  <a:gd name="connsiteY15" fmla="*/ 500856 h 1307494"/>
                  <a:gd name="connsiteX16" fmla="*/ 547359 w 1183235"/>
                  <a:gd name="connsiteY16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183235" h="1307494">
                    <a:moveTo>
                      <a:pt x="547359" y="0"/>
                    </a:moveTo>
                    <a:cubicBezTo>
                      <a:pt x="697284" y="0"/>
                      <a:pt x="831907" y="79733"/>
                      <a:pt x="929049" y="182206"/>
                    </a:cubicBezTo>
                    <a:lnTo>
                      <a:pt x="968682" y="230764"/>
                    </a:lnTo>
                    <a:lnTo>
                      <a:pt x="1020505" y="273601"/>
                    </a:lnTo>
                    <a:cubicBezTo>
                      <a:pt x="1118685" y="374613"/>
                      <a:pt x="1183235" y="545674"/>
                      <a:pt x="1183235" y="739695"/>
                    </a:cubicBezTo>
                    <a:cubicBezTo>
                      <a:pt x="1183235" y="972520"/>
                      <a:pt x="1090282" y="1172283"/>
                      <a:pt x="957809" y="1257613"/>
                    </a:cubicBezTo>
                    <a:lnTo>
                      <a:pt x="901529" y="1289252"/>
                    </a:lnTo>
                    <a:cubicBezTo>
                      <a:pt x="873758" y="1300999"/>
                      <a:pt x="843225" y="1307494"/>
                      <a:pt x="811175" y="1307494"/>
                    </a:cubicBezTo>
                    <a:cubicBezTo>
                      <a:pt x="682975" y="1307494"/>
                      <a:pt x="579049" y="1203568"/>
                      <a:pt x="579049" y="1075368"/>
                    </a:cubicBezTo>
                    <a:cubicBezTo>
                      <a:pt x="579049" y="947168"/>
                      <a:pt x="682975" y="843242"/>
                      <a:pt x="811175" y="843242"/>
                    </a:cubicBezTo>
                    <a:cubicBezTo>
                      <a:pt x="875275" y="843242"/>
                      <a:pt x="933306" y="869223"/>
                      <a:pt x="975313" y="911230"/>
                    </a:cubicBezTo>
                    <a:lnTo>
                      <a:pt x="999589" y="940368"/>
                    </a:lnTo>
                    <a:cubicBezTo>
                      <a:pt x="1004121" y="883614"/>
                      <a:pt x="1026805" y="777176"/>
                      <a:pt x="959645" y="685006"/>
                    </a:cubicBezTo>
                    <a:cubicBezTo>
                      <a:pt x="889734" y="733656"/>
                      <a:pt x="720854" y="782373"/>
                      <a:pt x="525194" y="773112"/>
                    </a:cubicBezTo>
                    <a:cubicBezTo>
                      <a:pt x="329534" y="763851"/>
                      <a:pt x="0" y="682782"/>
                      <a:pt x="0" y="500856"/>
                    </a:cubicBezTo>
                    <a:cubicBezTo>
                      <a:pt x="0" y="318930"/>
                      <a:pt x="247509" y="0"/>
                      <a:pt x="547359" y="0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4" name="フリーフォーム: 図形 23">
                <a:extLst>
                  <a:ext uri="{FF2B5EF4-FFF2-40B4-BE49-F238E27FC236}">
                    <a16:creationId xmlns:a16="http://schemas.microsoft.com/office/drawing/2014/main" id="{370CA431-B72B-6D47-FB53-7E703979090C}"/>
                  </a:ext>
                </a:extLst>
              </p:cNvPr>
              <p:cNvSpPr/>
              <p:nvPr/>
            </p:nvSpPr>
            <p:spPr bwMode="auto">
              <a:xfrm rot="19800000">
                <a:off x="3084191" y="5393538"/>
                <a:ext cx="470485" cy="440423"/>
              </a:xfrm>
              <a:custGeom>
                <a:avLst/>
                <a:gdLst>
                  <a:gd name="connsiteX0" fmla="*/ 354522 w 470485"/>
                  <a:gd name="connsiteY0" fmla="*/ 8068 h 440423"/>
                  <a:gd name="connsiteX1" fmla="*/ 382532 w 470485"/>
                  <a:gd name="connsiteY1" fmla="*/ 44572 h 440423"/>
                  <a:gd name="connsiteX2" fmla="*/ 468070 w 470485"/>
                  <a:gd name="connsiteY2" fmla="*/ 363805 h 440423"/>
                  <a:gd name="connsiteX3" fmla="*/ 468050 w 470485"/>
                  <a:gd name="connsiteY3" fmla="*/ 363962 h 440423"/>
                  <a:gd name="connsiteX4" fmla="*/ 468427 w 470485"/>
                  <a:gd name="connsiteY4" fmla="*/ 364736 h 440423"/>
                  <a:gd name="connsiteX5" fmla="*/ 462422 w 470485"/>
                  <a:gd name="connsiteY5" fmla="*/ 410354 h 440423"/>
                  <a:gd name="connsiteX6" fmla="*/ 380299 w 470485"/>
                  <a:gd name="connsiteY6" fmla="*/ 432359 h 440423"/>
                  <a:gd name="connsiteX7" fmla="*/ 94083 w 470485"/>
                  <a:gd name="connsiteY7" fmla="*/ 267112 h 440423"/>
                  <a:gd name="connsiteX8" fmla="*/ 79422 w 470485"/>
                  <a:gd name="connsiteY8" fmla="*/ 254180 h 440423"/>
                  <a:gd name="connsiteX9" fmla="*/ 70405 w 470485"/>
                  <a:gd name="connsiteY9" fmla="*/ 255493 h 440423"/>
                  <a:gd name="connsiteX10" fmla="*/ 0 w 470485"/>
                  <a:gd name="connsiteY10" fmla="*/ 230747 h 440423"/>
                  <a:gd name="connsiteX11" fmla="*/ 5533 w 470485"/>
                  <a:gd name="connsiteY11" fmla="*/ 221115 h 440423"/>
                  <a:gd name="connsiteX12" fmla="*/ 20151 w 470485"/>
                  <a:gd name="connsiteY12" fmla="*/ 213494 h 440423"/>
                  <a:gd name="connsiteX13" fmla="*/ 5008 w 470485"/>
                  <a:gd name="connsiteY13" fmla="*/ 200644 h 440423"/>
                  <a:gd name="connsiteX14" fmla="*/ 10540 w 470485"/>
                  <a:gd name="connsiteY14" fmla="*/ 191011 h 440423"/>
                  <a:gd name="connsiteX15" fmla="*/ 25160 w 470485"/>
                  <a:gd name="connsiteY15" fmla="*/ 183390 h 440423"/>
                  <a:gd name="connsiteX16" fmla="*/ 10015 w 470485"/>
                  <a:gd name="connsiteY16" fmla="*/ 170539 h 440423"/>
                  <a:gd name="connsiteX17" fmla="*/ 80420 w 470485"/>
                  <a:gd name="connsiteY17" fmla="*/ 145793 h 440423"/>
                  <a:gd name="connsiteX18" fmla="*/ 130204 w 470485"/>
                  <a:gd name="connsiteY18" fmla="*/ 153041 h 440423"/>
                  <a:gd name="connsiteX19" fmla="*/ 133863 w 470485"/>
                  <a:gd name="connsiteY19" fmla="*/ 156146 h 440423"/>
                  <a:gd name="connsiteX20" fmla="*/ 154201 w 470485"/>
                  <a:gd name="connsiteY20" fmla="*/ 162985 h 440423"/>
                  <a:gd name="connsiteX21" fmla="*/ 314597 w 470485"/>
                  <a:gd name="connsiteY21" fmla="*/ 255589 h 440423"/>
                  <a:gd name="connsiteX22" fmla="*/ 266393 w 470485"/>
                  <a:gd name="connsiteY22" fmla="*/ 75691 h 440423"/>
                  <a:gd name="connsiteX23" fmla="*/ 308903 w 470485"/>
                  <a:gd name="connsiteY23" fmla="*/ 2062 h 440423"/>
                  <a:gd name="connsiteX24" fmla="*/ 354522 w 470485"/>
                  <a:gd name="connsiteY24" fmla="*/ 8068 h 440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70485" h="440423">
                    <a:moveTo>
                      <a:pt x="354522" y="8068"/>
                    </a:moveTo>
                    <a:cubicBezTo>
                      <a:pt x="367846" y="15761"/>
                      <a:pt x="378236" y="28537"/>
                      <a:pt x="382532" y="44572"/>
                    </a:cubicBezTo>
                    <a:lnTo>
                      <a:pt x="468070" y="363805"/>
                    </a:lnTo>
                    <a:lnTo>
                      <a:pt x="468050" y="363962"/>
                    </a:lnTo>
                    <a:lnTo>
                      <a:pt x="468427" y="364736"/>
                    </a:lnTo>
                    <a:cubicBezTo>
                      <a:pt x="472409" y="379597"/>
                      <a:pt x="470722" y="395978"/>
                      <a:pt x="462422" y="410354"/>
                    </a:cubicBezTo>
                    <a:cubicBezTo>
                      <a:pt x="445821" y="439108"/>
                      <a:pt x="409053" y="448960"/>
                      <a:pt x="380299" y="432359"/>
                    </a:cubicBezTo>
                    <a:lnTo>
                      <a:pt x="94083" y="267112"/>
                    </a:lnTo>
                    <a:lnTo>
                      <a:pt x="79422" y="254180"/>
                    </a:lnTo>
                    <a:lnTo>
                      <a:pt x="70405" y="255493"/>
                    </a:lnTo>
                    <a:cubicBezTo>
                      <a:pt x="31521" y="255493"/>
                      <a:pt x="0" y="244414"/>
                      <a:pt x="0" y="230747"/>
                    </a:cubicBezTo>
                    <a:cubicBezTo>
                      <a:pt x="0" y="227330"/>
                      <a:pt x="1970" y="224075"/>
                      <a:pt x="5533" y="221115"/>
                    </a:cubicBezTo>
                    <a:lnTo>
                      <a:pt x="20151" y="213494"/>
                    </a:lnTo>
                    <a:lnTo>
                      <a:pt x="5008" y="200644"/>
                    </a:lnTo>
                    <a:cubicBezTo>
                      <a:pt x="5008" y="197227"/>
                      <a:pt x="6978" y="193972"/>
                      <a:pt x="10540" y="191011"/>
                    </a:cubicBezTo>
                    <a:lnTo>
                      <a:pt x="25160" y="183390"/>
                    </a:lnTo>
                    <a:lnTo>
                      <a:pt x="10015" y="170539"/>
                    </a:lnTo>
                    <a:cubicBezTo>
                      <a:pt x="10015" y="156872"/>
                      <a:pt x="41536" y="145793"/>
                      <a:pt x="80420" y="145793"/>
                    </a:cubicBezTo>
                    <a:cubicBezTo>
                      <a:pt x="99862" y="145793"/>
                      <a:pt x="117463" y="148563"/>
                      <a:pt x="130204" y="153041"/>
                    </a:cubicBezTo>
                    <a:lnTo>
                      <a:pt x="133863" y="156146"/>
                    </a:lnTo>
                    <a:lnTo>
                      <a:pt x="154201" y="162985"/>
                    </a:lnTo>
                    <a:lnTo>
                      <a:pt x="314597" y="255589"/>
                    </a:lnTo>
                    <a:lnTo>
                      <a:pt x="266393" y="75691"/>
                    </a:lnTo>
                    <a:cubicBezTo>
                      <a:pt x="257800" y="43621"/>
                      <a:pt x="276832" y="10655"/>
                      <a:pt x="308903" y="2062"/>
                    </a:cubicBezTo>
                    <a:cubicBezTo>
                      <a:pt x="324939" y="-2234"/>
                      <a:pt x="341197" y="376"/>
                      <a:pt x="354522" y="8068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C4BE76AA-9C8E-9A18-5B4F-1E4DAE79CE82}"/>
                  </a:ext>
                </a:extLst>
              </p:cNvPr>
              <p:cNvSpPr/>
              <p:nvPr/>
            </p:nvSpPr>
            <p:spPr bwMode="auto">
              <a:xfrm rot="5400000">
                <a:off x="2718102" y="4855345"/>
                <a:ext cx="655241" cy="666551"/>
              </a:xfrm>
              <a:custGeom>
                <a:avLst/>
                <a:gdLst>
                  <a:gd name="connsiteX0" fmla="*/ 0 w 655241"/>
                  <a:gd name="connsiteY0" fmla="*/ 33073 h 666551"/>
                  <a:gd name="connsiteX1" fmla="*/ 235307 w 655241"/>
                  <a:gd name="connsiteY1" fmla="*/ 33839 h 666551"/>
                  <a:gd name="connsiteX2" fmla="*/ 277220 w 655241"/>
                  <a:gd name="connsiteY2" fmla="*/ 78855 h 666551"/>
                  <a:gd name="connsiteX3" fmla="*/ 295619 w 655241"/>
                  <a:gd name="connsiteY3" fmla="*/ 56921 h 666551"/>
                  <a:gd name="connsiteX4" fmla="*/ 424582 w 655241"/>
                  <a:gd name="connsiteY4" fmla="*/ 3 h 666551"/>
                  <a:gd name="connsiteX5" fmla="*/ 655241 w 655241"/>
                  <a:gd name="connsiteY5" fmla="*/ 333277 h 666551"/>
                  <a:gd name="connsiteX6" fmla="*/ 514365 w 655241"/>
                  <a:gd name="connsiteY6" fmla="*/ 640361 h 666551"/>
                  <a:gd name="connsiteX7" fmla="*/ 498734 w 655241"/>
                  <a:gd name="connsiteY7" fmla="*/ 647372 h 666551"/>
                  <a:gd name="connsiteX8" fmla="*/ 498127 w 655241"/>
                  <a:gd name="connsiteY8" fmla="*/ 610711 h 666551"/>
                  <a:gd name="connsiteX9" fmla="*/ 522231 w 655241"/>
                  <a:gd name="connsiteY9" fmla="*/ 271557 h 666551"/>
                  <a:gd name="connsiteX10" fmla="*/ 476512 w 655241"/>
                  <a:gd name="connsiteY10" fmla="*/ 610711 h 666551"/>
                  <a:gd name="connsiteX11" fmla="*/ 477766 w 655241"/>
                  <a:gd name="connsiteY11" fmla="*/ 656776 h 666551"/>
                  <a:gd name="connsiteX12" fmla="*/ 471068 w 655241"/>
                  <a:gd name="connsiteY12" fmla="*/ 659780 h 666551"/>
                  <a:gd name="connsiteX13" fmla="*/ 424582 w 655241"/>
                  <a:gd name="connsiteY13" fmla="*/ 666551 h 666551"/>
                  <a:gd name="connsiteX14" fmla="*/ 198610 w 655241"/>
                  <a:gd name="connsiteY14" fmla="*/ 400443 h 666551"/>
                  <a:gd name="connsiteX15" fmla="*/ 196241 w 655241"/>
                  <a:gd name="connsiteY15" fmla="*/ 366494 h 666551"/>
                  <a:gd name="connsiteX16" fmla="*/ 193723 w 655241"/>
                  <a:gd name="connsiteY16" fmla="*/ 368611 h 666551"/>
                  <a:gd name="connsiteX17" fmla="*/ 0 w 655241"/>
                  <a:gd name="connsiteY17" fmla="*/ 33073 h 666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655241" h="666551">
                    <a:moveTo>
                      <a:pt x="0" y="33073"/>
                    </a:moveTo>
                    <a:cubicBezTo>
                      <a:pt x="79186" y="-12645"/>
                      <a:pt x="171521" y="-9621"/>
                      <a:pt x="235307" y="33839"/>
                    </a:cubicBezTo>
                    <a:lnTo>
                      <a:pt x="277220" y="78855"/>
                    </a:lnTo>
                    <a:lnTo>
                      <a:pt x="295619" y="56921"/>
                    </a:lnTo>
                    <a:cubicBezTo>
                      <a:pt x="332432" y="20986"/>
                      <a:pt x="376811" y="3"/>
                      <a:pt x="424582" y="3"/>
                    </a:cubicBezTo>
                    <a:cubicBezTo>
                      <a:pt x="551971" y="3"/>
                      <a:pt x="655241" y="149215"/>
                      <a:pt x="655241" y="333277"/>
                    </a:cubicBezTo>
                    <a:cubicBezTo>
                      <a:pt x="655241" y="471324"/>
                      <a:pt x="597152" y="589767"/>
                      <a:pt x="514365" y="640361"/>
                    </a:cubicBezTo>
                    <a:lnTo>
                      <a:pt x="498734" y="647372"/>
                    </a:lnTo>
                    <a:lnTo>
                      <a:pt x="498127" y="610711"/>
                    </a:lnTo>
                    <a:cubicBezTo>
                      <a:pt x="498127" y="475083"/>
                      <a:pt x="507146" y="348185"/>
                      <a:pt x="522231" y="271557"/>
                    </a:cubicBezTo>
                    <a:cubicBezTo>
                      <a:pt x="496981" y="271557"/>
                      <a:pt x="476512" y="423401"/>
                      <a:pt x="476512" y="610711"/>
                    </a:cubicBezTo>
                    <a:lnTo>
                      <a:pt x="477766" y="656776"/>
                    </a:lnTo>
                    <a:lnTo>
                      <a:pt x="471068" y="659780"/>
                    </a:lnTo>
                    <a:cubicBezTo>
                      <a:pt x="456052" y="664220"/>
                      <a:pt x="440505" y="666551"/>
                      <a:pt x="424582" y="666551"/>
                    </a:cubicBezTo>
                    <a:cubicBezTo>
                      <a:pt x="313117" y="666551"/>
                      <a:pt x="220117" y="552311"/>
                      <a:pt x="198610" y="400443"/>
                    </a:cubicBezTo>
                    <a:lnTo>
                      <a:pt x="196241" y="366494"/>
                    </a:lnTo>
                    <a:lnTo>
                      <a:pt x="193723" y="368611"/>
                    </a:lnTo>
                    <a:cubicBezTo>
                      <a:pt x="174820" y="234793"/>
                      <a:pt x="106438" y="116352"/>
                      <a:pt x="0" y="33073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6" name="楕円 25">
                <a:extLst>
                  <a:ext uri="{FF2B5EF4-FFF2-40B4-BE49-F238E27FC236}">
                    <a16:creationId xmlns:a16="http://schemas.microsoft.com/office/drawing/2014/main" id="{9454B540-5975-7EFB-A2E9-2085BE9EEEA5}"/>
                  </a:ext>
                </a:extLst>
              </p:cNvPr>
              <p:cNvSpPr/>
              <p:nvPr/>
            </p:nvSpPr>
            <p:spPr bwMode="auto">
              <a:xfrm>
                <a:off x="2896816" y="4986979"/>
                <a:ext cx="208868" cy="208868"/>
              </a:xfrm>
              <a:prstGeom prst="ellipse">
                <a:avLst/>
              </a:pr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2F60542F-C760-C156-697F-64F6C7A63F60}"/>
                  </a:ext>
                </a:extLst>
              </p:cNvPr>
              <p:cNvSpPr/>
              <p:nvPr/>
            </p:nvSpPr>
            <p:spPr bwMode="auto">
              <a:xfrm>
                <a:off x="2930651" y="5017506"/>
                <a:ext cx="103788" cy="103788"/>
              </a:xfrm>
              <a:prstGeom prst="ellipse">
                <a:avLst/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楕円 27">
                <a:extLst>
                  <a:ext uri="{FF2B5EF4-FFF2-40B4-BE49-F238E27FC236}">
                    <a16:creationId xmlns:a16="http://schemas.microsoft.com/office/drawing/2014/main" id="{859BDE84-D339-BB68-D695-005E5C41AA0B}"/>
                  </a:ext>
                </a:extLst>
              </p:cNvPr>
              <p:cNvSpPr/>
              <p:nvPr/>
            </p:nvSpPr>
            <p:spPr bwMode="auto">
              <a:xfrm>
                <a:off x="2959598" y="5042712"/>
                <a:ext cx="45720" cy="45720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フリーフォーム: 図形 28">
                <a:extLst>
                  <a:ext uri="{FF2B5EF4-FFF2-40B4-BE49-F238E27FC236}">
                    <a16:creationId xmlns:a16="http://schemas.microsoft.com/office/drawing/2014/main" id="{4F2BB03B-D607-73B3-BD7A-4CE15047F61D}"/>
                  </a:ext>
                </a:extLst>
              </p:cNvPr>
              <p:cNvSpPr/>
              <p:nvPr/>
            </p:nvSpPr>
            <p:spPr bwMode="auto">
              <a:xfrm rot="19800000">
                <a:off x="4161821" y="5255618"/>
                <a:ext cx="434579" cy="440031"/>
              </a:xfrm>
              <a:custGeom>
                <a:avLst/>
                <a:gdLst>
                  <a:gd name="connsiteX0" fmla="*/ 401866 w 439361"/>
                  <a:gd name="connsiteY0" fmla="*/ 88249 h 442094"/>
                  <a:gd name="connsiteX1" fmla="*/ 421754 w 439361"/>
                  <a:gd name="connsiteY1" fmla="*/ 101455 h 442094"/>
                  <a:gd name="connsiteX2" fmla="*/ 434960 w 439361"/>
                  <a:gd name="connsiteY2" fmla="*/ 121343 h 442094"/>
                  <a:gd name="connsiteX3" fmla="*/ 435762 w 439361"/>
                  <a:gd name="connsiteY3" fmla="*/ 125469 h 442094"/>
                  <a:gd name="connsiteX4" fmla="*/ 436217 w 439361"/>
                  <a:gd name="connsiteY4" fmla="*/ 126106 h 442094"/>
                  <a:gd name="connsiteX5" fmla="*/ 436289 w 439361"/>
                  <a:gd name="connsiteY5" fmla="*/ 128174 h 442094"/>
                  <a:gd name="connsiteX6" fmla="*/ 439361 w 439361"/>
                  <a:gd name="connsiteY6" fmla="*/ 143965 h 442094"/>
                  <a:gd name="connsiteX7" fmla="*/ 437218 w 439361"/>
                  <a:gd name="connsiteY7" fmla="*/ 154979 h 442094"/>
                  <a:gd name="connsiteX8" fmla="*/ 437435 w 439361"/>
                  <a:gd name="connsiteY8" fmla="*/ 161230 h 442094"/>
                  <a:gd name="connsiteX9" fmla="*/ 435079 w 439361"/>
                  <a:gd name="connsiteY9" fmla="*/ 165973 h 442094"/>
                  <a:gd name="connsiteX10" fmla="*/ 434959 w 439361"/>
                  <a:gd name="connsiteY10" fmla="*/ 166587 h 442094"/>
                  <a:gd name="connsiteX11" fmla="*/ 434223 w 439361"/>
                  <a:gd name="connsiteY11" fmla="*/ 167696 h 442094"/>
                  <a:gd name="connsiteX12" fmla="*/ 426815 w 439361"/>
                  <a:gd name="connsiteY12" fmla="*/ 182611 h 442094"/>
                  <a:gd name="connsiteX13" fmla="*/ 417629 w 439361"/>
                  <a:gd name="connsiteY13" fmla="*/ 190599 h 442094"/>
                  <a:gd name="connsiteX14" fmla="*/ 188059 w 439361"/>
                  <a:gd name="connsiteY14" fmla="*/ 420169 h 442094"/>
                  <a:gd name="connsiteX15" fmla="*/ 145549 w 439361"/>
                  <a:gd name="connsiteY15" fmla="*/ 437777 h 442094"/>
                  <a:gd name="connsiteX16" fmla="*/ 126470 w 439361"/>
                  <a:gd name="connsiteY16" fmla="*/ 434065 h 442094"/>
                  <a:gd name="connsiteX17" fmla="*/ 124971 w 439361"/>
                  <a:gd name="connsiteY17" fmla="*/ 434846 h 442094"/>
                  <a:gd name="connsiteX18" fmla="*/ 75187 w 439361"/>
                  <a:gd name="connsiteY18" fmla="*/ 442094 h 442094"/>
                  <a:gd name="connsiteX19" fmla="*/ 4782 w 439361"/>
                  <a:gd name="connsiteY19" fmla="*/ 417348 h 442094"/>
                  <a:gd name="connsiteX20" fmla="*/ 10315 w 439361"/>
                  <a:gd name="connsiteY20" fmla="*/ 407716 h 442094"/>
                  <a:gd name="connsiteX21" fmla="*/ 23214 w 439361"/>
                  <a:gd name="connsiteY21" fmla="*/ 400991 h 442094"/>
                  <a:gd name="connsiteX22" fmla="*/ 15322 w 439361"/>
                  <a:gd name="connsiteY22" fmla="*/ 396877 h 442094"/>
                  <a:gd name="connsiteX23" fmla="*/ 9790 w 439361"/>
                  <a:gd name="connsiteY23" fmla="*/ 387245 h 442094"/>
                  <a:gd name="connsiteX24" fmla="*/ 15323 w 439361"/>
                  <a:gd name="connsiteY24" fmla="*/ 377612 h 442094"/>
                  <a:gd name="connsiteX25" fmla="*/ 28222 w 439361"/>
                  <a:gd name="connsiteY25" fmla="*/ 370887 h 442094"/>
                  <a:gd name="connsiteX26" fmla="*/ 20329 w 439361"/>
                  <a:gd name="connsiteY26" fmla="*/ 366772 h 442094"/>
                  <a:gd name="connsiteX27" fmla="*/ 14797 w 439361"/>
                  <a:gd name="connsiteY27" fmla="*/ 357140 h 442094"/>
                  <a:gd name="connsiteX28" fmla="*/ 85202 w 439361"/>
                  <a:gd name="connsiteY28" fmla="*/ 332394 h 442094"/>
                  <a:gd name="connsiteX29" fmla="*/ 103178 w 439361"/>
                  <a:gd name="connsiteY29" fmla="*/ 335011 h 442094"/>
                  <a:gd name="connsiteX30" fmla="*/ 261785 w 439361"/>
                  <a:gd name="connsiteY30" fmla="*/ 176404 h 442094"/>
                  <a:gd name="connsiteX31" fmla="*/ 44573 w 439361"/>
                  <a:gd name="connsiteY31" fmla="*/ 118202 h 442094"/>
                  <a:gd name="connsiteX32" fmla="*/ 2063 w 439361"/>
                  <a:gd name="connsiteY32" fmla="*/ 44573 h 442094"/>
                  <a:gd name="connsiteX33" fmla="*/ 75692 w 439361"/>
                  <a:gd name="connsiteY33" fmla="*/ 2063 h 442094"/>
                  <a:gd name="connsiteX34" fmla="*/ 385347 w 439361"/>
                  <a:gd name="connsiteY34" fmla="*/ 85035 h 442094"/>
                  <a:gd name="connsiteX0" fmla="*/ 510137 w 547632"/>
                  <a:gd name="connsiteY0" fmla="*/ 300786 h 654631"/>
                  <a:gd name="connsiteX1" fmla="*/ 530025 w 547632"/>
                  <a:gd name="connsiteY1" fmla="*/ 313992 h 654631"/>
                  <a:gd name="connsiteX2" fmla="*/ 543231 w 547632"/>
                  <a:gd name="connsiteY2" fmla="*/ 333880 h 654631"/>
                  <a:gd name="connsiteX3" fmla="*/ 544033 w 547632"/>
                  <a:gd name="connsiteY3" fmla="*/ 338006 h 654631"/>
                  <a:gd name="connsiteX4" fmla="*/ 544488 w 547632"/>
                  <a:gd name="connsiteY4" fmla="*/ 338643 h 654631"/>
                  <a:gd name="connsiteX5" fmla="*/ 544560 w 547632"/>
                  <a:gd name="connsiteY5" fmla="*/ 340711 h 654631"/>
                  <a:gd name="connsiteX6" fmla="*/ 547632 w 547632"/>
                  <a:gd name="connsiteY6" fmla="*/ 356502 h 654631"/>
                  <a:gd name="connsiteX7" fmla="*/ 545489 w 547632"/>
                  <a:gd name="connsiteY7" fmla="*/ 367516 h 654631"/>
                  <a:gd name="connsiteX8" fmla="*/ 545706 w 547632"/>
                  <a:gd name="connsiteY8" fmla="*/ 373767 h 654631"/>
                  <a:gd name="connsiteX9" fmla="*/ 543350 w 547632"/>
                  <a:gd name="connsiteY9" fmla="*/ 378510 h 654631"/>
                  <a:gd name="connsiteX10" fmla="*/ 543230 w 547632"/>
                  <a:gd name="connsiteY10" fmla="*/ 379124 h 654631"/>
                  <a:gd name="connsiteX11" fmla="*/ 542494 w 547632"/>
                  <a:gd name="connsiteY11" fmla="*/ 380233 h 654631"/>
                  <a:gd name="connsiteX12" fmla="*/ 535086 w 547632"/>
                  <a:gd name="connsiteY12" fmla="*/ 395148 h 654631"/>
                  <a:gd name="connsiteX13" fmla="*/ 525900 w 547632"/>
                  <a:gd name="connsiteY13" fmla="*/ 403136 h 654631"/>
                  <a:gd name="connsiteX14" fmla="*/ 296330 w 547632"/>
                  <a:gd name="connsiteY14" fmla="*/ 632706 h 654631"/>
                  <a:gd name="connsiteX15" fmla="*/ 253820 w 547632"/>
                  <a:gd name="connsiteY15" fmla="*/ 650314 h 654631"/>
                  <a:gd name="connsiteX16" fmla="*/ 234741 w 547632"/>
                  <a:gd name="connsiteY16" fmla="*/ 646602 h 654631"/>
                  <a:gd name="connsiteX17" fmla="*/ 233242 w 547632"/>
                  <a:gd name="connsiteY17" fmla="*/ 647383 h 654631"/>
                  <a:gd name="connsiteX18" fmla="*/ 183458 w 547632"/>
                  <a:gd name="connsiteY18" fmla="*/ 654631 h 654631"/>
                  <a:gd name="connsiteX19" fmla="*/ 113053 w 547632"/>
                  <a:gd name="connsiteY19" fmla="*/ 629885 h 654631"/>
                  <a:gd name="connsiteX20" fmla="*/ 118586 w 547632"/>
                  <a:gd name="connsiteY20" fmla="*/ 620253 h 654631"/>
                  <a:gd name="connsiteX21" fmla="*/ 131485 w 547632"/>
                  <a:gd name="connsiteY21" fmla="*/ 613528 h 654631"/>
                  <a:gd name="connsiteX22" fmla="*/ 123593 w 547632"/>
                  <a:gd name="connsiteY22" fmla="*/ 609414 h 654631"/>
                  <a:gd name="connsiteX23" fmla="*/ 118061 w 547632"/>
                  <a:gd name="connsiteY23" fmla="*/ 599782 h 654631"/>
                  <a:gd name="connsiteX24" fmla="*/ 123594 w 547632"/>
                  <a:gd name="connsiteY24" fmla="*/ 590149 h 654631"/>
                  <a:gd name="connsiteX25" fmla="*/ 136493 w 547632"/>
                  <a:gd name="connsiteY25" fmla="*/ 583424 h 654631"/>
                  <a:gd name="connsiteX26" fmla="*/ 128600 w 547632"/>
                  <a:gd name="connsiteY26" fmla="*/ 579309 h 654631"/>
                  <a:gd name="connsiteX27" fmla="*/ 123068 w 547632"/>
                  <a:gd name="connsiteY27" fmla="*/ 569677 h 654631"/>
                  <a:gd name="connsiteX28" fmla="*/ 193473 w 547632"/>
                  <a:gd name="connsiteY28" fmla="*/ 544931 h 654631"/>
                  <a:gd name="connsiteX29" fmla="*/ 211449 w 547632"/>
                  <a:gd name="connsiteY29" fmla="*/ 547548 h 654631"/>
                  <a:gd name="connsiteX30" fmla="*/ 370056 w 547632"/>
                  <a:gd name="connsiteY30" fmla="*/ 388941 h 654631"/>
                  <a:gd name="connsiteX31" fmla="*/ 152844 w 547632"/>
                  <a:gd name="connsiteY31" fmla="*/ 330739 h 654631"/>
                  <a:gd name="connsiteX32" fmla="*/ 410 w 547632"/>
                  <a:gd name="connsiteY32" fmla="*/ 3004 h 654631"/>
                  <a:gd name="connsiteX33" fmla="*/ 183963 w 547632"/>
                  <a:gd name="connsiteY33" fmla="*/ 214600 h 654631"/>
                  <a:gd name="connsiteX34" fmla="*/ 493618 w 547632"/>
                  <a:gd name="connsiteY34" fmla="*/ 297572 h 654631"/>
                  <a:gd name="connsiteX35" fmla="*/ 510137 w 547632"/>
                  <a:gd name="connsiteY35" fmla="*/ 300786 h 654631"/>
                  <a:gd name="connsiteX0" fmla="*/ 0 w 547222"/>
                  <a:gd name="connsiteY0" fmla="*/ 3004 h 654631"/>
                  <a:gd name="connsiteX1" fmla="*/ 183553 w 547222"/>
                  <a:gd name="connsiteY1" fmla="*/ 214600 h 654631"/>
                  <a:gd name="connsiteX2" fmla="*/ 493208 w 547222"/>
                  <a:gd name="connsiteY2" fmla="*/ 297572 h 654631"/>
                  <a:gd name="connsiteX3" fmla="*/ 509727 w 547222"/>
                  <a:gd name="connsiteY3" fmla="*/ 300786 h 654631"/>
                  <a:gd name="connsiteX4" fmla="*/ 529615 w 547222"/>
                  <a:gd name="connsiteY4" fmla="*/ 313992 h 654631"/>
                  <a:gd name="connsiteX5" fmla="*/ 542821 w 547222"/>
                  <a:gd name="connsiteY5" fmla="*/ 333880 h 654631"/>
                  <a:gd name="connsiteX6" fmla="*/ 543623 w 547222"/>
                  <a:gd name="connsiteY6" fmla="*/ 338006 h 654631"/>
                  <a:gd name="connsiteX7" fmla="*/ 544078 w 547222"/>
                  <a:gd name="connsiteY7" fmla="*/ 338643 h 654631"/>
                  <a:gd name="connsiteX8" fmla="*/ 544150 w 547222"/>
                  <a:gd name="connsiteY8" fmla="*/ 340711 h 654631"/>
                  <a:gd name="connsiteX9" fmla="*/ 547222 w 547222"/>
                  <a:gd name="connsiteY9" fmla="*/ 356502 h 654631"/>
                  <a:gd name="connsiteX10" fmla="*/ 545079 w 547222"/>
                  <a:gd name="connsiteY10" fmla="*/ 367516 h 654631"/>
                  <a:gd name="connsiteX11" fmla="*/ 545296 w 547222"/>
                  <a:gd name="connsiteY11" fmla="*/ 373767 h 654631"/>
                  <a:gd name="connsiteX12" fmla="*/ 542940 w 547222"/>
                  <a:gd name="connsiteY12" fmla="*/ 378510 h 654631"/>
                  <a:gd name="connsiteX13" fmla="*/ 542820 w 547222"/>
                  <a:gd name="connsiteY13" fmla="*/ 379124 h 654631"/>
                  <a:gd name="connsiteX14" fmla="*/ 542084 w 547222"/>
                  <a:gd name="connsiteY14" fmla="*/ 380233 h 654631"/>
                  <a:gd name="connsiteX15" fmla="*/ 534676 w 547222"/>
                  <a:gd name="connsiteY15" fmla="*/ 395148 h 654631"/>
                  <a:gd name="connsiteX16" fmla="*/ 525490 w 547222"/>
                  <a:gd name="connsiteY16" fmla="*/ 403136 h 654631"/>
                  <a:gd name="connsiteX17" fmla="*/ 295920 w 547222"/>
                  <a:gd name="connsiteY17" fmla="*/ 632706 h 654631"/>
                  <a:gd name="connsiteX18" fmla="*/ 253410 w 547222"/>
                  <a:gd name="connsiteY18" fmla="*/ 650314 h 654631"/>
                  <a:gd name="connsiteX19" fmla="*/ 234331 w 547222"/>
                  <a:gd name="connsiteY19" fmla="*/ 646602 h 654631"/>
                  <a:gd name="connsiteX20" fmla="*/ 232832 w 547222"/>
                  <a:gd name="connsiteY20" fmla="*/ 647383 h 654631"/>
                  <a:gd name="connsiteX21" fmla="*/ 183048 w 547222"/>
                  <a:gd name="connsiteY21" fmla="*/ 654631 h 654631"/>
                  <a:gd name="connsiteX22" fmla="*/ 112643 w 547222"/>
                  <a:gd name="connsiteY22" fmla="*/ 629885 h 654631"/>
                  <a:gd name="connsiteX23" fmla="*/ 118176 w 547222"/>
                  <a:gd name="connsiteY23" fmla="*/ 620253 h 654631"/>
                  <a:gd name="connsiteX24" fmla="*/ 131075 w 547222"/>
                  <a:gd name="connsiteY24" fmla="*/ 613528 h 654631"/>
                  <a:gd name="connsiteX25" fmla="*/ 123183 w 547222"/>
                  <a:gd name="connsiteY25" fmla="*/ 609414 h 654631"/>
                  <a:gd name="connsiteX26" fmla="*/ 117651 w 547222"/>
                  <a:gd name="connsiteY26" fmla="*/ 599782 h 654631"/>
                  <a:gd name="connsiteX27" fmla="*/ 123184 w 547222"/>
                  <a:gd name="connsiteY27" fmla="*/ 590149 h 654631"/>
                  <a:gd name="connsiteX28" fmla="*/ 136083 w 547222"/>
                  <a:gd name="connsiteY28" fmla="*/ 583424 h 654631"/>
                  <a:gd name="connsiteX29" fmla="*/ 128190 w 547222"/>
                  <a:gd name="connsiteY29" fmla="*/ 579309 h 654631"/>
                  <a:gd name="connsiteX30" fmla="*/ 122658 w 547222"/>
                  <a:gd name="connsiteY30" fmla="*/ 569677 h 654631"/>
                  <a:gd name="connsiteX31" fmla="*/ 193063 w 547222"/>
                  <a:gd name="connsiteY31" fmla="*/ 544931 h 654631"/>
                  <a:gd name="connsiteX32" fmla="*/ 211039 w 547222"/>
                  <a:gd name="connsiteY32" fmla="*/ 547548 h 654631"/>
                  <a:gd name="connsiteX33" fmla="*/ 369646 w 547222"/>
                  <a:gd name="connsiteY33" fmla="*/ 388941 h 654631"/>
                  <a:gd name="connsiteX34" fmla="*/ 152434 w 547222"/>
                  <a:gd name="connsiteY34" fmla="*/ 330739 h 654631"/>
                  <a:gd name="connsiteX35" fmla="*/ 91440 w 547222"/>
                  <a:gd name="connsiteY35" fmla="*/ 94444 h 654631"/>
                  <a:gd name="connsiteX0" fmla="*/ 129475 w 493144"/>
                  <a:gd name="connsiteY0" fmla="*/ 128235 h 568266"/>
                  <a:gd name="connsiteX1" fmla="*/ 439130 w 493144"/>
                  <a:gd name="connsiteY1" fmla="*/ 211207 h 568266"/>
                  <a:gd name="connsiteX2" fmla="*/ 455649 w 493144"/>
                  <a:gd name="connsiteY2" fmla="*/ 214421 h 568266"/>
                  <a:gd name="connsiteX3" fmla="*/ 475537 w 493144"/>
                  <a:gd name="connsiteY3" fmla="*/ 227627 h 568266"/>
                  <a:gd name="connsiteX4" fmla="*/ 488743 w 493144"/>
                  <a:gd name="connsiteY4" fmla="*/ 247515 h 568266"/>
                  <a:gd name="connsiteX5" fmla="*/ 489545 w 493144"/>
                  <a:gd name="connsiteY5" fmla="*/ 251641 h 568266"/>
                  <a:gd name="connsiteX6" fmla="*/ 490000 w 493144"/>
                  <a:gd name="connsiteY6" fmla="*/ 252278 h 568266"/>
                  <a:gd name="connsiteX7" fmla="*/ 490072 w 493144"/>
                  <a:gd name="connsiteY7" fmla="*/ 254346 h 568266"/>
                  <a:gd name="connsiteX8" fmla="*/ 493144 w 493144"/>
                  <a:gd name="connsiteY8" fmla="*/ 270137 h 568266"/>
                  <a:gd name="connsiteX9" fmla="*/ 491001 w 493144"/>
                  <a:gd name="connsiteY9" fmla="*/ 281151 h 568266"/>
                  <a:gd name="connsiteX10" fmla="*/ 491218 w 493144"/>
                  <a:gd name="connsiteY10" fmla="*/ 287402 h 568266"/>
                  <a:gd name="connsiteX11" fmla="*/ 488862 w 493144"/>
                  <a:gd name="connsiteY11" fmla="*/ 292145 h 568266"/>
                  <a:gd name="connsiteX12" fmla="*/ 488742 w 493144"/>
                  <a:gd name="connsiteY12" fmla="*/ 292759 h 568266"/>
                  <a:gd name="connsiteX13" fmla="*/ 488006 w 493144"/>
                  <a:gd name="connsiteY13" fmla="*/ 293868 h 568266"/>
                  <a:gd name="connsiteX14" fmla="*/ 480598 w 493144"/>
                  <a:gd name="connsiteY14" fmla="*/ 308783 h 568266"/>
                  <a:gd name="connsiteX15" fmla="*/ 471412 w 493144"/>
                  <a:gd name="connsiteY15" fmla="*/ 316771 h 568266"/>
                  <a:gd name="connsiteX16" fmla="*/ 241842 w 493144"/>
                  <a:gd name="connsiteY16" fmla="*/ 546341 h 568266"/>
                  <a:gd name="connsiteX17" fmla="*/ 199332 w 493144"/>
                  <a:gd name="connsiteY17" fmla="*/ 563949 h 568266"/>
                  <a:gd name="connsiteX18" fmla="*/ 180253 w 493144"/>
                  <a:gd name="connsiteY18" fmla="*/ 560237 h 568266"/>
                  <a:gd name="connsiteX19" fmla="*/ 178754 w 493144"/>
                  <a:gd name="connsiteY19" fmla="*/ 561018 h 568266"/>
                  <a:gd name="connsiteX20" fmla="*/ 128970 w 493144"/>
                  <a:gd name="connsiteY20" fmla="*/ 568266 h 568266"/>
                  <a:gd name="connsiteX21" fmla="*/ 58565 w 493144"/>
                  <a:gd name="connsiteY21" fmla="*/ 543520 h 568266"/>
                  <a:gd name="connsiteX22" fmla="*/ 64098 w 493144"/>
                  <a:gd name="connsiteY22" fmla="*/ 533888 h 568266"/>
                  <a:gd name="connsiteX23" fmla="*/ 76997 w 493144"/>
                  <a:gd name="connsiteY23" fmla="*/ 527163 h 568266"/>
                  <a:gd name="connsiteX24" fmla="*/ 69105 w 493144"/>
                  <a:gd name="connsiteY24" fmla="*/ 523049 h 568266"/>
                  <a:gd name="connsiteX25" fmla="*/ 63573 w 493144"/>
                  <a:gd name="connsiteY25" fmla="*/ 513417 h 568266"/>
                  <a:gd name="connsiteX26" fmla="*/ 69106 w 493144"/>
                  <a:gd name="connsiteY26" fmla="*/ 503784 h 568266"/>
                  <a:gd name="connsiteX27" fmla="*/ 82005 w 493144"/>
                  <a:gd name="connsiteY27" fmla="*/ 497059 h 568266"/>
                  <a:gd name="connsiteX28" fmla="*/ 74112 w 493144"/>
                  <a:gd name="connsiteY28" fmla="*/ 492944 h 568266"/>
                  <a:gd name="connsiteX29" fmla="*/ 68580 w 493144"/>
                  <a:gd name="connsiteY29" fmla="*/ 483312 h 568266"/>
                  <a:gd name="connsiteX30" fmla="*/ 138985 w 493144"/>
                  <a:gd name="connsiteY30" fmla="*/ 458566 h 568266"/>
                  <a:gd name="connsiteX31" fmla="*/ 156961 w 493144"/>
                  <a:gd name="connsiteY31" fmla="*/ 461183 h 568266"/>
                  <a:gd name="connsiteX32" fmla="*/ 315568 w 493144"/>
                  <a:gd name="connsiteY32" fmla="*/ 302576 h 568266"/>
                  <a:gd name="connsiteX33" fmla="*/ 98356 w 493144"/>
                  <a:gd name="connsiteY33" fmla="*/ 244374 h 568266"/>
                  <a:gd name="connsiteX34" fmla="*/ 37362 w 493144"/>
                  <a:gd name="connsiteY34" fmla="*/ 8079 h 568266"/>
                  <a:gd name="connsiteX0" fmla="*/ 70910 w 434579"/>
                  <a:gd name="connsiteY0" fmla="*/ 0 h 440031"/>
                  <a:gd name="connsiteX1" fmla="*/ 380565 w 434579"/>
                  <a:gd name="connsiteY1" fmla="*/ 82972 h 440031"/>
                  <a:gd name="connsiteX2" fmla="*/ 397084 w 434579"/>
                  <a:gd name="connsiteY2" fmla="*/ 86186 h 440031"/>
                  <a:gd name="connsiteX3" fmla="*/ 416972 w 434579"/>
                  <a:gd name="connsiteY3" fmla="*/ 99392 h 440031"/>
                  <a:gd name="connsiteX4" fmla="*/ 430178 w 434579"/>
                  <a:gd name="connsiteY4" fmla="*/ 119280 h 440031"/>
                  <a:gd name="connsiteX5" fmla="*/ 430980 w 434579"/>
                  <a:gd name="connsiteY5" fmla="*/ 123406 h 440031"/>
                  <a:gd name="connsiteX6" fmla="*/ 431435 w 434579"/>
                  <a:gd name="connsiteY6" fmla="*/ 124043 h 440031"/>
                  <a:gd name="connsiteX7" fmla="*/ 431507 w 434579"/>
                  <a:gd name="connsiteY7" fmla="*/ 126111 h 440031"/>
                  <a:gd name="connsiteX8" fmla="*/ 434579 w 434579"/>
                  <a:gd name="connsiteY8" fmla="*/ 141902 h 440031"/>
                  <a:gd name="connsiteX9" fmla="*/ 432436 w 434579"/>
                  <a:gd name="connsiteY9" fmla="*/ 152916 h 440031"/>
                  <a:gd name="connsiteX10" fmla="*/ 432653 w 434579"/>
                  <a:gd name="connsiteY10" fmla="*/ 159167 h 440031"/>
                  <a:gd name="connsiteX11" fmla="*/ 430297 w 434579"/>
                  <a:gd name="connsiteY11" fmla="*/ 163910 h 440031"/>
                  <a:gd name="connsiteX12" fmla="*/ 430177 w 434579"/>
                  <a:gd name="connsiteY12" fmla="*/ 164524 h 440031"/>
                  <a:gd name="connsiteX13" fmla="*/ 429441 w 434579"/>
                  <a:gd name="connsiteY13" fmla="*/ 165633 h 440031"/>
                  <a:gd name="connsiteX14" fmla="*/ 422033 w 434579"/>
                  <a:gd name="connsiteY14" fmla="*/ 180548 h 440031"/>
                  <a:gd name="connsiteX15" fmla="*/ 412847 w 434579"/>
                  <a:gd name="connsiteY15" fmla="*/ 188536 h 440031"/>
                  <a:gd name="connsiteX16" fmla="*/ 183277 w 434579"/>
                  <a:gd name="connsiteY16" fmla="*/ 418106 h 440031"/>
                  <a:gd name="connsiteX17" fmla="*/ 140767 w 434579"/>
                  <a:gd name="connsiteY17" fmla="*/ 435714 h 440031"/>
                  <a:gd name="connsiteX18" fmla="*/ 121688 w 434579"/>
                  <a:gd name="connsiteY18" fmla="*/ 432002 h 440031"/>
                  <a:gd name="connsiteX19" fmla="*/ 120189 w 434579"/>
                  <a:gd name="connsiteY19" fmla="*/ 432783 h 440031"/>
                  <a:gd name="connsiteX20" fmla="*/ 70405 w 434579"/>
                  <a:gd name="connsiteY20" fmla="*/ 440031 h 440031"/>
                  <a:gd name="connsiteX21" fmla="*/ 0 w 434579"/>
                  <a:gd name="connsiteY21" fmla="*/ 415285 h 440031"/>
                  <a:gd name="connsiteX22" fmla="*/ 5533 w 434579"/>
                  <a:gd name="connsiteY22" fmla="*/ 405653 h 440031"/>
                  <a:gd name="connsiteX23" fmla="*/ 18432 w 434579"/>
                  <a:gd name="connsiteY23" fmla="*/ 398928 h 440031"/>
                  <a:gd name="connsiteX24" fmla="*/ 10540 w 434579"/>
                  <a:gd name="connsiteY24" fmla="*/ 394814 h 440031"/>
                  <a:gd name="connsiteX25" fmla="*/ 5008 w 434579"/>
                  <a:gd name="connsiteY25" fmla="*/ 385182 h 440031"/>
                  <a:gd name="connsiteX26" fmla="*/ 10541 w 434579"/>
                  <a:gd name="connsiteY26" fmla="*/ 375549 h 440031"/>
                  <a:gd name="connsiteX27" fmla="*/ 23440 w 434579"/>
                  <a:gd name="connsiteY27" fmla="*/ 368824 h 440031"/>
                  <a:gd name="connsiteX28" fmla="*/ 15547 w 434579"/>
                  <a:gd name="connsiteY28" fmla="*/ 364709 h 440031"/>
                  <a:gd name="connsiteX29" fmla="*/ 10015 w 434579"/>
                  <a:gd name="connsiteY29" fmla="*/ 355077 h 440031"/>
                  <a:gd name="connsiteX30" fmla="*/ 80420 w 434579"/>
                  <a:gd name="connsiteY30" fmla="*/ 330331 h 440031"/>
                  <a:gd name="connsiteX31" fmla="*/ 98396 w 434579"/>
                  <a:gd name="connsiteY31" fmla="*/ 332948 h 440031"/>
                  <a:gd name="connsiteX32" fmla="*/ 257003 w 434579"/>
                  <a:gd name="connsiteY32" fmla="*/ 174341 h 440031"/>
                  <a:gd name="connsiteX33" fmla="*/ 39791 w 434579"/>
                  <a:gd name="connsiteY33" fmla="*/ 116139 h 440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434579" h="440031">
                    <a:moveTo>
                      <a:pt x="70910" y="0"/>
                    </a:moveTo>
                    <a:lnTo>
                      <a:pt x="380565" y="82972"/>
                    </a:lnTo>
                    <a:lnTo>
                      <a:pt x="397084" y="86186"/>
                    </a:lnTo>
                    <a:cubicBezTo>
                      <a:pt x="404321" y="89121"/>
                      <a:pt x="411102" y="93523"/>
                      <a:pt x="416972" y="99392"/>
                    </a:cubicBezTo>
                    <a:cubicBezTo>
                      <a:pt x="422841" y="105261"/>
                      <a:pt x="427243" y="112043"/>
                      <a:pt x="430178" y="119280"/>
                    </a:cubicBezTo>
                    <a:lnTo>
                      <a:pt x="430980" y="123406"/>
                    </a:lnTo>
                    <a:lnTo>
                      <a:pt x="431435" y="124043"/>
                    </a:lnTo>
                    <a:cubicBezTo>
                      <a:pt x="431459" y="124732"/>
                      <a:pt x="431483" y="125422"/>
                      <a:pt x="431507" y="126111"/>
                    </a:cubicBezTo>
                    <a:lnTo>
                      <a:pt x="434579" y="141902"/>
                    </a:lnTo>
                    <a:lnTo>
                      <a:pt x="432436" y="152916"/>
                    </a:lnTo>
                    <a:cubicBezTo>
                      <a:pt x="432508" y="155000"/>
                      <a:pt x="432581" y="157083"/>
                      <a:pt x="432653" y="159167"/>
                    </a:cubicBezTo>
                    <a:lnTo>
                      <a:pt x="430297" y="163910"/>
                    </a:lnTo>
                    <a:lnTo>
                      <a:pt x="430177" y="164524"/>
                    </a:lnTo>
                    <a:lnTo>
                      <a:pt x="429441" y="165633"/>
                    </a:lnTo>
                    <a:lnTo>
                      <a:pt x="422033" y="180548"/>
                    </a:lnTo>
                    <a:lnTo>
                      <a:pt x="412847" y="188536"/>
                    </a:lnTo>
                    <a:lnTo>
                      <a:pt x="183277" y="418106"/>
                    </a:lnTo>
                    <a:cubicBezTo>
                      <a:pt x="171538" y="429845"/>
                      <a:pt x="156152" y="435714"/>
                      <a:pt x="140767" y="435714"/>
                    </a:cubicBezTo>
                    <a:lnTo>
                      <a:pt x="121688" y="432002"/>
                    </a:lnTo>
                    <a:lnTo>
                      <a:pt x="120189" y="432783"/>
                    </a:lnTo>
                    <a:cubicBezTo>
                      <a:pt x="107448" y="437261"/>
                      <a:pt x="89847" y="440031"/>
                      <a:pt x="70405" y="440031"/>
                    </a:cubicBezTo>
                    <a:cubicBezTo>
                      <a:pt x="31521" y="440031"/>
                      <a:pt x="0" y="428952"/>
                      <a:pt x="0" y="415285"/>
                    </a:cubicBezTo>
                    <a:cubicBezTo>
                      <a:pt x="0" y="411868"/>
                      <a:pt x="1970" y="408613"/>
                      <a:pt x="5533" y="405653"/>
                    </a:cubicBezTo>
                    <a:lnTo>
                      <a:pt x="18432" y="398928"/>
                    </a:lnTo>
                    <a:lnTo>
                      <a:pt x="10540" y="394814"/>
                    </a:lnTo>
                    <a:cubicBezTo>
                      <a:pt x="6978" y="391854"/>
                      <a:pt x="5008" y="388599"/>
                      <a:pt x="5008" y="385182"/>
                    </a:cubicBezTo>
                    <a:cubicBezTo>
                      <a:pt x="5008" y="381765"/>
                      <a:pt x="6978" y="378510"/>
                      <a:pt x="10541" y="375549"/>
                    </a:cubicBezTo>
                    <a:lnTo>
                      <a:pt x="23440" y="368824"/>
                    </a:lnTo>
                    <a:lnTo>
                      <a:pt x="15547" y="364709"/>
                    </a:lnTo>
                    <a:cubicBezTo>
                      <a:pt x="11985" y="361749"/>
                      <a:pt x="10015" y="358494"/>
                      <a:pt x="10015" y="355077"/>
                    </a:cubicBezTo>
                    <a:cubicBezTo>
                      <a:pt x="10015" y="341410"/>
                      <a:pt x="41536" y="330331"/>
                      <a:pt x="80420" y="330331"/>
                    </a:cubicBezTo>
                    <a:lnTo>
                      <a:pt x="98396" y="332948"/>
                    </a:lnTo>
                    <a:lnTo>
                      <a:pt x="257003" y="174341"/>
                    </a:lnTo>
                    <a:lnTo>
                      <a:pt x="39791" y="116139"/>
                    </a:lnTo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C31B0E37-A53B-2819-8843-D319062B3A59}"/>
                  </a:ext>
                </a:extLst>
              </p:cNvPr>
              <p:cNvSpPr/>
              <p:nvPr/>
            </p:nvSpPr>
            <p:spPr bwMode="auto">
              <a:xfrm>
                <a:off x="3939256" y="5722937"/>
                <a:ext cx="280321" cy="201239"/>
              </a:xfrm>
              <a:custGeom>
                <a:avLst/>
                <a:gdLst>
                  <a:gd name="connsiteX0" fmla="*/ 257175 w 257175"/>
                  <a:gd name="connsiteY0" fmla="*/ 0 h 238125"/>
                  <a:gd name="connsiteX1" fmla="*/ 223838 w 257175"/>
                  <a:gd name="connsiteY1" fmla="*/ 176213 h 238125"/>
                  <a:gd name="connsiteX2" fmla="*/ 57150 w 257175"/>
                  <a:gd name="connsiteY2" fmla="*/ 238125 h 238125"/>
                  <a:gd name="connsiteX3" fmla="*/ 0 w 257175"/>
                  <a:gd name="connsiteY3" fmla="*/ 85725 h 238125"/>
                  <a:gd name="connsiteX4" fmla="*/ 107156 w 257175"/>
                  <a:gd name="connsiteY4" fmla="*/ 16669 h 238125"/>
                  <a:gd name="connsiteX5" fmla="*/ 178594 w 257175"/>
                  <a:gd name="connsiteY5" fmla="*/ 111919 h 238125"/>
                  <a:gd name="connsiteX6" fmla="*/ 114300 w 257175"/>
                  <a:gd name="connsiteY6" fmla="*/ 185738 h 238125"/>
                  <a:gd name="connsiteX7" fmla="*/ 52388 w 257175"/>
                  <a:gd name="connsiteY7" fmla="*/ 119063 h 238125"/>
                  <a:gd name="connsiteX8" fmla="*/ 88106 w 257175"/>
                  <a:gd name="connsiteY8" fmla="*/ 80963 h 238125"/>
                  <a:gd name="connsiteX9" fmla="*/ 138113 w 257175"/>
                  <a:gd name="connsiteY9" fmla="*/ 104775 h 238125"/>
                  <a:gd name="connsiteX10" fmla="*/ 104775 w 257175"/>
                  <a:gd name="connsiteY10" fmla="*/ 128588 h 238125"/>
                  <a:gd name="connsiteX0" fmla="*/ 252412 w 252412"/>
                  <a:gd name="connsiteY0" fmla="*/ 0 h 238125"/>
                  <a:gd name="connsiteX1" fmla="*/ 219075 w 252412"/>
                  <a:gd name="connsiteY1" fmla="*/ 176213 h 238125"/>
                  <a:gd name="connsiteX2" fmla="*/ 52387 w 252412"/>
                  <a:gd name="connsiteY2" fmla="*/ 238125 h 238125"/>
                  <a:gd name="connsiteX3" fmla="*/ 0 w 252412"/>
                  <a:gd name="connsiteY3" fmla="*/ 95250 h 238125"/>
                  <a:gd name="connsiteX4" fmla="*/ 102393 w 252412"/>
                  <a:gd name="connsiteY4" fmla="*/ 16669 h 238125"/>
                  <a:gd name="connsiteX5" fmla="*/ 173831 w 252412"/>
                  <a:gd name="connsiteY5" fmla="*/ 111919 h 238125"/>
                  <a:gd name="connsiteX6" fmla="*/ 109537 w 252412"/>
                  <a:gd name="connsiteY6" fmla="*/ 185738 h 238125"/>
                  <a:gd name="connsiteX7" fmla="*/ 47625 w 252412"/>
                  <a:gd name="connsiteY7" fmla="*/ 119063 h 238125"/>
                  <a:gd name="connsiteX8" fmla="*/ 83343 w 252412"/>
                  <a:gd name="connsiteY8" fmla="*/ 80963 h 238125"/>
                  <a:gd name="connsiteX9" fmla="*/ 133350 w 252412"/>
                  <a:gd name="connsiteY9" fmla="*/ 104775 h 238125"/>
                  <a:gd name="connsiteX10" fmla="*/ 100012 w 252412"/>
                  <a:gd name="connsiteY10" fmla="*/ 128588 h 238125"/>
                  <a:gd name="connsiteX0" fmla="*/ 254537 w 254537"/>
                  <a:gd name="connsiteY0" fmla="*/ 0 h 238125"/>
                  <a:gd name="connsiteX1" fmla="*/ 221200 w 254537"/>
                  <a:gd name="connsiteY1" fmla="*/ 176213 h 238125"/>
                  <a:gd name="connsiteX2" fmla="*/ 54512 w 254537"/>
                  <a:gd name="connsiteY2" fmla="*/ 238125 h 238125"/>
                  <a:gd name="connsiteX3" fmla="*/ 2125 w 254537"/>
                  <a:gd name="connsiteY3" fmla="*/ 95250 h 238125"/>
                  <a:gd name="connsiteX4" fmla="*/ 104518 w 254537"/>
                  <a:gd name="connsiteY4" fmla="*/ 16669 h 238125"/>
                  <a:gd name="connsiteX5" fmla="*/ 175956 w 254537"/>
                  <a:gd name="connsiteY5" fmla="*/ 111919 h 238125"/>
                  <a:gd name="connsiteX6" fmla="*/ 111662 w 254537"/>
                  <a:gd name="connsiteY6" fmla="*/ 185738 h 238125"/>
                  <a:gd name="connsiteX7" fmla="*/ 49750 w 254537"/>
                  <a:gd name="connsiteY7" fmla="*/ 119063 h 238125"/>
                  <a:gd name="connsiteX8" fmla="*/ 85468 w 254537"/>
                  <a:gd name="connsiteY8" fmla="*/ 80963 h 238125"/>
                  <a:gd name="connsiteX9" fmla="*/ 135475 w 254537"/>
                  <a:gd name="connsiteY9" fmla="*/ 104775 h 238125"/>
                  <a:gd name="connsiteX10" fmla="*/ 102137 w 254537"/>
                  <a:gd name="connsiteY10" fmla="*/ 128588 h 238125"/>
                  <a:gd name="connsiteX0" fmla="*/ 255049 w 255049"/>
                  <a:gd name="connsiteY0" fmla="*/ 0 h 241325"/>
                  <a:gd name="connsiteX1" fmla="*/ 221712 w 255049"/>
                  <a:gd name="connsiteY1" fmla="*/ 176213 h 241325"/>
                  <a:gd name="connsiteX2" fmla="*/ 55024 w 255049"/>
                  <a:gd name="connsiteY2" fmla="*/ 238125 h 241325"/>
                  <a:gd name="connsiteX3" fmla="*/ 2637 w 255049"/>
                  <a:gd name="connsiteY3" fmla="*/ 95250 h 241325"/>
                  <a:gd name="connsiteX4" fmla="*/ 105030 w 255049"/>
                  <a:gd name="connsiteY4" fmla="*/ 16669 h 241325"/>
                  <a:gd name="connsiteX5" fmla="*/ 176468 w 255049"/>
                  <a:gd name="connsiteY5" fmla="*/ 111919 h 241325"/>
                  <a:gd name="connsiteX6" fmla="*/ 112174 w 255049"/>
                  <a:gd name="connsiteY6" fmla="*/ 185738 h 241325"/>
                  <a:gd name="connsiteX7" fmla="*/ 50262 w 255049"/>
                  <a:gd name="connsiteY7" fmla="*/ 119063 h 241325"/>
                  <a:gd name="connsiteX8" fmla="*/ 85980 w 255049"/>
                  <a:gd name="connsiteY8" fmla="*/ 80963 h 241325"/>
                  <a:gd name="connsiteX9" fmla="*/ 135987 w 255049"/>
                  <a:gd name="connsiteY9" fmla="*/ 104775 h 241325"/>
                  <a:gd name="connsiteX10" fmla="*/ 102649 w 255049"/>
                  <a:gd name="connsiteY10" fmla="*/ 128588 h 241325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646 w 255646"/>
                  <a:gd name="connsiteY0" fmla="*/ 0 h 246095"/>
                  <a:gd name="connsiteX1" fmla="*/ 222309 w 255646"/>
                  <a:gd name="connsiteY1" fmla="*/ 176213 h 246095"/>
                  <a:gd name="connsiteX2" fmla="*/ 55621 w 255646"/>
                  <a:gd name="connsiteY2" fmla="*/ 238125 h 246095"/>
                  <a:gd name="connsiteX3" fmla="*/ 3234 w 255646"/>
                  <a:gd name="connsiteY3" fmla="*/ 95250 h 246095"/>
                  <a:gd name="connsiteX4" fmla="*/ 105627 w 255646"/>
                  <a:gd name="connsiteY4" fmla="*/ 16669 h 246095"/>
                  <a:gd name="connsiteX5" fmla="*/ 177065 w 255646"/>
                  <a:gd name="connsiteY5" fmla="*/ 111919 h 246095"/>
                  <a:gd name="connsiteX6" fmla="*/ 112771 w 255646"/>
                  <a:gd name="connsiteY6" fmla="*/ 185738 h 246095"/>
                  <a:gd name="connsiteX7" fmla="*/ 50859 w 255646"/>
                  <a:gd name="connsiteY7" fmla="*/ 119063 h 246095"/>
                  <a:gd name="connsiteX8" fmla="*/ 86577 w 255646"/>
                  <a:gd name="connsiteY8" fmla="*/ 80963 h 246095"/>
                  <a:gd name="connsiteX9" fmla="*/ 136584 w 255646"/>
                  <a:gd name="connsiteY9" fmla="*/ 104775 h 246095"/>
                  <a:gd name="connsiteX10" fmla="*/ 103246 w 255646"/>
                  <a:gd name="connsiteY10" fmla="*/ 128588 h 246095"/>
                  <a:gd name="connsiteX0" fmla="*/ 253413 w 253413"/>
                  <a:gd name="connsiteY0" fmla="*/ 0 h 231942"/>
                  <a:gd name="connsiteX1" fmla="*/ 220076 w 253413"/>
                  <a:gd name="connsiteY1" fmla="*/ 176213 h 231942"/>
                  <a:gd name="connsiteX2" fmla="*/ 62271 w 253413"/>
                  <a:gd name="connsiteY2" fmla="*/ 224793 h 231942"/>
                  <a:gd name="connsiteX3" fmla="*/ 1001 w 253413"/>
                  <a:gd name="connsiteY3" fmla="*/ 95250 h 231942"/>
                  <a:gd name="connsiteX4" fmla="*/ 103394 w 253413"/>
                  <a:gd name="connsiteY4" fmla="*/ 16669 h 231942"/>
                  <a:gd name="connsiteX5" fmla="*/ 174832 w 253413"/>
                  <a:gd name="connsiteY5" fmla="*/ 111919 h 231942"/>
                  <a:gd name="connsiteX6" fmla="*/ 110538 w 253413"/>
                  <a:gd name="connsiteY6" fmla="*/ 185738 h 231942"/>
                  <a:gd name="connsiteX7" fmla="*/ 48626 w 253413"/>
                  <a:gd name="connsiteY7" fmla="*/ 119063 h 231942"/>
                  <a:gd name="connsiteX8" fmla="*/ 84344 w 253413"/>
                  <a:gd name="connsiteY8" fmla="*/ 80963 h 231942"/>
                  <a:gd name="connsiteX9" fmla="*/ 134351 w 253413"/>
                  <a:gd name="connsiteY9" fmla="*/ 104775 h 231942"/>
                  <a:gd name="connsiteX10" fmla="*/ 101013 w 253413"/>
                  <a:gd name="connsiteY10" fmla="*/ 128588 h 231942"/>
                  <a:gd name="connsiteX0" fmla="*/ 253296 w 253296"/>
                  <a:gd name="connsiteY0" fmla="*/ 0 h 227780"/>
                  <a:gd name="connsiteX1" fmla="*/ 204413 w 253296"/>
                  <a:gd name="connsiteY1" fmla="*/ 170880 h 227780"/>
                  <a:gd name="connsiteX2" fmla="*/ 62154 w 253296"/>
                  <a:gd name="connsiteY2" fmla="*/ 224793 h 227780"/>
                  <a:gd name="connsiteX3" fmla="*/ 884 w 253296"/>
                  <a:gd name="connsiteY3" fmla="*/ 95250 h 227780"/>
                  <a:gd name="connsiteX4" fmla="*/ 103277 w 253296"/>
                  <a:gd name="connsiteY4" fmla="*/ 16669 h 227780"/>
                  <a:gd name="connsiteX5" fmla="*/ 174715 w 253296"/>
                  <a:gd name="connsiteY5" fmla="*/ 111919 h 227780"/>
                  <a:gd name="connsiteX6" fmla="*/ 110421 w 253296"/>
                  <a:gd name="connsiteY6" fmla="*/ 185738 h 227780"/>
                  <a:gd name="connsiteX7" fmla="*/ 48509 w 253296"/>
                  <a:gd name="connsiteY7" fmla="*/ 119063 h 227780"/>
                  <a:gd name="connsiteX8" fmla="*/ 84227 w 253296"/>
                  <a:gd name="connsiteY8" fmla="*/ 80963 h 227780"/>
                  <a:gd name="connsiteX9" fmla="*/ 134234 w 253296"/>
                  <a:gd name="connsiteY9" fmla="*/ 104775 h 227780"/>
                  <a:gd name="connsiteX10" fmla="*/ 100896 w 253296"/>
                  <a:gd name="connsiteY10" fmla="*/ 128588 h 227780"/>
                  <a:gd name="connsiteX0" fmla="*/ 264401 w 264401"/>
                  <a:gd name="connsiteY0" fmla="*/ 0 h 217001"/>
                  <a:gd name="connsiteX1" fmla="*/ 204413 w 264401"/>
                  <a:gd name="connsiteY1" fmla="*/ 160214 h 217001"/>
                  <a:gd name="connsiteX2" fmla="*/ 62154 w 264401"/>
                  <a:gd name="connsiteY2" fmla="*/ 214127 h 217001"/>
                  <a:gd name="connsiteX3" fmla="*/ 884 w 264401"/>
                  <a:gd name="connsiteY3" fmla="*/ 84584 h 217001"/>
                  <a:gd name="connsiteX4" fmla="*/ 103277 w 264401"/>
                  <a:gd name="connsiteY4" fmla="*/ 6003 h 217001"/>
                  <a:gd name="connsiteX5" fmla="*/ 174715 w 264401"/>
                  <a:gd name="connsiteY5" fmla="*/ 101253 h 217001"/>
                  <a:gd name="connsiteX6" fmla="*/ 110421 w 264401"/>
                  <a:gd name="connsiteY6" fmla="*/ 175072 h 217001"/>
                  <a:gd name="connsiteX7" fmla="*/ 48509 w 264401"/>
                  <a:gd name="connsiteY7" fmla="*/ 108397 h 217001"/>
                  <a:gd name="connsiteX8" fmla="*/ 84227 w 264401"/>
                  <a:gd name="connsiteY8" fmla="*/ 70297 h 217001"/>
                  <a:gd name="connsiteX9" fmla="*/ 134234 w 264401"/>
                  <a:gd name="connsiteY9" fmla="*/ 94109 h 217001"/>
                  <a:gd name="connsiteX10" fmla="*/ 100896 w 264401"/>
                  <a:gd name="connsiteY10" fmla="*/ 117922 h 217001"/>
                  <a:gd name="connsiteX0" fmla="*/ 264401 w 264401"/>
                  <a:gd name="connsiteY0" fmla="*/ 0 h 217001"/>
                  <a:gd name="connsiteX1" fmla="*/ 204413 w 264401"/>
                  <a:gd name="connsiteY1" fmla="*/ 160214 h 217001"/>
                  <a:gd name="connsiteX2" fmla="*/ 62154 w 264401"/>
                  <a:gd name="connsiteY2" fmla="*/ 214127 h 217001"/>
                  <a:gd name="connsiteX3" fmla="*/ 884 w 264401"/>
                  <a:gd name="connsiteY3" fmla="*/ 84584 h 217001"/>
                  <a:gd name="connsiteX4" fmla="*/ 103277 w 264401"/>
                  <a:gd name="connsiteY4" fmla="*/ 6003 h 217001"/>
                  <a:gd name="connsiteX5" fmla="*/ 174715 w 264401"/>
                  <a:gd name="connsiteY5" fmla="*/ 101253 h 217001"/>
                  <a:gd name="connsiteX6" fmla="*/ 110421 w 264401"/>
                  <a:gd name="connsiteY6" fmla="*/ 175072 h 217001"/>
                  <a:gd name="connsiteX7" fmla="*/ 48509 w 264401"/>
                  <a:gd name="connsiteY7" fmla="*/ 108397 h 217001"/>
                  <a:gd name="connsiteX8" fmla="*/ 84227 w 264401"/>
                  <a:gd name="connsiteY8" fmla="*/ 70297 h 217001"/>
                  <a:gd name="connsiteX9" fmla="*/ 134234 w 264401"/>
                  <a:gd name="connsiteY9" fmla="*/ 94109 h 217001"/>
                  <a:gd name="connsiteX10" fmla="*/ 100896 w 264401"/>
                  <a:gd name="connsiteY10" fmla="*/ 117922 h 217001"/>
                  <a:gd name="connsiteX0" fmla="*/ 266859 w 266859"/>
                  <a:gd name="connsiteY0" fmla="*/ 0 h 217001"/>
                  <a:gd name="connsiteX1" fmla="*/ 206871 w 266859"/>
                  <a:gd name="connsiteY1" fmla="*/ 160214 h 217001"/>
                  <a:gd name="connsiteX2" fmla="*/ 64612 w 266859"/>
                  <a:gd name="connsiteY2" fmla="*/ 214127 h 217001"/>
                  <a:gd name="connsiteX3" fmla="*/ 3342 w 266859"/>
                  <a:gd name="connsiteY3" fmla="*/ 84584 h 217001"/>
                  <a:gd name="connsiteX4" fmla="*/ 105735 w 266859"/>
                  <a:gd name="connsiteY4" fmla="*/ 6003 h 217001"/>
                  <a:gd name="connsiteX5" fmla="*/ 177173 w 266859"/>
                  <a:gd name="connsiteY5" fmla="*/ 101253 h 217001"/>
                  <a:gd name="connsiteX6" fmla="*/ 112879 w 266859"/>
                  <a:gd name="connsiteY6" fmla="*/ 175072 h 217001"/>
                  <a:gd name="connsiteX7" fmla="*/ 50967 w 266859"/>
                  <a:gd name="connsiteY7" fmla="*/ 108397 h 217001"/>
                  <a:gd name="connsiteX8" fmla="*/ 86685 w 266859"/>
                  <a:gd name="connsiteY8" fmla="*/ 70297 h 217001"/>
                  <a:gd name="connsiteX9" fmla="*/ 136692 w 266859"/>
                  <a:gd name="connsiteY9" fmla="*/ 94109 h 217001"/>
                  <a:gd name="connsiteX10" fmla="*/ 103354 w 266859"/>
                  <a:gd name="connsiteY10" fmla="*/ 117922 h 217001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78464 w 268150"/>
                  <a:gd name="connsiteY5" fmla="*/ 101253 h 221920"/>
                  <a:gd name="connsiteX6" fmla="*/ 114170 w 268150"/>
                  <a:gd name="connsiteY6" fmla="*/ 175072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14170 w 268150"/>
                  <a:gd name="connsiteY6" fmla="*/ 175072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03065 w 268150"/>
                  <a:gd name="connsiteY6" fmla="*/ 164407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03065 w 268150"/>
                  <a:gd name="connsiteY6" fmla="*/ 164407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24657 w 268150"/>
                  <a:gd name="connsiteY9" fmla="*/ 86110 h 221920"/>
                  <a:gd name="connsiteX10" fmla="*/ 104645 w 268150"/>
                  <a:gd name="connsiteY10" fmla="*/ 117922 h 221920"/>
                  <a:gd name="connsiteX0" fmla="*/ 261488 w 261488"/>
                  <a:gd name="connsiteY0" fmla="*/ 0 h 227347"/>
                  <a:gd name="connsiteX1" fmla="*/ 208162 w 261488"/>
                  <a:gd name="connsiteY1" fmla="*/ 165547 h 227347"/>
                  <a:gd name="connsiteX2" fmla="*/ 65903 w 261488"/>
                  <a:gd name="connsiteY2" fmla="*/ 219460 h 227347"/>
                  <a:gd name="connsiteX3" fmla="*/ 4633 w 261488"/>
                  <a:gd name="connsiteY3" fmla="*/ 89917 h 227347"/>
                  <a:gd name="connsiteX4" fmla="*/ 107026 w 261488"/>
                  <a:gd name="connsiteY4" fmla="*/ 11336 h 227347"/>
                  <a:gd name="connsiteX5" fmla="*/ 169580 w 261488"/>
                  <a:gd name="connsiteY5" fmla="*/ 87923 h 227347"/>
                  <a:gd name="connsiteX6" fmla="*/ 103065 w 261488"/>
                  <a:gd name="connsiteY6" fmla="*/ 169740 h 227347"/>
                  <a:gd name="connsiteX7" fmla="*/ 52258 w 261488"/>
                  <a:gd name="connsiteY7" fmla="*/ 113730 h 227347"/>
                  <a:gd name="connsiteX8" fmla="*/ 87976 w 261488"/>
                  <a:gd name="connsiteY8" fmla="*/ 75630 h 227347"/>
                  <a:gd name="connsiteX9" fmla="*/ 124657 w 261488"/>
                  <a:gd name="connsiteY9" fmla="*/ 91443 h 227347"/>
                  <a:gd name="connsiteX10" fmla="*/ 104645 w 261488"/>
                  <a:gd name="connsiteY10" fmla="*/ 123255 h 227347"/>
                  <a:gd name="connsiteX0" fmla="*/ 260043 w 260043"/>
                  <a:gd name="connsiteY0" fmla="*/ 0 h 223122"/>
                  <a:gd name="connsiteX1" fmla="*/ 188950 w 260043"/>
                  <a:gd name="connsiteY1" fmla="*/ 170879 h 223122"/>
                  <a:gd name="connsiteX2" fmla="*/ 64458 w 260043"/>
                  <a:gd name="connsiteY2" fmla="*/ 219460 h 223122"/>
                  <a:gd name="connsiteX3" fmla="*/ 3188 w 260043"/>
                  <a:gd name="connsiteY3" fmla="*/ 89917 h 223122"/>
                  <a:gd name="connsiteX4" fmla="*/ 105581 w 260043"/>
                  <a:gd name="connsiteY4" fmla="*/ 11336 h 223122"/>
                  <a:gd name="connsiteX5" fmla="*/ 168135 w 260043"/>
                  <a:gd name="connsiteY5" fmla="*/ 87923 h 223122"/>
                  <a:gd name="connsiteX6" fmla="*/ 101620 w 260043"/>
                  <a:gd name="connsiteY6" fmla="*/ 169740 h 223122"/>
                  <a:gd name="connsiteX7" fmla="*/ 50813 w 260043"/>
                  <a:gd name="connsiteY7" fmla="*/ 113730 h 223122"/>
                  <a:gd name="connsiteX8" fmla="*/ 86531 w 260043"/>
                  <a:gd name="connsiteY8" fmla="*/ 75630 h 223122"/>
                  <a:gd name="connsiteX9" fmla="*/ 123212 w 260043"/>
                  <a:gd name="connsiteY9" fmla="*/ 91443 h 223122"/>
                  <a:gd name="connsiteX10" fmla="*/ 103200 w 260043"/>
                  <a:gd name="connsiteY10" fmla="*/ 123255 h 223122"/>
                  <a:gd name="connsiteX0" fmla="*/ 260043 w 260043"/>
                  <a:gd name="connsiteY0" fmla="*/ 0 h 224227"/>
                  <a:gd name="connsiteX1" fmla="*/ 188950 w 260043"/>
                  <a:gd name="connsiteY1" fmla="*/ 170879 h 224227"/>
                  <a:gd name="connsiteX2" fmla="*/ 64458 w 260043"/>
                  <a:gd name="connsiteY2" fmla="*/ 219460 h 224227"/>
                  <a:gd name="connsiteX3" fmla="*/ 3188 w 260043"/>
                  <a:gd name="connsiteY3" fmla="*/ 89917 h 224227"/>
                  <a:gd name="connsiteX4" fmla="*/ 105581 w 260043"/>
                  <a:gd name="connsiteY4" fmla="*/ 11336 h 224227"/>
                  <a:gd name="connsiteX5" fmla="*/ 168135 w 260043"/>
                  <a:gd name="connsiteY5" fmla="*/ 87923 h 224227"/>
                  <a:gd name="connsiteX6" fmla="*/ 101620 w 260043"/>
                  <a:gd name="connsiteY6" fmla="*/ 169740 h 224227"/>
                  <a:gd name="connsiteX7" fmla="*/ 50813 w 260043"/>
                  <a:gd name="connsiteY7" fmla="*/ 113730 h 224227"/>
                  <a:gd name="connsiteX8" fmla="*/ 86531 w 260043"/>
                  <a:gd name="connsiteY8" fmla="*/ 75630 h 224227"/>
                  <a:gd name="connsiteX9" fmla="*/ 123212 w 260043"/>
                  <a:gd name="connsiteY9" fmla="*/ 91443 h 224227"/>
                  <a:gd name="connsiteX10" fmla="*/ 103200 w 260043"/>
                  <a:gd name="connsiteY10" fmla="*/ 123255 h 224227"/>
                  <a:gd name="connsiteX0" fmla="*/ 260551 w 260551"/>
                  <a:gd name="connsiteY0" fmla="*/ 0 h 228725"/>
                  <a:gd name="connsiteX1" fmla="*/ 189458 w 260551"/>
                  <a:gd name="connsiteY1" fmla="*/ 170879 h 228725"/>
                  <a:gd name="connsiteX2" fmla="*/ 64966 w 260551"/>
                  <a:gd name="connsiteY2" fmla="*/ 219460 h 228725"/>
                  <a:gd name="connsiteX3" fmla="*/ 3696 w 260551"/>
                  <a:gd name="connsiteY3" fmla="*/ 89917 h 228725"/>
                  <a:gd name="connsiteX4" fmla="*/ 106089 w 260551"/>
                  <a:gd name="connsiteY4" fmla="*/ 11336 h 228725"/>
                  <a:gd name="connsiteX5" fmla="*/ 168643 w 260551"/>
                  <a:gd name="connsiteY5" fmla="*/ 87923 h 228725"/>
                  <a:gd name="connsiteX6" fmla="*/ 102128 w 260551"/>
                  <a:gd name="connsiteY6" fmla="*/ 169740 h 228725"/>
                  <a:gd name="connsiteX7" fmla="*/ 51321 w 260551"/>
                  <a:gd name="connsiteY7" fmla="*/ 113730 h 228725"/>
                  <a:gd name="connsiteX8" fmla="*/ 87039 w 260551"/>
                  <a:gd name="connsiteY8" fmla="*/ 75630 h 228725"/>
                  <a:gd name="connsiteX9" fmla="*/ 123720 w 260551"/>
                  <a:gd name="connsiteY9" fmla="*/ 91443 h 228725"/>
                  <a:gd name="connsiteX10" fmla="*/ 103708 w 26055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57621 w 257621"/>
                  <a:gd name="connsiteY0" fmla="*/ 0 h 228725"/>
                  <a:gd name="connsiteX1" fmla="*/ 186528 w 257621"/>
                  <a:gd name="connsiteY1" fmla="*/ 170879 h 228725"/>
                  <a:gd name="connsiteX2" fmla="*/ 62036 w 257621"/>
                  <a:gd name="connsiteY2" fmla="*/ 219460 h 228725"/>
                  <a:gd name="connsiteX3" fmla="*/ 766 w 257621"/>
                  <a:gd name="connsiteY3" fmla="*/ 89917 h 228725"/>
                  <a:gd name="connsiteX4" fmla="*/ 96496 w 257621"/>
                  <a:gd name="connsiteY4" fmla="*/ 19334 h 228725"/>
                  <a:gd name="connsiteX5" fmla="*/ 165713 w 257621"/>
                  <a:gd name="connsiteY5" fmla="*/ 87923 h 228725"/>
                  <a:gd name="connsiteX6" fmla="*/ 96976 w 257621"/>
                  <a:gd name="connsiteY6" fmla="*/ 161740 h 228725"/>
                  <a:gd name="connsiteX7" fmla="*/ 48391 w 257621"/>
                  <a:gd name="connsiteY7" fmla="*/ 113730 h 228725"/>
                  <a:gd name="connsiteX8" fmla="*/ 84109 w 257621"/>
                  <a:gd name="connsiteY8" fmla="*/ 75630 h 228725"/>
                  <a:gd name="connsiteX9" fmla="*/ 120790 w 257621"/>
                  <a:gd name="connsiteY9" fmla="*/ 91443 h 228725"/>
                  <a:gd name="connsiteX10" fmla="*/ 100778 w 257621"/>
                  <a:gd name="connsiteY10" fmla="*/ 123255 h 228725"/>
                  <a:gd name="connsiteX0" fmla="*/ 257621 w 257621"/>
                  <a:gd name="connsiteY0" fmla="*/ 0 h 228725"/>
                  <a:gd name="connsiteX1" fmla="*/ 186528 w 257621"/>
                  <a:gd name="connsiteY1" fmla="*/ 170879 h 228725"/>
                  <a:gd name="connsiteX2" fmla="*/ 62036 w 257621"/>
                  <a:gd name="connsiteY2" fmla="*/ 219460 h 228725"/>
                  <a:gd name="connsiteX3" fmla="*/ 766 w 257621"/>
                  <a:gd name="connsiteY3" fmla="*/ 89917 h 228725"/>
                  <a:gd name="connsiteX4" fmla="*/ 96496 w 257621"/>
                  <a:gd name="connsiteY4" fmla="*/ 19334 h 228725"/>
                  <a:gd name="connsiteX5" fmla="*/ 165713 w 257621"/>
                  <a:gd name="connsiteY5" fmla="*/ 87923 h 228725"/>
                  <a:gd name="connsiteX6" fmla="*/ 96976 w 257621"/>
                  <a:gd name="connsiteY6" fmla="*/ 161740 h 228725"/>
                  <a:gd name="connsiteX7" fmla="*/ 48391 w 257621"/>
                  <a:gd name="connsiteY7" fmla="*/ 113730 h 228725"/>
                  <a:gd name="connsiteX8" fmla="*/ 84109 w 257621"/>
                  <a:gd name="connsiteY8" fmla="*/ 75630 h 228725"/>
                  <a:gd name="connsiteX9" fmla="*/ 120790 w 257621"/>
                  <a:gd name="connsiteY9" fmla="*/ 91443 h 228725"/>
                  <a:gd name="connsiteX10" fmla="*/ 100778 w 257621"/>
                  <a:gd name="connsiteY10" fmla="*/ 123255 h 228725"/>
                  <a:gd name="connsiteX0" fmla="*/ 260933 w 260933"/>
                  <a:gd name="connsiteY0" fmla="*/ 0 h 228725"/>
                  <a:gd name="connsiteX1" fmla="*/ 189840 w 260933"/>
                  <a:gd name="connsiteY1" fmla="*/ 170879 h 228725"/>
                  <a:gd name="connsiteX2" fmla="*/ 65348 w 260933"/>
                  <a:gd name="connsiteY2" fmla="*/ 219460 h 228725"/>
                  <a:gd name="connsiteX3" fmla="*/ 4078 w 260933"/>
                  <a:gd name="connsiteY3" fmla="*/ 89917 h 228725"/>
                  <a:gd name="connsiteX4" fmla="*/ 99808 w 260933"/>
                  <a:gd name="connsiteY4" fmla="*/ 19334 h 228725"/>
                  <a:gd name="connsiteX5" fmla="*/ 169025 w 260933"/>
                  <a:gd name="connsiteY5" fmla="*/ 87923 h 228725"/>
                  <a:gd name="connsiteX6" fmla="*/ 100288 w 260933"/>
                  <a:gd name="connsiteY6" fmla="*/ 161740 h 228725"/>
                  <a:gd name="connsiteX7" fmla="*/ 51703 w 260933"/>
                  <a:gd name="connsiteY7" fmla="*/ 113730 h 228725"/>
                  <a:gd name="connsiteX8" fmla="*/ 87421 w 260933"/>
                  <a:gd name="connsiteY8" fmla="*/ 75630 h 228725"/>
                  <a:gd name="connsiteX9" fmla="*/ 124102 w 260933"/>
                  <a:gd name="connsiteY9" fmla="*/ 91443 h 228725"/>
                  <a:gd name="connsiteX10" fmla="*/ 104090 w 260933"/>
                  <a:gd name="connsiteY10" fmla="*/ 123255 h 228725"/>
                  <a:gd name="connsiteX0" fmla="*/ 261442 w 261442"/>
                  <a:gd name="connsiteY0" fmla="*/ 0 h 225334"/>
                  <a:gd name="connsiteX1" fmla="*/ 190349 w 261442"/>
                  <a:gd name="connsiteY1" fmla="*/ 170879 h 225334"/>
                  <a:gd name="connsiteX2" fmla="*/ 65857 w 261442"/>
                  <a:gd name="connsiteY2" fmla="*/ 219460 h 225334"/>
                  <a:gd name="connsiteX3" fmla="*/ 4587 w 261442"/>
                  <a:gd name="connsiteY3" fmla="*/ 89917 h 225334"/>
                  <a:gd name="connsiteX4" fmla="*/ 100317 w 261442"/>
                  <a:gd name="connsiteY4" fmla="*/ 19334 h 225334"/>
                  <a:gd name="connsiteX5" fmla="*/ 169534 w 261442"/>
                  <a:gd name="connsiteY5" fmla="*/ 87923 h 225334"/>
                  <a:gd name="connsiteX6" fmla="*/ 100797 w 261442"/>
                  <a:gd name="connsiteY6" fmla="*/ 161740 h 225334"/>
                  <a:gd name="connsiteX7" fmla="*/ 52212 w 261442"/>
                  <a:gd name="connsiteY7" fmla="*/ 113730 h 225334"/>
                  <a:gd name="connsiteX8" fmla="*/ 87930 w 261442"/>
                  <a:gd name="connsiteY8" fmla="*/ 75630 h 225334"/>
                  <a:gd name="connsiteX9" fmla="*/ 124611 w 261442"/>
                  <a:gd name="connsiteY9" fmla="*/ 91443 h 225334"/>
                  <a:gd name="connsiteX10" fmla="*/ 104599 w 261442"/>
                  <a:gd name="connsiteY10" fmla="*/ 123255 h 225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61442" h="225334">
                    <a:moveTo>
                      <a:pt x="261442" y="0"/>
                    </a:moveTo>
                    <a:cubicBezTo>
                      <a:pt x="246368" y="82735"/>
                      <a:pt x="222946" y="123637"/>
                      <a:pt x="190349" y="170879"/>
                    </a:cubicBezTo>
                    <a:cubicBezTo>
                      <a:pt x="157752" y="218121"/>
                      <a:pt x="112364" y="235620"/>
                      <a:pt x="65857" y="219460"/>
                    </a:cubicBezTo>
                    <a:cubicBezTo>
                      <a:pt x="19350" y="203300"/>
                      <a:pt x="-12261" y="144602"/>
                      <a:pt x="4587" y="89917"/>
                    </a:cubicBezTo>
                    <a:cubicBezTo>
                      <a:pt x="21435" y="35232"/>
                      <a:pt x="55059" y="14334"/>
                      <a:pt x="100317" y="19334"/>
                    </a:cubicBezTo>
                    <a:cubicBezTo>
                      <a:pt x="145575" y="24334"/>
                      <a:pt x="169454" y="64189"/>
                      <a:pt x="169534" y="87923"/>
                    </a:cubicBezTo>
                    <a:cubicBezTo>
                      <a:pt x="169614" y="111657"/>
                      <a:pt x="127014" y="160105"/>
                      <a:pt x="100797" y="161740"/>
                    </a:cubicBezTo>
                    <a:cubicBezTo>
                      <a:pt x="74580" y="163375"/>
                      <a:pt x="52135" y="141415"/>
                      <a:pt x="52212" y="113730"/>
                    </a:cubicBezTo>
                    <a:cubicBezTo>
                      <a:pt x="52289" y="86045"/>
                      <a:pt x="75864" y="79344"/>
                      <a:pt x="87930" y="75630"/>
                    </a:cubicBezTo>
                    <a:cubicBezTo>
                      <a:pt x="99996" y="71916"/>
                      <a:pt x="115405" y="68362"/>
                      <a:pt x="124611" y="91443"/>
                    </a:cubicBezTo>
                    <a:cubicBezTo>
                      <a:pt x="133817" y="114524"/>
                      <a:pt x="115712" y="115317"/>
                      <a:pt x="104599" y="123255"/>
                    </a:cubicBezTo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0805609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058259B-5C61-4EAB-F66E-F30E9D1E93D6}"/>
              </a:ext>
            </a:extLst>
          </p:cNvPr>
          <p:cNvSpPr/>
          <p:nvPr/>
        </p:nvSpPr>
        <p:spPr>
          <a:xfrm>
            <a:off x="101600" y="109412"/>
            <a:ext cx="6657770" cy="1054370"/>
          </a:xfrm>
          <a:prstGeom prst="rect">
            <a:avLst/>
          </a:prstGeom>
          <a:solidFill>
            <a:srgbClr val="00206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3196388-119E-8431-3FBE-EBCD5311031B}"/>
              </a:ext>
            </a:extLst>
          </p:cNvPr>
          <p:cNvSpPr txBox="1"/>
          <p:nvPr/>
        </p:nvSpPr>
        <p:spPr>
          <a:xfrm>
            <a:off x="895559" y="282233"/>
            <a:ext cx="5131168" cy="6440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入居者の皆様へ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D195D84C-3B88-BA2A-4028-BBD6C7AD7E33}"/>
              </a:ext>
            </a:extLst>
          </p:cNvPr>
          <p:cNvSpPr txBox="1"/>
          <p:nvPr/>
        </p:nvSpPr>
        <p:spPr>
          <a:xfrm>
            <a:off x="414318" y="1484235"/>
            <a:ext cx="6131956" cy="2692858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6000" b="1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</a:rPr>
              <a:t>当マンションは</a:t>
            </a:r>
            <a:endParaRPr lang="en-US" altLang="ja-JP" dirty="0">
              <a:solidFill>
                <a:schemeClr val="tx1"/>
              </a:solidFill>
            </a:endParaRPr>
          </a:p>
          <a:p>
            <a:r>
              <a:rPr lang="ja-JP" altLang="en-US" dirty="0"/>
              <a:t>爬虫類のペット飼育も</a:t>
            </a:r>
            <a:endParaRPr lang="en-US" altLang="ja-JP" dirty="0"/>
          </a:p>
          <a:p>
            <a:r>
              <a:rPr lang="ja-JP" altLang="en-US" dirty="0"/>
              <a:t>認めておりません</a:t>
            </a:r>
            <a:endParaRPr lang="en-US" altLang="ja-JP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DF64C93-8251-3702-5019-ECFF7B444849}"/>
              </a:ext>
            </a:extLst>
          </p:cNvPr>
          <p:cNvSpPr txBox="1"/>
          <p:nvPr/>
        </p:nvSpPr>
        <p:spPr>
          <a:xfrm>
            <a:off x="298116" y="6960777"/>
            <a:ext cx="6326053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ご理解の程よろしくお願い申し上げます。なお飼育が発覚した場合は、規約により退去いただく場合があります。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93B34579-3AEB-AC43-5B4E-899D6F630FBA}"/>
              </a:ext>
            </a:extLst>
          </p:cNvPr>
          <p:cNvSpPr txBox="1"/>
          <p:nvPr/>
        </p:nvSpPr>
        <p:spPr>
          <a:xfrm>
            <a:off x="298116" y="8937967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A6664BA6-AE3A-D9E7-1139-1A3DB7622980}"/>
              </a:ext>
            </a:extLst>
          </p:cNvPr>
          <p:cNvGrpSpPr/>
          <p:nvPr/>
        </p:nvGrpSpPr>
        <p:grpSpPr>
          <a:xfrm>
            <a:off x="3717259" y="4537406"/>
            <a:ext cx="2170640" cy="2170640"/>
            <a:chOff x="3760034" y="3886199"/>
            <a:chExt cx="2412166" cy="2412166"/>
          </a:xfrm>
        </p:grpSpPr>
        <p:grpSp>
          <p:nvGrpSpPr>
            <p:cNvPr id="38" name="グループ化 37">
              <a:extLst>
                <a:ext uri="{FF2B5EF4-FFF2-40B4-BE49-F238E27FC236}">
                  <a16:creationId xmlns:a16="http://schemas.microsoft.com/office/drawing/2014/main" id="{1D07E400-04F7-82CC-FBDD-021838C92416}"/>
                </a:ext>
              </a:extLst>
            </p:cNvPr>
            <p:cNvGrpSpPr/>
            <p:nvPr/>
          </p:nvGrpSpPr>
          <p:grpSpPr>
            <a:xfrm>
              <a:off x="3760034" y="3886199"/>
              <a:ext cx="2412166" cy="2412166"/>
              <a:chOff x="643930" y="806730"/>
              <a:chExt cx="2735056" cy="2735056"/>
            </a:xfrm>
          </p:grpSpPr>
          <p:sp>
            <p:nvSpPr>
              <p:cNvPr id="48" name="四角形: 角を丸くする 47">
                <a:extLst>
                  <a:ext uri="{FF2B5EF4-FFF2-40B4-BE49-F238E27FC236}">
                    <a16:creationId xmlns:a16="http://schemas.microsoft.com/office/drawing/2014/main" id="{DAAAEA5E-1B39-00B1-7F38-E2E91B7E808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BEF56C30-16D5-7F5F-6D88-7BF19574696E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2CCD8F59-5D5F-3199-516E-2A324AFF085C}"/>
                </a:ext>
              </a:extLst>
            </p:cNvPr>
            <p:cNvSpPr/>
            <p:nvPr/>
          </p:nvSpPr>
          <p:spPr bwMode="auto">
            <a:xfrm>
              <a:off x="3829674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40" name="フリーフォーム: 図形 39">
              <a:extLst>
                <a:ext uri="{FF2B5EF4-FFF2-40B4-BE49-F238E27FC236}">
                  <a16:creationId xmlns:a16="http://schemas.microsoft.com/office/drawing/2014/main" id="{9AEE13A5-A529-34B1-36F8-ECC46F7DB909}"/>
                </a:ext>
              </a:extLst>
            </p:cNvPr>
            <p:cNvSpPr/>
            <p:nvPr/>
          </p:nvSpPr>
          <p:spPr bwMode="auto">
            <a:xfrm>
              <a:off x="3890978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1" name="グループ化 40">
              <a:extLst>
                <a:ext uri="{FF2B5EF4-FFF2-40B4-BE49-F238E27FC236}">
                  <a16:creationId xmlns:a16="http://schemas.microsoft.com/office/drawing/2014/main" id="{C0F28368-C2DC-FBE6-E9D3-3FD3D0B79EE8}"/>
                </a:ext>
              </a:extLst>
            </p:cNvPr>
            <p:cNvGrpSpPr/>
            <p:nvPr/>
          </p:nvGrpSpPr>
          <p:grpSpPr>
            <a:xfrm>
              <a:off x="4151686" y="4326689"/>
              <a:ext cx="1779287" cy="1531185"/>
              <a:chOff x="2888858" y="3571429"/>
              <a:chExt cx="651347" cy="560524"/>
            </a:xfrm>
          </p:grpSpPr>
          <p:sp>
            <p:nvSpPr>
              <p:cNvPr id="42" name="月 41">
                <a:extLst>
                  <a:ext uri="{FF2B5EF4-FFF2-40B4-BE49-F238E27FC236}">
                    <a16:creationId xmlns:a16="http://schemas.microsoft.com/office/drawing/2014/main" id="{55D081AB-2882-B4F8-AFA2-F73D13E6EEA3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四角形: 角を丸くする 42">
                <a:extLst>
                  <a:ext uri="{FF2B5EF4-FFF2-40B4-BE49-F238E27FC236}">
                    <a16:creationId xmlns:a16="http://schemas.microsoft.com/office/drawing/2014/main" id="{5B342F4A-4D49-B6F4-796D-0543AB69A2FF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4" name="四角形: 角を丸くする 43">
                <a:extLst>
                  <a:ext uri="{FF2B5EF4-FFF2-40B4-BE49-F238E27FC236}">
                    <a16:creationId xmlns:a16="http://schemas.microsoft.com/office/drawing/2014/main" id="{66075468-6435-5BC3-2ED4-FC5CE47FF86B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フリーフォーム: 図形 44">
                <a:extLst>
                  <a:ext uri="{FF2B5EF4-FFF2-40B4-BE49-F238E27FC236}">
                    <a16:creationId xmlns:a16="http://schemas.microsoft.com/office/drawing/2014/main" id="{2362F608-6C4D-5EC9-F591-50B0A2AE6AC9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四角形: 角を丸くする 45">
                <a:extLst>
                  <a:ext uri="{FF2B5EF4-FFF2-40B4-BE49-F238E27FC236}">
                    <a16:creationId xmlns:a16="http://schemas.microsoft.com/office/drawing/2014/main" id="{9B4D610B-BC2D-3B19-0950-0CA45D8C583D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E93380A9-888B-6262-C4DE-269F6F786692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4D86D11D-6B4D-883C-B0A3-D376CEB5F078}"/>
              </a:ext>
            </a:extLst>
          </p:cNvPr>
          <p:cNvGrpSpPr/>
          <p:nvPr/>
        </p:nvGrpSpPr>
        <p:grpSpPr>
          <a:xfrm>
            <a:off x="991660" y="4537406"/>
            <a:ext cx="2170640" cy="2170640"/>
            <a:chOff x="-1783516" y="3886199"/>
            <a:chExt cx="2412166" cy="2412166"/>
          </a:xfrm>
        </p:grpSpPr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654FD8F0-39FF-CC80-B8D1-4968B51CF108}"/>
                </a:ext>
              </a:extLst>
            </p:cNvPr>
            <p:cNvGrpSpPr/>
            <p:nvPr/>
          </p:nvGrpSpPr>
          <p:grpSpPr>
            <a:xfrm>
              <a:off x="-1783516" y="3886199"/>
              <a:ext cx="2412166" cy="2412166"/>
              <a:chOff x="643930" y="806730"/>
              <a:chExt cx="2735056" cy="2735056"/>
            </a:xfrm>
          </p:grpSpPr>
          <p:sp>
            <p:nvSpPr>
              <p:cNvPr id="64" name="四角形: 角を丸くする 63">
                <a:extLst>
                  <a:ext uri="{FF2B5EF4-FFF2-40B4-BE49-F238E27FC236}">
                    <a16:creationId xmlns:a16="http://schemas.microsoft.com/office/drawing/2014/main" id="{4BE69162-98C2-6CEC-12CD-9CA35B1446E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5" name="四角形: 角を丸くする 64">
                <a:extLst>
                  <a:ext uri="{FF2B5EF4-FFF2-40B4-BE49-F238E27FC236}">
                    <a16:creationId xmlns:a16="http://schemas.microsoft.com/office/drawing/2014/main" id="{3F686EAC-9CAF-BD22-7B2A-0CF3E3DABE73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EE2B7666-F373-9412-93E8-AE86CD841991}"/>
                </a:ext>
              </a:extLst>
            </p:cNvPr>
            <p:cNvSpPr/>
            <p:nvPr/>
          </p:nvSpPr>
          <p:spPr bwMode="auto">
            <a:xfrm>
              <a:off x="-1713876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414E2E2D-59B2-1C43-686F-B3D60B01590F}"/>
                </a:ext>
              </a:extLst>
            </p:cNvPr>
            <p:cNvSpPr/>
            <p:nvPr/>
          </p:nvSpPr>
          <p:spPr bwMode="auto">
            <a:xfrm>
              <a:off x="-1652572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6013A964-5EC0-BC89-DF69-A822B43920A9}"/>
                </a:ext>
              </a:extLst>
            </p:cNvPr>
            <p:cNvGrpSpPr/>
            <p:nvPr/>
          </p:nvGrpSpPr>
          <p:grpSpPr>
            <a:xfrm>
              <a:off x="-1479545" y="4473812"/>
              <a:ext cx="1883953" cy="1307494"/>
              <a:chOff x="2712447" y="4784725"/>
              <a:chExt cx="1883953" cy="1307494"/>
            </a:xfrm>
          </p:grpSpPr>
          <p:sp>
            <p:nvSpPr>
              <p:cNvPr id="55" name="フリーフォーム: 図形 54">
                <a:extLst>
                  <a:ext uri="{FF2B5EF4-FFF2-40B4-BE49-F238E27FC236}">
                    <a16:creationId xmlns:a16="http://schemas.microsoft.com/office/drawing/2014/main" id="{868DADDA-CBE2-60F2-C76F-1A4117903EEE}"/>
                  </a:ext>
                </a:extLst>
              </p:cNvPr>
              <p:cNvSpPr/>
              <p:nvPr/>
            </p:nvSpPr>
            <p:spPr bwMode="auto">
              <a:xfrm rot="19800000">
                <a:off x="2841332" y="5246277"/>
                <a:ext cx="470485" cy="440423"/>
              </a:xfrm>
              <a:custGeom>
                <a:avLst/>
                <a:gdLst>
                  <a:gd name="connsiteX0" fmla="*/ 354522 w 470485"/>
                  <a:gd name="connsiteY0" fmla="*/ 8068 h 440423"/>
                  <a:gd name="connsiteX1" fmla="*/ 382532 w 470485"/>
                  <a:gd name="connsiteY1" fmla="*/ 44572 h 440423"/>
                  <a:gd name="connsiteX2" fmla="*/ 468070 w 470485"/>
                  <a:gd name="connsiteY2" fmla="*/ 363805 h 440423"/>
                  <a:gd name="connsiteX3" fmla="*/ 468050 w 470485"/>
                  <a:gd name="connsiteY3" fmla="*/ 363962 h 440423"/>
                  <a:gd name="connsiteX4" fmla="*/ 468427 w 470485"/>
                  <a:gd name="connsiteY4" fmla="*/ 364736 h 440423"/>
                  <a:gd name="connsiteX5" fmla="*/ 462422 w 470485"/>
                  <a:gd name="connsiteY5" fmla="*/ 410354 h 440423"/>
                  <a:gd name="connsiteX6" fmla="*/ 380299 w 470485"/>
                  <a:gd name="connsiteY6" fmla="*/ 432359 h 440423"/>
                  <a:gd name="connsiteX7" fmla="*/ 94083 w 470485"/>
                  <a:gd name="connsiteY7" fmla="*/ 267112 h 440423"/>
                  <a:gd name="connsiteX8" fmla="*/ 79422 w 470485"/>
                  <a:gd name="connsiteY8" fmla="*/ 254180 h 440423"/>
                  <a:gd name="connsiteX9" fmla="*/ 70405 w 470485"/>
                  <a:gd name="connsiteY9" fmla="*/ 255493 h 440423"/>
                  <a:gd name="connsiteX10" fmla="*/ 0 w 470485"/>
                  <a:gd name="connsiteY10" fmla="*/ 230747 h 440423"/>
                  <a:gd name="connsiteX11" fmla="*/ 5533 w 470485"/>
                  <a:gd name="connsiteY11" fmla="*/ 221115 h 440423"/>
                  <a:gd name="connsiteX12" fmla="*/ 20151 w 470485"/>
                  <a:gd name="connsiteY12" fmla="*/ 213494 h 440423"/>
                  <a:gd name="connsiteX13" fmla="*/ 5008 w 470485"/>
                  <a:gd name="connsiteY13" fmla="*/ 200644 h 440423"/>
                  <a:gd name="connsiteX14" fmla="*/ 10540 w 470485"/>
                  <a:gd name="connsiteY14" fmla="*/ 191011 h 440423"/>
                  <a:gd name="connsiteX15" fmla="*/ 25160 w 470485"/>
                  <a:gd name="connsiteY15" fmla="*/ 183390 h 440423"/>
                  <a:gd name="connsiteX16" fmla="*/ 10015 w 470485"/>
                  <a:gd name="connsiteY16" fmla="*/ 170539 h 440423"/>
                  <a:gd name="connsiteX17" fmla="*/ 80420 w 470485"/>
                  <a:gd name="connsiteY17" fmla="*/ 145793 h 440423"/>
                  <a:gd name="connsiteX18" fmla="*/ 130204 w 470485"/>
                  <a:gd name="connsiteY18" fmla="*/ 153041 h 440423"/>
                  <a:gd name="connsiteX19" fmla="*/ 133863 w 470485"/>
                  <a:gd name="connsiteY19" fmla="*/ 156146 h 440423"/>
                  <a:gd name="connsiteX20" fmla="*/ 154201 w 470485"/>
                  <a:gd name="connsiteY20" fmla="*/ 162985 h 440423"/>
                  <a:gd name="connsiteX21" fmla="*/ 314597 w 470485"/>
                  <a:gd name="connsiteY21" fmla="*/ 255589 h 440423"/>
                  <a:gd name="connsiteX22" fmla="*/ 266393 w 470485"/>
                  <a:gd name="connsiteY22" fmla="*/ 75691 h 440423"/>
                  <a:gd name="connsiteX23" fmla="*/ 308903 w 470485"/>
                  <a:gd name="connsiteY23" fmla="*/ 2062 h 440423"/>
                  <a:gd name="connsiteX24" fmla="*/ 354522 w 470485"/>
                  <a:gd name="connsiteY24" fmla="*/ 8068 h 440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70485" h="440423">
                    <a:moveTo>
                      <a:pt x="354522" y="8068"/>
                    </a:moveTo>
                    <a:cubicBezTo>
                      <a:pt x="367846" y="15761"/>
                      <a:pt x="378236" y="28537"/>
                      <a:pt x="382532" y="44572"/>
                    </a:cubicBezTo>
                    <a:lnTo>
                      <a:pt x="468070" y="363805"/>
                    </a:lnTo>
                    <a:lnTo>
                      <a:pt x="468050" y="363962"/>
                    </a:lnTo>
                    <a:lnTo>
                      <a:pt x="468427" y="364736"/>
                    </a:lnTo>
                    <a:cubicBezTo>
                      <a:pt x="472409" y="379597"/>
                      <a:pt x="470722" y="395978"/>
                      <a:pt x="462422" y="410354"/>
                    </a:cubicBezTo>
                    <a:cubicBezTo>
                      <a:pt x="445821" y="439108"/>
                      <a:pt x="409053" y="448960"/>
                      <a:pt x="380299" y="432359"/>
                    </a:cubicBezTo>
                    <a:lnTo>
                      <a:pt x="94083" y="267112"/>
                    </a:lnTo>
                    <a:lnTo>
                      <a:pt x="79422" y="254180"/>
                    </a:lnTo>
                    <a:lnTo>
                      <a:pt x="70405" y="255493"/>
                    </a:lnTo>
                    <a:cubicBezTo>
                      <a:pt x="31521" y="255493"/>
                      <a:pt x="0" y="244414"/>
                      <a:pt x="0" y="230747"/>
                    </a:cubicBezTo>
                    <a:cubicBezTo>
                      <a:pt x="0" y="227330"/>
                      <a:pt x="1970" y="224075"/>
                      <a:pt x="5533" y="221115"/>
                    </a:cubicBezTo>
                    <a:lnTo>
                      <a:pt x="20151" y="213494"/>
                    </a:lnTo>
                    <a:lnTo>
                      <a:pt x="5008" y="200644"/>
                    </a:lnTo>
                    <a:cubicBezTo>
                      <a:pt x="5008" y="197227"/>
                      <a:pt x="6978" y="193972"/>
                      <a:pt x="10540" y="191011"/>
                    </a:cubicBezTo>
                    <a:lnTo>
                      <a:pt x="25160" y="183390"/>
                    </a:lnTo>
                    <a:lnTo>
                      <a:pt x="10015" y="170539"/>
                    </a:lnTo>
                    <a:cubicBezTo>
                      <a:pt x="10015" y="156872"/>
                      <a:pt x="41536" y="145793"/>
                      <a:pt x="80420" y="145793"/>
                    </a:cubicBezTo>
                    <a:cubicBezTo>
                      <a:pt x="99862" y="145793"/>
                      <a:pt x="117463" y="148563"/>
                      <a:pt x="130204" y="153041"/>
                    </a:cubicBezTo>
                    <a:lnTo>
                      <a:pt x="133863" y="156146"/>
                    </a:lnTo>
                    <a:lnTo>
                      <a:pt x="154201" y="162985"/>
                    </a:lnTo>
                    <a:lnTo>
                      <a:pt x="314597" y="255589"/>
                    </a:lnTo>
                    <a:lnTo>
                      <a:pt x="266393" y="75691"/>
                    </a:lnTo>
                    <a:cubicBezTo>
                      <a:pt x="257800" y="43621"/>
                      <a:pt x="276832" y="10655"/>
                      <a:pt x="308903" y="2062"/>
                    </a:cubicBezTo>
                    <a:cubicBezTo>
                      <a:pt x="324939" y="-2234"/>
                      <a:pt x="341197" y="376"/>
                      <a:pt x="354522" y="8068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6" name="フリーフォーム: 図形 55">
                <a:extLst>
                  <a:ext uri="{FF2B5EF4-FFF2-40B4-BE49-F238E27FC236}">
                    <a16:creationId xmlns:a16="http://schemas.microsoft.com/office/drawing/2014/main" id="{3E9EE8C0-EA89-1515-9B8B-6CEE3E2FCC2B}"/>
                  </a:ext>
                </a:extLst>
              </p:cNvPr>
              <p:cNvSpPr/>
              <p:nvPr/>
            </p:nvSpPr>
            <p:spPr bwMode="auto">
              <a:xfrm>
                <a:off x="3219449" y="4784725"/>
                <a:ext cx="1183235" cy="1307494"/>
              </a:xfrm>
              <a:custGeom>
                <a:avLst/>
                <a:gdLst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1006590 w 1183235"/>
                  <a:gd name="connsiteY13" fmla="*/ 650073 h 1307494"/>
                  <a:gd name="connsiteX14" fmla="*/ 987518 w 1183235"/>
                  <a:gd name="connsiteY14" fmla="*/ 666948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525194 w 1183235"/>
                  <a:gd name="connsiteY14" fmla="*/ 773112 h 1307494"/>
                  <a:gd name="connsiteX15" fmla="*/ 0 w 1183235"/>
                  <a:gd name="connsiteY15" fmla="*/ 500856 h 1307494"/>
                  <a:gd name="connsiteX16" fmla="*/ 547359 w 1183235"/>
                  <a:gd name="connsiteY16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59645 w 1183235"/>
                  <a:gd name="connsiteY13" fmla="*/ 685006 h 1307494"/>
                  <a:gd name="connsiteX14" fmla="*/ 525194 w 1183235"/>
                  <a:gd name="connsiteY14" fmla="*/ 773112 h 1307494"/>
                  <a:gd name="connsiteX15" fmla="*/ 0 w 1183235"/>
                  <a:gd name="connsiteY15" fmla="*/ 500856 h 1307494"/>
                  <a:gd name="connsiteX16" fmla="*/ 547359 w 1183235"/>
                  <a:gd name="connsiteY16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183235" h="1307494">
                    <a:moveTo>
                      <a:pt x="547359" y="0"/>
                    </a:moveTo>
                    <a:cubicBezTo>
                      <a:pt x="697284" y="0"/>
                      <a:pt x="831907" y="79733"/>
                      <a:pt x="929049" y="182206"/>
                    </a:cubicBezTo>
                    <a:lnTo>
                      <a:pt x="968682" y="230764"/>
                    </a:lnTo>
                    <a:lnTo>
                      <a:pt x="1020505" y="273601"/>
                    </a:lnTo>
                    <a:cubicBezTo>
                      <a:pt x="1118685" y="374613"/>
                      <a:pt x="1183235" y="545674"/>
                      <a:pt x="1183235" y="739695"/>
                    </a:cubicBezTo>
                    <a:cubicBezTo>
                      <a:pt x="1183235" y="972520"/>
                      <a:pt x="1090282" y="1172283"/>
                      <a:pt x="957809" y="1257613"/>
                    </a:cubicBezTo>
                    <a:lnTo>
                      <a:pt x="901529" y="1289252"/>
                    </a:lnTo>
                    <a:cubicBezTo>
                      <a:pt x="873758" y="1300999"/>
                      <a:pt x="843225" y="1307494"/>
                      <a:pt x="811175" y="1307494"/>
                    </a:cubicBezTo>
                    <a:cubicBezTo>
                      <a:pt x="682975" y="1307494"/>
                      <a:pt x="579049" y="1203568"/>
                      <a:pt x="579049" y="1075368"/>
                    </a:cubicBezTo>
                    <a:cubicBezTo>
                      <a:pt x="579049" y="947168"/>
                      <a:pt x="682975" y="843242"/>
                      <a:pt x="811175" y="843242"/>
                    </a:cubicBezTo>
                    <a:cubicBezTo>
                      <a:pt x="875275" y="843242"/>
                      <a:pt x="933306" y="869223"/>
                      <a:pt x="975313" y="911230"/>
                    </a:cubicBezTo>
                    <a:lnTo>
                      <a:pt x="999589" y="940368"/>
                    </a:lnTo>
                    <a:cubicBezTo>
                      <a:pt x="1004121" y="883614"/>
                      <a:pt x="1026805" y="777176"/>
                      <a:pt x="959645" y="685006"/>
                    </a:cubicBezTo>
                    <a:cubicBezTo>
                      <a:pt x="889734" y="733656"/>
                      <a:pt x="720854" y="782373"/>
                      <a:pt x="525194" y="773112"/>
                    </a:cubicBezTo>
                    <a:cubicBezTo>
                      <a:pt x="329534" y="763851"/>
                      <a:pt x="0" y="682782"/>
                      <a:pt x="0" y="500856"/>
                    </a:cubicBezTo>
                    <a:cubicBezTo>
                      <a:pt x="0" y="318930"/>
                      <a:pt x="247509" y="0"/>
                      <a:pt x="547359" y="0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7" name="フリーフォーム: 図形 56">
                <a:extLst>
                  <a:ext uri="{FF2B5EF4-FFF2-40B4-BE49-F238E27FC236}">
                    <a16:creationId xmlns:a16="http://schemas.microsoft.com/office/drawing/2014/main" id="{1348ECB4-F15F-FB24-8571-D57A741CE02D}"/>
                  </a:ext>
                </a:extLst>
              </p:cNvPr>
              <p:cNvSpPr/>
              <p:nvPr/>
            </p:nvSpPr>
            <p:spPr bwMode="auto">
              <a:xfrm rot="19800000">
                <a:off x="3084191" y="5393538"/>
                <a:ext cx="470485" cy="440423"/>
              </a:xfrm>
              <a:custGeom>
                <a:avLst/>
                <a:gdLst>
                  <a:gd name="connsiteX0" fmla="*/ 354522 w 470485"/>
                  <a:gd name="connsiteY0" fmla="*/ 8068 h 440423"/>
                  <a:gd name="connsiteX1" fmla="*/ 382532 w 470485"/>
                  <a:gd name="connsiteY1" fmla="*/ 44572 h 440423"/>
                  <a:gd name="connsiteX2" fmla="*/ 468070 w 470485"/>
                  <a:gd name="connsiteY2" fmla="*/ 363805 h 440423"/>
                  <a:gd name="connsiteX3" fmla="*/ 468050 w 470485"/>
                  <a:gd name="connsiteY3" fmla="*/ 363962 h 440423"/>
                  <a:gd name="connsiteX4" fmla="*/ 468427 w 470485"/>
                  <a:gd name="connsiteY4" fmla="*/ 364736 h 440423"/>
                  <a:gd name="connsiteX5" fmla="*/ 462422 w 470485"/>
                  <a:gd name="connsiteY5" fmla="*/ 410354 h 440423"/>
                  <a:gd name="connsiteX6" fmla="*/ 380299 w 470485"/>
                  <a:gd name="connsiteY6" fmla="*/ 432359 h 440423"/>
                  <a:gd name="connsiteX7" fmla="*/ 94083 w 470485"/>
                  <a:gd name="connsiteY7" fmla="*/ 267112 h 440423"/>
                  <a:gd name="connsiteX8" fmla="*/ 79422 w 470485"/>
                  <a:gd name="connsiteY8" fmla="*/ 254180 h 440423"/>
                  <a:gd name="connsiteX9" fmla="*/ 70405 w 470485"/>
                  <a:gd name="connsiteY9" fmla="*/ 255493 h 440423"/>
                  <a:gd name="connsiteX10" fmla="*/ 0 w 470485"/>
                  <a:gd name="connsiteY10" fmla="*/ 230747 h 440423"/>
                  <a:gd name="connsiteX11" fmla="*/ 5533 w 470485"/>
                  <a:gd name="connsiteY11" fmla="*/ 221115 h 440423"/>
                  <a:gd name="connsiteX12" fmla="*/ 20151 w 470485"/>
                  <a:gd name="connsiteY12" fmla="*/ 213494 h 440423"/>
                  <a:gd name="connsiteX13" fmla="*/ 5008 w 470485"/>
                  <a:gd name="connsiteY13" fmla="*/ 200644 h 440423"/>
                  <a:gd name="connsiteX14" fmla="*/ 10540 w 470485"/>
                  <a:gd name="connsiteY14" fmla="*/ 191011 h 440423"/>
                  <a:gd name="connsiteX15" fmla="*/ 25160 w 470485"/>
                  <a:gd name="connsiteY15" fmla="*/ 183390 h 440423"/>
                  <a:gd name="connsiteX16" fmla="*/ 10015 w 470485"/>
                  <a:gd name="connsiteY16" fmla="*/ 170539 h 440423"/>
                  <a:gd name="connsiteX17" fmla="*/ 80420 w 470485"/>
                  <a:gd name="connsiteY17" fmla="*/ 145793 h 440423"/>
                  <a:gd name="connsiteX18" fmla="*/ 130204 w 470485"/>
                  <a:gd name="connsiteY18" fmla="*/ 153041 h 440423"/>
                  <a:gd name="connsiteX19" fmla="*/ 133863 w 470485"/>
                  <a:gd name="connsiteY19" fmla="*/ 156146 h 440423"/>
                  <a:gd name="connsiteX20" fmla="*/ 154201 w 470485"/>
                  <a:gd name="connsiteY20" fmla="*/ 162985 h 440423"/>
                  <a:gd name="connsiteX21" fmla="*/ 314597 w 470485"/>
                  <a:gd name="connsiteY21" fmla="*/ 255589 h 440423"/>
                  <a:gd name="connsiteX22" fmla="*/ 266393 w 470485"/>
                  <a:gd name="connsiteY22" fmla="*/ 75691 h 440423"/>
                  <a:gd name="connsiteX23" fmla="*/ 308903 w 470485"/>
                  <a:gd name="connsiteY23" fmla="*/ 2062 h 440423"/>
                  <a:gd name="connsiteX24" fmla="*/ 354522 w 470485"/>
                  <a:gd name="connsiteY24" fmla="*/ 8068 h 440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70485" h="440423">
                    <a:moveTo>
                      <a:pt x="354522" y="8068"/>
                    </a:moveTo>
                    <a:cubicBezTo>
                      <a:pt x="367846" y="15761"/>
                      <a:pt x="378236" y="28537"/>
                      <a:pt x="382532" y="44572"/>
                    </a:cubicBezTo>
                    <a:lnTo>
                      <a:pt x="468070" y="363805"/>
                    </a:lnTo>
                    <a:lnTo>
                      <a:pt x="468050" y="363962"/>
                    </a:lnTo>
                    <a:lnTo>
                      <a:pt x="468427" y="364736"/>
                    </a:lnTo>
                    <a:cubicBezTo>
                      <a:pt x="472409" y="379597"/>
                      <a:pt x="470722" y="395978"/>
                      <a:pt x="462422" y="410354"/>
                    </a:cubicBezTo>
                    <a:cubicBezTo>
                      <a:pt x="445821" y="439108"/>
                      <a:pt x="409053" y="448960"/>
                      <a:pt x="380299" y="432359"/>
                    </a:cubicBezTo>
                    <a:lnTo>
                      <a:pt x="94083" y="267112"/>
                    </a:lnTo>
                    <a:lnTo>
                      <a:pt x="79422" y="254180"/>
                    </a:lnTo>
                    <a:lnTo>
                      <a:pt x="70405" y="255493"/>
                    </a:lnTo>
                    <a:cubicBezTo>
                      <a:pt x="31521" y="255493"/>
                      <a:pt x="0" y="244414"/>
                      <a:pt x="0" y="230747"/>
                    </a:cubicBezTo>
                    <a:cubicBezTo>
                      <a:pt x="0" y="227330"/>
                      <a:pt x="1970" y="224075"/>
                      <a:pt x="5533" y="221115"/>
                    </a:cubicBezTo>
                    <a:lnTo>
                      <a:pt x="20151" y="213494"/>
                    </a:lnTo>
                    <a:lnTo>
                      <a:pt x="5008" y="200644"/>
                    </a:lnTo>
                    <a:cubicBezTo>
                      <a:pt x="5008" y="197227"/>
                      <a:pt x="6978" y="193972"/>
                      <a:pt x="10540" y="191011"/>
                    </a:cubicBezTo>
                    <a:lnTo>
                      <a:pt x="25160" y="183390"/>
                    </a:lnTo>
                    <a:lnTo>
                      <a:pt x="10015" y="170539"/>
                    </a:lnTo>
                    <a:cubicBezTo>
                      <a:pt x="10015" y="156872"/>
                      <a:pt x="41536" y="145793"/>
                      <a:pt x="80420" y="145793"/>
                    </a:cubicBezTo>
                    <a:cubicBezTo>
                      <a:pt x="99862" y="145793"/>
                      <a:pt x="117463" y="148563"/>
                      <a:pt x="130204" y="153041"/>
                    </a:cubicBezTo>
                    <a:lnTo>
                      <a:pt x="133863" y="156146"/>
                    </a:lnTo>
                    <a:lnTo>
                      <a:pt x="154201" y="162985"/>
                    </a:lnTo>
                    <a:lnTo>
                      <a:pt x="314597" y="255589"/>
                    </a:lnTo>
                    <a:lnTo>
                      <a:pt x="266393" y="75691"/>
                    </a:lnTo>
                    <a:cubicBezTo>
                      <a:pt x="257800" y="43621"/>
                      <a:pt x="276832" y="10655"/>
                      <a:pt x="308903" y="2062"/>
                    </a:cubicBezTo>
                    <a:cubicBezTo>
                      <a:pt x="324939" y="-2234"/>
                      <a:pt x="341197" y="376"/>
                      <a:pt x="354522" y="8068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8" name="フリーフォーム: 図形 57">
                <a:extLst>
                  <a:ext uri="{FF2B5EF4-FFF2-40B4-BE49-F238E27FC236}">
                    <a16:creationId xmlns:a16="http://schemas.microsoft.com/office/drawing/2014/main" id="{DDD74C34-1A53-6C69-AB25-2E4BBB5E471C}"/>
                  </a:ext>
                </a:extLst>
              </p:cNvPr>
              <p:cNvSpPr/>
              <p:nvPr/>
            </p:nvSpPr>
            <p:spPr bwMode="auto">
              <a:xfrm rot="5400000">
                <a:off x="2718102" y="4855345"/>
                <a:ext cx="655241" cy="666551"/>
              </a:xfrm>
              <a:custGeom>
                <a:avLst/>
                <a:gdLst>
                  <a:gd name="connsiteX0" fmla="*/ 0 w 655241"/>
                  <a:gd name="connsiteY0" fmla="*/ 33073 h 666551"/>
                  <a:gd name="connsiteX1" fmla="*/ 235307 w 655241"/>
                  <a:gd name="connsiteY1" fmla="*/ 33839 h 666551"/>
                  <a:gd name="connsiteX2" fmla="*/ 277220 w 655241"/>
                  <a:gd name="connsiteY2" fmla="*/ 78855 h 666551"/>
                  <a:gd name="connsiteX3" fmla="*/ 295619 w 655241"/>
                  <a:gd name="connsiteY3" fmla="*/ 56921 h 666551"/>
                  <a:gd name="connsiteX4" fmla="*/ 424582 w 655241"/>
                  <a:gd name="connsiteY4" fmla="*/ 3 h 666551"/>
                  <a:gd name="connsiteX5" fmla="*/ 655241 w 655241"/>
                  <a:gd name="connsiteY5" fmla="*/ 333277 h 666551"/>
                  <a:gd name="connsiteX6" fmla="*/ 514365 w 655241"/>
                  <a:gd name="connsiteY6" fmla="*/ 640361 h 666551"/>
                  <a:gd name="connsiteX7" fmla="*/ 498734 w 655241"/>
                  <a:gd name="connsiteY7" fmla="*/ 647372 h 666551"/>
                  <a:gd name="connsiteX8" fmla="*/ 498127 w 655241"/>
                  <a:gd name="connsiteY8" fmla="*/ 610711 h 666551"/>
                  <a:gd name="connsiteX9" fmla="*/ 522231 w 655241"/>
                  <a:gd name="connsiteY9" fmla="*/ 271557 h 666551"/>
                  <a:gd name="connsiteX10" fmla="*/ 476512 w 655241"/>
                  <a:gd name="connsiteY10" fmla="*/ 610711 h 666551"/>
                  <a:gd name="connsiteX11" fmla="*/ 477766 w 655241"/>
                  <a:gd name="connsiteY11" fmla="*/ 656776 h 666551"/>
                  <a:gd name="connsiteX12" fmla="*/ 471068 w 655241"/>
                  <a:gd name="connsiteY12" fmla="*/ 659780 h 666551"/>
                  <a:gd name="connsiteX13" fmla="*/ 424582 w 655241"/>
                  <a:gd name="connsiteY13" fmla="*/ 666551 h 666551"/>
                  <a:gd name="connsiteX14" fmla="*/ 198610 w 655241"/>
                  <a:gd name="connsiteY14" fmla="*/ 400443 h 666551"/>
                  <a:gd name="connsiteX15" fmla="*/ 196241 w 655241"/>
                  <a:gd name="connsiteY15" fmla="*/ 366494 h 666551"/>
                  <a:gd name="connsiteX16" fmla="*/ 193723 w 655241"/>
                  <a:gd name="connsiteY16" fmla="*/ 368611 h 666551"/>
                  <a:gd name="connsiteX17" fmla="*/ 0 w 655241"/>
                  <a:gd name="connsiteY17" fmla="*/ 33073 h 666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655241" h="666551">
                    <a:moveTo>
                      <a:pt x="0" y="33073"/>
                    </a:moveTo>
                    <a:cubicBezTo>
                      <a:pt x="79186" y="-12645"/>
                      <a:pt x="171521" y="-9621"/>
                      <a:pt x="235307" y="33839"/>
                    </a:cubicBezTo>
                    <a:lnTo>
                      <a:pt x="277220" y="78855"/>
                    </a:lnTo>
                    <a:lnTo>
                      <a:pt x="295619" y="56921"/>
                    </a:lnTo>
                    <a:cubicBezTo>
                      <a:pt x="332432" y="20986"/>
                      <a:pt x="376811" y="3"/>
                      <a:pt x="424582" y="3"/>
                    </a:cubicBezTo>
                    <a:cubicBezTo>
                      <a:pt x="551971" y="3"/>
                      <a:pt x="655241" y="149215"/>
                      <a:pt x="655241" y="333277"/>
                    </a:cubicBezTo>
                    <a:cubicBezTo>
                      <a:pt x="655241" y="471324"/>
                      <a:pt x="597152" y="589767"/>
                      <a:pt x="514365" y="640361"/>
                    </a:cubicBezTo>
                    <a:lnTo>
                      <a:pt x="498734" y="647372"/>
                    </a:lnTo>
                    <a:lnTo>
                      <a:pt x="498127" y="610711"/>
                    </a:lnTo>
                    <a:cubicBezTo>
                      <a:pt x="498127" y="475083"/>
                      <a:pt x="507146" y="348185"/>
                      <a:pt x="522231" y="271557"/>
                    </a:cubicBezTo>
                    <a:cubicBezTo>
                      <a:pt x="496981" y="271557"/>
                      <a:pt x="476512" y="423401"/>
                      <a:pt x="476512" y="610711"/>
                    </a:cubicBezTo>
                    <a:lnTo>
                      <a:pt x="477766" y="656776"/>
                    </a:lnTo>
                    <a:lnTo>
                      <a:pt x="471068" y="659780"/>
                    </a:lnTo>
                    <a:cubicBezTo>
                      <a:pt x="456052" y="664220"/>
                      <a:pt x="440505" y="666551"/>
                      <a:pt x="424582" y="666551"/>
                    </a:cubicBezTo>
                    <a:cubicBezTo>
                      <a:pt x="313117" y="666551"/>
                      <a:pt x="220117" y="552311"/>
                      <a:pt x="198610" y="400443"/>
                    </a:cubicBezTo>
                    <a:lnTo>
                      <a:pt x="196241" y="366494"/>
                    </a:lnTo>
                    <a:lnTo>
                      <a:pt x="193723" y="368611"/>
                    </a:lnTo>
                    <a:cubicBezTo>
                      <a:pt x="174820" y="234793"/>
                      <a:pt x="106438" y="116352"/>
                      <a:pt x="0" y="33073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9" name="楕円 58">
                <a:extLst>
                  <a:ext uri="{FF2B5EF4-FFF2-40B4-BE49-F238E27FC236}">
                    <a16:creationId xmlns:a16="http://schemas.microsoft.com/office/drawing/2014/main" id="{AD4EC04B-83F3-186D-7680-0CB09ACC933E}"/>
                  </a:ext>
                </a:extLst>
              </p:cNvPr>
              <p:cNvSpPr/>
              <p:nvPr/>
            </p:nvSpPr>
            <p:spPr bwMode="auto">
              <a:xfrm>
                <a:off x="2896816" y="4986979"/>
                <a:ext cx="208868" cy="208868"/>
              </a:xfrm>
              <a:prstGeom prst="ellipse">
                <a:avLst/>
              </a:pr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0" name="楕円 59">
                <a:extLst>
                  <a:ext uri="{FF2B5EF4-FFF2-40B4-BE49-F238E27FC236}">
                    <a16:creationId xmlns:a16="http://schemas.microsoft.com/office/drawing/2014/main" id="{23D8321E-7420-F96C-E30A-2CF48B465F1D}"/>
                  </a:ext>
                </a:extLst>
              </p:cNvPr>
              <p:cNvSpPr/>
              <p:nvPr/>
            </p:nvSpPr>
            <p:spPr bwMode="auto">
              <a:xfrm>
                <a:off x="2930651" y="5017506"/>
                <a:ext cx="103788" cy="103788"/>
              </a:xfrm>
              <a:prstGeom prst="ellipse">
                <a:avLst/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1" name="楕円 60">
                <a:extLst>
                  <a:ext uri="{FF2B5EF4-FFF2-40B4-BE49-F238E27FC236}">
                    <a16:creationId xmlns:a16="http://schemas.microsoft.com/office/drawing/2014/main" id="{C2CF62D2-E2E1-4E8A-BB15-19DAAB6FFB65}"/>
                  </a:ext>
                </a:extLst>
              </p:cNvPr>
              <p:cNvSpPr/>
              <p:nvPr/>
            </p:nvSpPr>
            <p:spPr bwMode="auto">
              <a:xfrm>
                <a:off x="2959598" y="5042712"/>
                <a:ext cx="45720" cy="45720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2" name="フリーフォーム: 図形 61">
                <a:extLst>
                  <a:ext uri="{FF2B5EF4-FFF2-40B4-BE49-F238E27FC236}">
                    <a16:creationId xmlns:a16="http://schemas.microsoft.com/office/drawing/2014/main" id="{F0590E1B-6C3C-C400-EEFC-97D8495428BC}"/>
                  </a:ext>
                </a:extLst>
              </p:cNvPr>
              <p:cNvSpPr/>
              <p:nvPr/>
            </p:nvSpPr>
            <p:spPr bwMode="auto">
              <a:xfrm rot="19800000">
                <a:off x="4161821" y="5255618"/>
                <a:ext cx="434579" cy="440031"/>
              </a:xfrm>
              <a:custGeom>
                <a:avLst/>
                <a:gdLst>
                  <a:gd name="connsiteX0" fmla="*/ 401866 w 439361"/>
                  <a:gd name="connsiteY0" fmla="*/ 88249 h 442094"/>
                  <a:gd name="connsiteX1" fmla="*/ 421754 w 439361"/>
                  <a:gd name="connsiteY1" fmla="*/ 101455 h 442094"/>
                  <a:gd name="connsiteX2" fmla="*/ 434960 w 439361"/>
                  <a:gd name="connsiteY2" fmla="*/ 121343 h 442094"/>
                  <a:gd name="connsiteX3" fmla="*/ 435762 w 439361"/>
                  <a:gd name="connsiteY3" fmla="*/ 125469 h 442094"/>
                  <a:gd name="connsiteX4" fmla="*/ 436217 w 439361"/>
                  <a:gd name="connsiteY4" fmla="*/ 126106 h 442094"/>
                  <a:gd name="connsiteX5" fmla="*/ 436289 w 439361"/>
                  <a:gd name="connsiteY5" fmla="*/ 128174 h 442094"/>
                  <a:gd name="connsiteX6" fmla="*/ 439361 w 439361"/>
                  <a:gd name="connsiteY6" fmla="*/ 143965 h 442094"/>
                  <a:gd name="connsiteX7" fmla="*/ 437218 w 439361"/>
                  <a:gd name="connsiteY7" fmla="*/ 154979 h 442094"/>
                  <a:gd name="connsiteX8" fmla="*/ 437435 w 439361"/>
                  <a:gd name="connsiteY8" fmla="*/ 161230 h 442094"/>
                  <a:gd name="connsiteX9" fmla="*/ 435079 w 439361"/>
                  <a:gd name="connsiteY9" fmla="*/ 165973 h 442094"/>
                  <a:gd name="connsiteX10" fmla="*/ 434959 w 439361"/>
                  <a:gd name="connsiteY10" fmla="*/ 166587 h 442094"/>
                  <a:gd name="connsiteX11" fmla="*/ 434223 w 439361"/>
                  <a:gd name="connsiteY11" fmla="*/ 167696 h 442094"/>
                  <a:gd name="connsiteX12" fmla="*/ 426815 w 439361"/>
                  <a:gd name="connsiteY12" fmla="*/ 182611 h 442094"/>
                  <a:gd name="connsiteX13" fmla="*/ 417629 w 439361"/>
                  <a:gd name="connsiteY13" fmla="*/ 190599 h 442094"/>
                  <a:gd name="connsiteX14" fmla="*/ 188059 w 439361"/>
                  <a:gd name="connsiteY14" fmla="*/ 420169 h 442094"/>
                  <a:gd name="connsiteX15" fmla="*/ 145549 w 439361"/>
                  <a:gd name="connsiteY15" fmla="*/ 437777 h 442094"/>
                  <a:gd name="connsiteX16" fmla="*/ 126470 w 439361"/>
                  <a:gd name="connsiteY16" fmla="*/ 434065 h 442094"/>
                  <a:gd name="connsiteX17" fmla="*/ 124971 w 439361"/>
                  <a:gd name="connsiteY17" fmla="*/ 434846 h 442094"/>
                  <a:gd name="connsiteX18" fmla="*/ 75187 w 439361"/>
                  <a:gd name="connsiteY18" fmla="*/ 442094 h 442094"/>
                  <a:gd name="connsiteX19" fmla="*/ 4782 w 439361"/>
                  <a:gd name="connsiteY19" fmla="*/ 417348 h 442094"/>
                  <a:gd name="connsiteX20" fmla="*/ 10315 w 439361"/>
                  <a:gd name="connsiteY20" fmla="*/ 407716 h 442094"/>
                  <a:gd name="connsiteX21" fmla="*/ 23214 w 439361"/>
                  <a:gd name="connsiteY21" fmla="*/ 400991 h 442094"/>
                  <a:gd name="connsiteX22" fmla="*/ 15322 w 439361"/>
                  <a:gd name="connsiteY22" fmla="*/ 396877 h 442094"/>
                  <a:gd name="connsiteX23" fmla="*/ 9790 w 439361"/>
                  <a:gd name="connsiteY23" fmla="*/ 387245 h 442094"/>
                  <a:gd name="connsiteX24" fmla="*/ 15323 w 439361"/>
                  <a:gd name="connsiteY24" fmla="*/ 377612 h 442094"/>
                  <a:gd name="connsiteX25" fmla="*/ 28222 w 439361"/>
                  <a:gd name="connsiteY25" fmla="*/ 370887 h 442094"/>
                  <a:gd name="connsiteX26" fmla="*/ 20329 w 439361"/>
                  <a:gd name="connsiteY26" fmla="*/ 366772 h 442094"/>
                  <a:gd name="connsiteX27" fmla="*/ 14797 w 439361"/>
                  <a:gd name="connsiteY27" fmla="*/ 357140 h 442094"/>
                  <a:gd name="connsiteX28" fmla="*/ 85202 w 439361"/>
                  <a:gd name="connsiteY28" fmla="*/ 332394 h 442094"/>
                  <a:gd name="connsiteX29" fmla="*/ 103178 w 439361"/>
                  <a:gd name="connsiteY29" fmla="*/ 335011 h 442094"/>
                  <a:gd name="connsiteX30" fmla="*/ 261785 w 439361"/>
                  <a:gd name="connsiteY30" fmla="*/ 176404 h 442094"/>
                  <a:gd name="connsiteX31" fmla="*/ 44573 w 439361"/>
                  <a:gd name="connsiteY31" fmla="*/ 118202 h 442094"/>
                  <a:gd name="connsiteX32" fmla="*/ 2063 w 439361"/>
                  <a:gd name="connsiteY32" fmla="*/ 44573 h 442094"/>
                  <a:gd name="connsiteX33" fmla="*/ 75692 w 439361"/>
                  <a:gd name="connsiteY33" fmla="*/ 2063 h 442094"/>
                  <a:gd name="connsiteX34" fmla="*/ 385347 w 439361"/>
                  <a:gd name="connsiteY34" fmla="*/ 85035 h 442094"/>
                  <a:gd name="connsiteX0" fmla="*/ 510137 w 547632"/>
                  <a:gd name="connsiteY0" fmla="*/ 300786 h 654631"/>
                  <a:gd name="connsiteX1" fmla="*/ 530025 w 547632"/>
                  <a:gd name="connsiteY1" fmla="*/ 313992 h 654631"/>
                  <a:gd name="connsiteX2" fmla="*/ 543231 w 547632"/>
                  <a:gd name="connsiteY2" fmla="*/ 333880 h 654631"/>
                  <a:gd name="connsiteX3" fmla="*/ 544033 w 547632"/>
                  <a:gd name="connsiteY3" fmla="*/ 338006 h 654631"/>
                  <a:gd name="connsiteX4" fmla="*/ 544488 w 547632"/>
                  <a:gd name="connsiteY4" fmla="*/ 338643 h 654631"/>
                  <a:gd name="connsiteX5" fmla="*/ 544560 w 547632"/>
                  <a:gd name="connsiteY5" fmla="*/ 340711 h 654631"/>
                  <a:gd name="connsiteX6" fmla="*/ 547632 w 547632"/>
                  <a:gd name="connsiteY6" fmla="*/ 356502 h 654631"/>
                  <a:gd name="connsiteX7" fmla="*/ 545489 w 547632"/>
                  <a:gd name="connsiteY7" fmla="*/ 367516 h 654631"/>
                  <a:gd name="connsiteX8" fmla="*/ 545706 w 547632"/>
                  <a:gd name="connsiteY8" fmla="*/ 373767 h 654631"/>
                  <a:gd name="connsiteX9" fmla="*/ 543350 w 547632"/>
                  <a:gd name="connsiteY9" fmla="*/ 378510 h 654631"/>
                  <a:gd name="connsiteX10" fmla="*/ 543230 w 547632"/>
                  <a:gd name="connsiteY10" fmla="*/ 379124 h 654631"/>
                  <a:gd name="connsiteX11" fmla="*/ 542494 w 547632"/>
                  <a:gd name="connsiteY11" fmla="*/ 380233 h 654631"/>
                  <a:gd name="connsiteX12" fmla="*/ 535086 w 547632"/>
                  <a:gd name="connsiteY12" fmla="*/ 395148 h 654631"/>
                  <a:gd name="connsiteX13" fmla="*/ 525900 w 547632"/>
                  <a:gd name="connsiteY13" fmla="*/ 403136 h 654631"/>
                  <a:gd name="connsiteX14" fmla="*/ 296330 w 547632"/>
                  <a:gd name="connsiteY14" fmla="*/ 632706 h 654631"/>
                  <a:gd name="connsiteX15" fmla="*/ 253820 w 547632"/>
                  <a:gd name="connsiteY15" fmla="*/ 650314 h 654631"/>
                  <a:gd name="connsiteX16" fmla="*/ 234741 w 547632"/>
                  <a:gd name="connsiteY16" fmla="*/ 646602 h 654631"/>
                  <a:gd name="connsiteX17" fmla="*/ 233242 w 547632"/>
                  <a:gd name="connsiteY17" fmla="*/ 647383 h 654631"/>
                  <a:gd name="connsiteX18" fmla="*/ 183458 w 547632"/>
                  <a:gd name="connsiteY18" fmla="*/ 654631 h 654631"/>
                  <a:gd name="connsiteX19" fmla="*/ 113053 w 547632"/>
                  <a:gd name="connsiteY19" fmla="*/ 629885 h 654631"/>
                  <a:gd name="connsiteX20" fmla="*/ 118586 w 547632"/>
                  <a:gd name="connsiteY20" fmla="*/ 620253 h 654631"/>
                  <a:gd name="connsiteX21" fmla="*/ 131485 w 547632"/>
                  <a:gd name="connsiteY21" fmla="*/ 613528 h 654631"/>
                  <a:gd name="connsiteX22" fmla="*/ 123593 w 547632"/>
                  <a:gd name="connsiteY22" fmla="*/ 609414 h 654631"/>
                  <a:gd name="connsiteX23" fmla="*/ 118061 w 547632"/>
                  <a:gd name="connsiteY23" fmla="*/ 599782 h 654631"/>
                  <a:gd name="connsiteX24" fmla="*/ 123594 w 547632"/>
                  <a:gd name="connsiteY24" fmla="*/ 590149 h 654631"/>
                  <a:gd name="connsiteX25" fmla="*/ 136493 w 547632"/>
                  <a:gd name="connsiteY25" fmla="*/ 583424 h 654631"/>
                  <a:gd name="connsiteX26" fmla="*/ 128600 w 547632"/>
                  <a:gd name="connsiteY26" fmla="*/ 579309 h 654631"/>
                  <a:gd name="connsiteX27" fmla="*/ 123068 w 547632"/>
                  <a:gd name="connsiteY27" fmla="*/ 569677 h 654631"/>
                  <a:gd name="connsiteX28" fmla="*/ 193473 w 547632"/>
                  <a:gd name="connsiteY28" fmla="*/ 544931 h 654631"/>
                  <a:gd name="connsiteX29" fmla="*/ 211449 w 547632"/>
                  <a:gd name="connsiteY29" fmla="*/ 547548 h 654631"/>
                  <a:gd name="connsiteX30" fmla="*/ 370056 w 547632"/>
                  <a:gd name="connsiteY30" fmla="*/ 388941 h 654631"/>
                  <a:gd name="connsiteX31" fmla="*/ 152844 w 547632"/>
                  <a:gd name="connsiteY31" fmla="*/ 330739 h 654631"/>
                  <a:gd name="connsiteX32" fmla="*/ 410 w 547632"/>
                  <a:gd name="connsiteY32" fmla="*/ 3004 h 654631"/>
                  <a:gd name="connsiteX33" fmla="*/ 183963 w 547632"/>
                  <a:gd name="connsiteY33" fmla="*/ 214600 h 654631"/>
                  <a:gd name="connsiteX34" fmla="*/ 493618 w 547632"/>
                  <a:gd name="connsiteY34" fmla="*/ 297572 h 654631"/>
                  <a:gd name="connsiteX35" fmla="*/ 510137 w 547632"/>
                  <a:gd name="connsiteY35" fmla="*/ 300786 h 654631"/>
                  <a:gd name="connsiteX0" fmla="*/ 0 w 547222"/>
                  <a:gd name="connsiteY0" fmla="*/ 3004 h 654631"/>
                  <a:gd name="connsiteX1" fmla="*/ 183553 w 547222"/>
                  <a:gd name="connsiteY1" fmla="*/ 214600 h 654631"/>
                  <a:gd name="connsiteX2" fmla="*/ 493208 w 547222"/>
                  <a:gd name="connsiteY2" fmla="*/ 297572 h 654631"/>
                  <a:gd name="connsiteX3" fmla="*/ 509727 w 547222"/>
                  <a:gd name="connsiteY3" fmla="*/ 300786 h 654631"/>
                  <a:gd name="connsiteX4" fmla="*/ 529615 w 547222"/>
                  <a:gd name="connsiteY4" fmla="*/ 313992 h 654631"/>
                  <a:gd name="connsiteX5" fmla="*/ 542821 w 547222"/>
                  <a:gd name="connsiteY5" fmla="*/ 333880 h 654631"/>
                  <a:gd name="connsiteX6" fmla="*/ 543623 w 547222"/>
                  <a:gd name="connsiteY6" fmla="*/ 338006 h 654631"/>
                  <a:gd name="connsiteX7" fmla="*/ 544078 w 547222"/>
                  <a:gd name="connsiteY7" fmla="*/ 338643 h 654631"/>
                  <a:gd name="connsiteX8" fmla="*/ 544150 w 547222"/>
                  <a:gd name="connsiteY8" fmla="*/ 340711 h 654631"/>
                  <a:gd name="connsiteX9" fmla="*/ 547222 w 547222"/>
                  <a:gd name="connsiteY9" fmla="*/ 356502 h 654631"/>
                  <a:gd name="connsiteX10" fmla="*/ 545079 w 547222"/>
                  <a:gd name="connsiteY10" fmla="*/ 367516 h 654631"/>
                  <a:gd name="connsiteX11" fmla="*/ 545296 w 547222"/>
                  <a:gd name="connsiteY11" fmla="*/ 373767 h 654631"/>
                  <a:gd name="connsiteX12" fmla="*/ 542940 w 547222"/>
                  <a:gd name="connsiteY12" fmla="*/ 378510 h 654631"/>
                  <a:gd name="connsiteX13" fmla="*/ 542820 w 547222"/>
                  <a:gd name="connsiteY13" fmla="*/ 379124 h 654631"/>
                  <a:gd name="connsiteX14" fmla="*/ 542084 w 547222"/>
                  <a:gd name="connsiteY14" fmla="*/ 380233 h 654631"/>
                  <a:gd name="connsiteX15" fmla="*/ 534676 w 547222"/>
                  <a:gd name="connsiteY15" fmla="*/ 395148 h 654631"/>
                  <a:gd name="connsiteX16" fmla="*/ 525490 w 547222"/>
                  <a:gd name="connsiteY16" fmla="*/ 403136 h 654631"/>
                  <a:gd name="connsiteX17" fmla="*/ 295920 w 547222"/>
                  <a:gd name="connsiteY17" fmla="*/ 632706 h 654631"/>
                  <a:gd name="connsiteX18" fmla="*/ 253410 w 547222"/>
                  <a:gd name="connsiteY18" fmla="*/ 650314 h 654631"/>
                  <a:gd name="connsiteX19" fmla="*/ 234331 w 547222"/>
                  <a:gd name="connsiteY19" fmla="*/ 646602 h 654631"/>
                  <a:gd name="connsiteX20" fmla="*/ 232832 w 547222"/>
                  <a:gd name="connsiteY20" fmla="*/ 647383 h 654631"/>
                  <a:gd name="connsiteX21" fmla="*/ 183048 w 547222"/>
                  <a:gd name="connsiteY21" fmla="*/ 654631 h 654631"/>
                  <a:gd name="connsiteX22" fmla="*/ 112643 w 547222"/>
                  <a:gd name="connsiteY22" fmla="*/ 629885 h 654631"/>
                  <a:gd name="connsiteX23" fmla="*/ 118176 w 547222"/>
                  <a:gd name="connsiteY23" fmla="*/ 620253 h 654631"/>
                  <a:gd name="connsiteX24" fmla="*/ 131075 w 547222"/>
                  <a:gd name="connsiteY24" fmla="*/ 613528 h 654631"/>
                  <a:gd name="connsiteX25" fmla="*/ 123183 w 547222"/>
                  <a:gd name="connsiteY25" fmla="*/ 609414 h 654631"/>
                  <a:gd name="connsiteX26" fmla="*/ 117651 w 547222"/>
                  <a:gd name="connsiteY26" fmla="*/ 599782 h 654631"/>
                  <a:gd name="connsiteX27" fmla="*/ 123184 w 547222"/>
                  <a:gd name="connsiteY27" fmla="*/ 590149 h 654631"/>
                  <a:gd name="connsiteX28" fmla="*/ 136083 w 547222"/>
                  <a:gd name="connsiteY28" fmla="*/ 583424 h 654631"/>
                  <a:gd name="connsiteX29" fmla="*/ 128190 w 547222"/>
                  <a:gd name="connsiteY29" fmla="*/ 579309 h 654631"/>
                  <a:gd name="connsiteX30" fmla="*/ 122658 w 547222"/>
                  <a:gd name="connsiteY30" fmla="*/ 569677 h 654631"/>
                  <a:gd name="connsiteX31" fmla="*/ 193063 w 547222"/>
                  <a:gd name="connsiteY31" fmla="*/ 544931 h 654631"/>
                  <a:gd name="connsiteX32" fmla="*/ 211039 w 547222"/>
                  <a:gd name="connsiteY32" fmla="*/ 547548 h 654631"/>
                  <a:gd name="connsiteX33" fmla="*/ 369646 w 547222"/>
                  <a:gd name="connsiteY33" fmla="*/ 388941 h 654631"/>
                  <a:gd name="connsiteX34" fmla="*/ 152434 w 547222"/>
                  <a:gd name="connsiteY34" fmla="*/ 330739 h 654631"/>
                  <a:gd name="connsiteX35" fmla="*/ 91440 w 547222"/>
                  <a:gd name="connsiteY35" fmla="*/ 94444 h 654631"/>
                  <a:gd name="connsiteX0" fmla="*/ 129475 w 493144"/>
                  <a:gd name="connsiteY0" fmla="*/ 128235 h 568266"/>
                  <a:gd name="connsiteX1" fmla="*/ 439130 w 493144"/>
                  <a:gd name="connsiteY1" fmla="*/ 211207 h 568266"/>
                  <a:gd name="connsiteX2" fmla="*/ 455649 w 493144"/>
                  <a:gd name="connsiteY2" fmla="*/ 214421 h 568266"/>
                  <a:gd name="connsiteX3" fmla="*/ 475537 w 493144"/>
                  <a:gd name="connsiteY3" fmla="*/ 227627 h 568266"/>
                  <a:gd name="connsiteX4" fmla="*/ 488743 w 493144"/>
                  <a:gd name="connsiteY4" fmla="*/ 247515 h 568266"/>
                  <a:gd name="connsiteX5" fmla="*/ 489545 w 493144"/>
                  <a:gd name="connsiteY5" fmla="*/ 251641 h 568266"/>
                  <a:gd name="connsiteX6" fmla="*/ 490000 w 493144"/>
                  <a:gd name="connsiteY6" fmla="*/ 252278 h 568266"/>
                  <a:gd name="connsiteX7" fmla="*/ 490072 w 493144"/>
                  <a:gd name="connsiteY7" fmla="*/ 254346 h 568266"/>
                  <a:gd name="connsiteX8" fmla="*/ 493144 w 493144"/>
                  <a:gd name="connsiteY8" fmla="*/ 270137 h 568266"/>
                  <a:gd name="connsiteX9" fmla="*/ 491001 w 493144"/>
                  <a:gd name="connsiteY9" fmla="*/ 281151 h 568266"/>
                  <a:gd name="connsiteX10" fmla="*/ 491218 w 493144"/>
                  <a:gd name="connsiteY10" fmla="*/ 287402 h 568266"/>
                  <a:gd name="connsiteX11" fmla="*/ 488862 w 493144"/>
                  <a:gd name="connsiteY11" fmla="*/ 292145 h 568266"/>
                  <a:gd name="connsiteX12" fmla="*/ 488742 w 493144"/>
                  <a:gd name="connsiteY12" fmla="*/ 292759 h 568266"/>
                  <a:gd name="connsiteX13" fmla="*/ 488006 w 493144"/>
                  <a:gd name="connsiteY13" fmla="*/ 293868 h 568266"/>
                  <a:gd name="connsiteX14" fmla="*/ 480598 w 493144"/>
                  <a:gd name="connsiteY14" fmla="*/ 308783 h 568266"/>
                  <a:gd name="connsiteX15" fmla="*/ 471412 w 493144"/>
                  <a:gd name="connsiteY15" fmla="*/ 316771 h 568266"/>
                  <a:gd name="connsiteX16" fmla="*/ 241842 w 493144"/>
                  <a:gd name="connsiteY16" fmla="*/ 546341 h 568266"/>
                  <a:gd name="connsiteX17" fmla="*/ 199332 w 493144"/>
                  <a:gd name="connsiteY17" fmla="*/ 563949 h 568266"/>
                  <a:gd name="connsiteX18" fmla="*/ 180253 w 493144"/>
                  <a:gd name="connsiteY18" fmla="*/ 560237 h 568266"/>
                  <a:gd name="connsiteX19" fmla="*/ 178754 w 493144"/>
                  <a:gd name="connsiteY19" fmla="*/ 561018 h 568266"/>
                  <a:gd name="connsiteX20" fmla="*/ 128970 w 493144"/>
                  <a:gd name="connsiteY20" fmla="*/ 568266 h 568266"/>
                  <a:gd name="connsiteX21" fmla="*/ 58565 w 493144"/>
                  <a:gd name="connsiteY21" fmla="*/ 543520 h 568266"/>
                  <a:gd name="connsiteX22" fmla="*/ 64098 w 493144"/>
                  <a:gd name="connsiteY22" fmla="*/ 533888 h 568266"/>
                  <a:gd name="connsiteX23" fmla="*/ 76997 w 493144"/>
                  <a:gd name="connsiteY23" fmla="*/ 527163 h 568266"/>
                  <a:gd name="connsiteX24" fmla="*/ 69105 w 493144"/>
                  <a:gd name="connsiteY24" fmla="*/ 523049 h 568266"/>
                  <a:gd name="connsiteX25" fmla="*/ 63573 w 493144"/>
                  <a:gd name="connsiteY25" fmla="*/ 513417 h 568266"/>
                  <a:gd name="connsiteX26" fmla="*/ 69106 w 493144"/>
                  <a:gd name="connsiteY26" fmla="*/ 503784 h 568266"/>
                  <a:gd name="connsiteX27" fmla="*/ 82005 w 493144"/>
                  <a:gd name="connsiteY27" fmla="*/ 497059 h 568266"/>
                  <a:gd name="connsiteX28" fmla="*/ 74112 w 493144"/>
                  <a:gd name="connsiteY28" fmla="*/ 492944 h 568266"/>
                  <a:gd name="connsiteX29" fmla="*/ 68580 w 493144"/>
                  <a:gd name="connsiteY29" fmla="*/ 483312 h 568266"/>
                  <a:gd name="connsiteX30" fmla="*/ 138985 w 493144"/>
                  <a:gd name="connsiteY30" fmla="*/ 458566 h 568266"/>
                  <a:gd name="connsiteX31" fmla="*/ 156961 w 493144"/>
                  <a:gd name="connsiteY31" fmla="*/ 461183 h 568266"/>
                  <a:gd name="connsiteX32" fmla="*/ 315568 w 493144"/>
                  <a:gd name="connsiteY32" fmla="*/ 302576 h 568266"/>
                  <a:gd name="connsiteX33" fmla="*/ 98356 w 493144"/>
                  <a:gd name="connsiteY33" fmla="*/ 244374 h 568266"/>
                  <a:gd name="connsiteX34" fmla="*/ 37362 w 493144"/>
                  <a:gd name="connsiteY34" fmla="*/ 8079 h 568266"/>
                  <a:gd name="connsiteX0" fmla="*/ 70910 w 434579"/>
                  <a:gd name="connsiteY0" fmla="*/ 0 h 440031"/>
                  <a:gd name="connsiteX1" fmla="*/ 380565 w 434579"/>
                  <a:gd name="connsiteY1" fmla="*/ 82972 h 440031"/>
                  <a:gd name="connsiteX2" fmla="*/ 397084 w 434579"/>
                  <a:gd name="connsiteY2" fmla="*/ 86186 h 440031"/>
                  <a:gd name="connsiteX3" fmla="*/ 416972 w 434579"/>
                  <a:gd name="connsiteY3" fmla="*/ 99392 h 440031"/>
                  <a:gd name="connsiteX4" fmla="*/ 430178 w 434579"/>
                  <a:gd name="connsiteY4" fmla="*/ 119280 h 440031"/>
                  <a:gd name="connsiteX5" fmla="*/ 430980 w 434579"/>
                  <a:gd name="connsiteY5" fmla="*/ 123406 h 440031"/>
                  <a:gd name="connsiteX6" fmla="*/ 431435 w 434579"/>
                  <a:gd name="connsiteY6" fmla="*/ 124043 h 440031"/>
                  <a:gd name="connsiteX7" fmla="*/ 431507 w 434579"/>
                  <a:gd name="connsiteY7" fmla="*/ 126111 h 440031"/>
                  <a:gd name="connsiteX8" fmla="*/ 434579 w 434579"/>
                  <a:gd name="connsiteY8" fmla="*/ 141902 h 440031"/>
                  <a:gd name="connsiteX9" fmla="*/ 432436 w 434579"/>
                  <a:gd name="connsiteY9" fmla="*/ 152916 h 440031"/>
                  <a:gd name="connsiteX10" fmla="*/ 432653 w 434579"/>
                  <a:gd name="connsiteY10" fmla="*/ 159167 h 440031"/>
                  <a:gd name="connsiteX11" fmla="*/ 430297 w 434579"/>
                  <a:gd name="connsiteY11" fmla="*/ 163910 h 440031"/>
                  <a:gd name="connsiteX12" fmla="*/ 430177 w 434579"/>
                  <a:gd name="connsiteY12" fmla="*/ 164524 h 440031"/>
                  <a:gd name="connsiteX13" fmla="*/ 429441 w 434579"/>
                  <a:gd name="connsiteY13" fmla="*/ 165633 h 440031"/>
                  <a:gd name="connsiteX14" fmla="*/ 422033 w 434579"/>
                  <a:gd name="connsiteY14" fmla="*/ 180548 h 440031"/>
                  <a:gd name="connsiteX15" fmla="*/ 412847 w 434579"/>
                  <a:gd name="connsiteY15" fmla="*/ 188536 h 440031"/>
                  <a:gd name="connsiteX16" fmla="*/ 183277 w 434579"/>
                  <a:gd name="connsiteY16" fmla="*/ 418106 h 440031"/>
                  <a:gd name="connsiteX17" fmla="*/ 140767 w 434579"/>
                  <a:gd name="connsiteY17" fmla="*/ 435714 h 440031"/>
                  <a:gd name="connsiteX18" fmla="*/ 121688 w 434579"/>
                  <a:gd name="connsiteY18" fmla="*/ 432002 h 440031"/>
                  <a:gd name="connsiteX19" fmla="*/ 120189 w 434579"/>
                  <a:gd name="connsiteY19" fmla="*/ 432783 h 440031"/>
                  <a:gd name="connsiteX20" fmla="*/ 70405 w 434579"/>
                  <a:gd name="connsiteY20" fmla="*/ 440031 h 440031"/>
                  <a:gd name="connsiteX21" fmla="*/ 0 w 434579"/>
                  <a:gd name="connsiteY21" fmla="*/ 415285 h 440031"/>
                  <a:gd name="connsiteX22" fmla="*/ 5533 w 434579"/>
                  <a:gd name="connsiteY22" fmla="*/ 405653 h 440031"/>
                  <a:gd name="connsiteX23" fmla="*/ 18432 w 434579"/>
                  <a:gd name="connsiteY23" fmla="*/ 398928 h 440031"/>
                  <a:gd name="connsiteX24" fmla="*/ 10540 w 434579"/>
                  <a:gd name="connsiteY24" fmla="*/ 394814 h 440031"/>
                  <a:gd name="connsiteX25" fmla="*/ 5008 w 434579"/>
                  <a:gd name="connsiteY25" fmla="*/ 385182 h 440031"/>
                  <a:gd name="connsiteX26" fmla="*/ 10541 w 434579"/>
                  <a:gd name="connsiteY26" fmla="*/ 375549 h 440031"/>
                  <a:gd name="connsiteX27" fmla="*/ 23440 w 434579"/>
                  <a:gd name="connsiteY27" fmla="*/ 368824 h 440031"/>
                  <a:gd name="connsiteX28" fmla="*/ 15547 w 434579"/>
                  <a:gd name="connsiteY28" fmla="*/ 364709 h 440031"/>
                  <a:gd name="connsiteX29" fmla="*/ 10015 w 434579"/>
                  <a:gd name="connsiteY29" fmla="*/ 355077 h 440031"/>
                  <a:gd name="connsiteX30" fmla="*/ 80420 w 434579"/>
                  <a:gd name="connsiteY30" fmla="*/ 330331 h 440031"/>
                  <a:gd name="connsiteX31" fmla="*/ 98396 w 434579"/>
                  <a:gd name="connsiteY31" fmla="*/ 332948 h 440031"/>
                  <a:gd name="connsiteX32" fmla="*/ 257003 w 434579"/>
                  <a:gd name="connsiteY32" fmla="*/ 174341 h 440031"/>
                  <a:gd name="connsiteX33" fmla="*/ 39791 w 434579"/>
                  <a:gd name="connsiteY33" fmla="*/ 116139 h 440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434579" h="440031">
                    <a:moveTo>
                      <a:pt x="70910" y="0"/>
                    </a:moveTo>
                    <a:lnTo>
                      <a:pt x="380565" y="82972"/>
                    </a:lnTo>
                    <a:lnTo>
                      <a:pt x="397084" y="86186"/>
                    </a:lnTo>
                    <a:cubicBezTo>
                      <a:pt x="404321" y="89121"/>
                      <a:pt x="411102" y="93523"/>
                      <a:pt x="416972" y="99392"/>
                    </a:cubicBezTo>
                    <a:cubicBezTo>
                      <a:pt x="422841" y="105261"/>
                      <a:pt x="427243" y="112043"/>
                      <a:pt x="430178" y="119280"/>
                    </a:cubicBezTo>
                    <a:lnTo>
                      <a:pt x="430980" y="123406"/>
                    </a:lnTo>
                    <a:lnTo>
                      <a:pt x="431435" y="124043"/>
                    </a:lnTo>
                    <a:cubicBezTo>
                      <a:pt x="431459" y="124732"/>
                      <a:pt x="431483" y="125422"/>
                      <a:pt x="431507" y="126111"/>
                    </a:cubicBezTo>
                    <a:lnTo>
                      <a:pt x="434579" y="141902"/>
                    </a:lnTo>
                    <a:lnTo>
                      <a:pt x="432436" y="152916"/>
                    </a:lnTo>
                    <a:cubicBezTo>
                      <a:pt x="432508" y="155000"/>
                      <a:pt x="432581" y="157083"/>
                      <a:pt x="432653" y="159167"/>
                    </a:cubicBezTo>
                    <a:lnTo>
                      <a:pt x="430297" y="163910"/>
                    </a:lnTo>
                    <a:lnTo>
                      <a:pt x="430177" y="164524"/>
                    </a:lnTo>
                    <a:lnTo>
                      <a:pt x="429441" y="165633"/>
                    </a:lnTo>
                    <a:lnTo>
                      <a:pt x="422033" y="180548"/>
                    </a:lnTo>
                    <a:lnTo>
                      <a:pt x="412847" y="188536"/>
                    </a:lnTo>
                    <a:lnTo>
                      <a:pt x="183277" y="418106"/>
                    </a:lnTo>
                    <a:cubicBezTo>
                      <a:pt x="171538" y="429845"/>
                      <a:pt x="156152" y="435714"/>
                      <a:pt x="140767" y="435714"/>
                    </a:cubicBezTo>
                    <a:lnTo>
                      <a:pt x="121688" y="432002"/>
                    </a:lnTo>
                    <a:lnTo>
                      <a:pt x="120189" y="432783"/>
                    </a:lnTo>
                    <a:cubicBezTo>
                      <a:pt x="107448" y="437261"/>
                      <a:pt x="89847" y="440031"/>
                      <a:pt x="70405" y="440031"/>
                    </a:cubicBezTo>
                    <a:cubicBezTo>
                      <a:pt x="31521" y="440031"/>
                      <a:pt x="0" y="428952"/>
                      <a:pt x="0" y="415285"/>
                    </a:cubicBezTo>
                    <a:cubicBezTo>
                      <a:pt x="0" y="411868"/>
                      <a:pt x="1970" y="408613"/>
                      <a:pt x="5533" y="405653"/>
                    </a:cubicBezTo>
                    <a:lnTo>
                      <a:pt x="18432" y="398928"/>
                    </a:lnTo>
                    <a:lnTo>
                      <a:pt x="10540" y="394814"/>
                    </a:lnTo>
                    <a:cubicBezTo>
                      <a:pt x="6978" y="391854"/>
                      <a:pt x="5008" y="388599"/>
                      <a:pt x="5008" y="385182"/>
                    </a:cubicBezTo>
                    <a:cubicBezTo>
                      <a:pt x="5008" y="381765"/>
                      <a:pt x="6978" y="378510"/>
                      <a:pt x="10541" y="375549"/>
                    </a:cubicBezTo>
                    <a:lnTo>
                      <a:pt x="23440" y="368824"/>
                    </a:lnTo>
                    <a:lnTo>
                      <a:pt x="15547" y="364709"/>
                    </a:lnTo>
                    <a:cubicBezTo>
                      <a:pt x="11985" y="361749"/>
                      <a:pt x="10015" y="358494"/>
                      <a:pt x="10015" y="355077"/>
                    </a:cubicBezTo>
                    <a:cubicBezTo>
                      <a:pt x="10015" y="341410"/>
                      <a:pt x="41536" y="330331"/>
                      <a:pt x="80420" y="330331"/>
                    </a:cubicBezTo>
                    <a:lnTo>
                      <a:pt x="98396" y="332948"/>
                    </a:lnTo>
                    <a:lnTo>
                      <a:pt x="257003" y="174341"/>
                    </a:lnTo>
                    <a:lnTo>
                      <a:pt x="39791" y="116139"/>
                    </a:lnTo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3" name="フリーフォーム: 図形 62">
                <a:extLst>
                  <a:ext uri="{FF2B5EF4-FFF2-40B4-BE49-F238E27FC236}">
                    <a16:creationId xmlns:a16="http://schemas.microsoft.com/office/drawing/2014/main" id="{09DA642B-7B96-A4ED-7A01-EFEFC6A7BA1E}"/>
                  </a:ext>
                </a:extLst>
              </p:cNvPr>
              <p:cNvSpPr/>
              <p:nvPr/>
            </p:nvSpPr>
            <p:spPr bwMode="auto">
              <a:xfrm>
                <a:off x="3939256" y="5722937"/>
                <a:ext cx="280321" cy="201239"/>
              </a:xfrm>
              <a:custGeom>
                <a:avLst/>
                <a:gdLst>
                  <a:gd name="connsiteX0" fmla="*/ 257175 w 257175"/>
                  <a:gd name="connsiteY0" fmla="*/ 0 h 238125"/>
                  <a:gd name="connsiteX1" fmla="*/ 223838 w 257175"/>
                  <a:gd name="connsiteY1" fmla="*/ 176213 h 238125"/>
                  <a:gd name="connsiteX2" fmla="*/ 57150 w 257175"/>
                  <a:gd name="connsiteY2" fmla="*/ 238125 h 238125"/>
                  <a:gd name="connsiteX3" fmla="*/ 0 w 257175"/>
                  <a:gd name="connsiteY3" fmla="*/ 85725 h 238125"/>
                  <a:gd name="connsiteX4" fmla="*/ 107156 w 257175"/>
                  <a:gd name="connsiteY4" fmla="*/ 16669 h 238125"/>
                  <a:gd name="connsiteX5" fmla="*/ 178594 w 257175"/>
                  <a:gd name="connsiteY5" fmla="*/ 111919 h 238125"/>
                  <a:gd name="connsiteX6" fmla="*/ 114300 w 257175"/>
                  <a:gd name="connsiteY6" fmla="*/ 185738 h 238125"/>
                  <a:gd name="connsiteX7" fmla="*/ 52388 w 257175"/>
                  <a:gd name="connsiteY7" fmla="*/ 119063 h 238125"/>
                  <a:gd name="connsiteX8" fmla="*/ 88106 w 257175"/>
                  <a:gd name="connsiteY8" fmla="*/ 80963 h 238125"/>
                  <a:gd name="connsiteX9" fmla="*/ 138113 w 257175"/>
                  <a:gd name="connsiteY9" fmla="*/ 104775 h 238125"/>
                  <a:gd name="connsiteX10" fmla="*/ 104775 w 257175"/>
                  <a:gd name="connsiteY10" fmla="*/ 128588 h 238125"/>
                  <a:gd name="connsiteX0" fmla="*/ 252412 w 252412"/>
                  <a:gd name="connsiteY0" fmla="*/ 0 h 238125"/>
                  <a:gd name="connsiteX1" fmla="*/ 219075 w 252412"/>
                  <a:gd name="connsiteY1" fmla="*/ 176213 h 238125"/>
                  <a:gd name="connsiteX2" fmla="*/ 52387 w 252412"/>
                  <a:gd name="connsiteY2" fmla="*/ 238125 h 238125"/>
                  <a:gd name="connsiteX3" fmla="*/ 0 w 252412"/>
                  <a:gd name="connsiteY3" fmla="*/ 95250 h 238125"/>
                  <a:gd name="connsiteX4" fmla="*/ 102393 w 252412"/>
                  <a:gd name="connsiteY4" fmla="*/ 16669 h 238125"/>
                  <a:gd name="connsiteX5" fmla="*/ 173831 w 252412"/>
                  <a:gd name="connsiteY5" fmla="*/ 111919 h 238125"/>
                  <a:gd name="connsiteX6" fmla="*/ 109537 w 252412"/>
                  <a:gd name="connsiteY6" fmla="*/ 185738 h 238125"/>
                  <a:gd name="connsiteX7" fmla="*/ 47625 w 252412"/>
                  <a:gd name="connsiteY7" fmla="*/ 119063 h 238125"/>
                  <a:gd name="connsiteX8" fmla="*/ 83343 w 252412"/>
                  <a:gd name="connsiteY8" fmla="*/ 80963 h 238125"/>
                  <a:gd name="connsiteX9" fmla="*/ 133350 w 252412"/>
                  <a:gd name="connsiteY9" fmla="*/ 104775 h 238125"/>
                  <a:gd name="connsiteX10" fmla="*/ 100012 w 252412"/>
                  <a:gd name="connsiteY10" fmla="*/ 128588 h 238125"/>
                  <a:gd name="connsiteX0" fmla="*/ 254537 w 254537"/>
                  <a:gd name="connsiteY0" fmla="*/ 0 h 238125"/>
                  <a:gd name="connsiteX1" fmla="*/ 221200 w 254537"/>
                  <a:gd name="connsiteY1" fmla="*/ 176213 h 238125"/>
                  <a:gd name="connsiteX2" fmla="*/ 54512 w 254537"/>
                  <a:gd name="connsiteY2" fmla="*/ 238125 h 238125"/>
                  <a:gd name="connsiteX3" fmla="*/ 2125 w 254537"/>
                  <a:gd name="connsiteY3" fmla="*/ 95250 h 238125"/>
                  <a:gd name="connsiteX4" fmla="*/ 104518 w 254537"/>
                  <a:gd name="connsiteY4" fmla="*/ 16669 h 238125"/>
                  <a:gd name="connsiteX5" fmla="*/ 175956 w 254537"/>
                  <a:gd name="connsiteY5" fmla="*/ 111919 h 238125"/>
                  <a:gd name="connsiteX6" fmla="*/ 111662 w 254537"/>
                  <a:gd name="connsiteY6" fmla="*/ 185738 h 238125"/>
                  <a:gd name="connsiteX7" fmla="*/ 49750 w 254537"/>
                  <a:gd name="connsiteY7" fmla="*/ 119063 h 238125"/>
                  <a:gd name="connsiteX8" fmla="*/ 85468 w 254537"/>
                  <a:gd name="connsiteY8" fmla="*/ 80963 h 238125"/>
                  <a:gd name="connsiteX9" fmla="*/ 135475 w 254537"/>
                  <a:gd name="connsiteY9" fmla="*/ 104775 h 238125"/>
                  <a:gd name="connsiteX10" fmla="*/ 102137 w 254537"/>
                  <a:gd name="connsiteY10" fmla="*/ 128588 h 238125"/>
                  <a:gd name="connsiteX0" fmla="*/ 255049 w 255049"/>
                  <a:gd name="connsiteY0" fmla="*/ 0 h 241325"/>
                  <a:gd name="connsiteX1" fmla="*/ 221712 w 255049"/>
                  <a:gd name="connsiteY1" fmla="*/ 176213 h 241325"/>
                  <a:gd name="connsiteX2" fmla="*/ 55024 w 255049"/>
                  <a:gd name="connsiteY2" fmla="*/ 238125 h 241325"/>
                  <a:gd name="connsiteX3" fmla="*/ 2637 w 255049"/>
                  <a:gd name="connsiteY3" fmla="*/ 95250 h 241325"/>
                  <a:gd name="connsiteX4" fmla="*/ 105030 w 255049"/>
                  <a:gd name="connsiteY4" fmla="*/ 16669 h 241325"/>
                  <a:gd name="connsiteX5" fmla="*/ 176468 w 255049"/>
                  <a:gd name="connsiteY5" fmla="*/ 111919 h 241325"/>
                  <a:gd name="connsiteX6" fmla="*/ 112174 w 255049"/>
                  <a:gd name="connsiteY6" fmla="*/ 185738 h 241325"/>
                  <a:gd name="connsiteX7" fmla="*/ 50262 w 255049"/>
                  <a:gd name="connsiteY7" fmla="*/ 119063 h 241325"/>
                  <a:gd name="connsiteX8" fmla="*/ 85980 w 255049"/>
                  <a:gd name="connsiteY8" fmla="*/ 80963 h 241325"/>
                  <a:gd name="connsiteX9" fmla="*/ 135987 w 255049"/>
                  <a:gd name="connsiteY9" fmla="*/ 104775 h 241325"/>
                  <a:gd name="connsiteX10" fmla="*/ 102649 w 255049"/>
                  <a:gd name="connsiteY10" fmla="*/ 128588 h 241325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646 w 255646"/>
                  <a:gd name="connsiteY0" fmla="*/ 0 h 246095"/>
                  <a:gd name="connsiteX1" fmla="*/ 222309 w 255646"/>
                  <a:gd name="connsiteY1" fmla="*/ 176213 h 246095"/>
                  <a:gd name="connsiteX2" fmla="*/ 55621 w 255646"/>
                  <a:gd name="connsiteY2" fmla="*/ 238125 h 246095"/>
                  <a:gd name="connsiteX3" fmla="*/ 3234 w 255646"/>
                  <a:gd name="connsiteY3" fmla="*/ 95250 h 246095"/>
                  <a:gd name="connsiteX4" fmla="*/ 105627 w 255646"/>
                  <a:gd name="connsiteY4" fmla="*/ 16669 h 246095"/>
                  <a:gd name="connsiteX5" fmla="*/ 177065 w 255646"/>
                  <a:gd name="connsiteY5" fmla="*/ 111919 h 246095"/>
                  <a:gd name="connsiteX6" fmla="*/ 112771 w 255646"/>
                  <a:gd name="connsiteY6" fmla="*/ 185738 h 246095"/>
                  <a:gd name="connsiteX7" fmla="*/ 50859 w 255646"/>
                  <a:gd name="connsiteY7" fmla="*/ 119063 h 246095"/>
                  <a:gd name="connsiteX8" fmla="*/ 86577 w 255646"/>
                  <a:gd name="connsiteY8" fmla="*/ 80963 h 246095"/>
                  <a:gd name="connsiteX9" fmla="*/ 136584 w 255646"/>
                  <a:gd name="connsiteY9" fmla="*/ 104775 h 246095"/>
                  <a:gd name="connsiteX10" fmla="*/ 103246 w 255646"/>
                  <a:gd name="connsiteY10" fmla="*/ 128588 h 246095"/>
                  <a:gd name="connsiteX0" fmla="*/ 253413 w 253413"/>
                  <a:gd name="connsiteY0" fmla="*/ 0 h 231942"/>
                  <a:gd name="connsiteX1" fmla="*/ 220076 w 253413"/>
                  <a:gd name="connsiteY1" fmla="*/ 176213 h 231942"/>
                  <a:gd name="connsiteX2" fmla="*/ 62271 w 253413"/>
                  <a:gd name="connsiteY2" fmla="*/ 224793 h 231942"/>
                  <a:gd name="connsiteX3" fmla="*/ 1001 w 253413"/>
                  <a:gd name="connsiteY3" fmla="*/ 95250 h 231942"/>
                  <a:gd name="connsiteX4" fmla="*/ 103394 w 253413"/>
                  <a:gd name="connsiteY4" fmla="*/ 16669 h 231942"/>
                  <a:gd name="connsiteX5" fmla="*/ 174832 w 253413"/>
                  <a:gd name="connsiteY5" fmla="*/ 111919 h 231942"/>
                  <a:gd name="connsiteX6" fmla="*/ 110538 w 253413"/>
                  <a:gd name="connsiteY6" fmla="*/ 185738 h 231942"/>
                  <a:gd name="connsiteX7" fmla="*/ 48626 w 253413"/>
                  <a:gd name="connsiteY7" fmla="*/ 119063 h 231942"/>
                  <a:gd name="connsiteX8" fmla="*/ 84344 w 253413"/>
                  <a:gd name="connsiteY8" fmla="*/ 80963 h 231942"/>
                  <a:gd name="connsiteX9" fmla="*/ 134351 w 253413"/>
                  <a:gd name="connsiteY9" fmla="*/ 104775 h 231942"/>
                  <a:gd name="connsiteX10" fmla="*/ 101013 w 253413"/>
                  <a:gd name="connsiteY10" fmla="*/ 128588 h 231942"/>
                  <a:gd name="connsiteX0" fmla="*/ 253296 w 253296"/>
                  <a:gd name="connsiteY0" fmla="*/ 0 h 227780"/>
                  <a:gd name="connsiteX1" fmla="*/ 204413 w 253296"/>
                  <a:gd name="connsiteY1" fmla="*/ 170880 h 227780"/>
                  <a:gd name="connsiteX2" fmla="*/ 62154 w 253296"/>
                  <a:gd name="connsiteY2" fmla="*/ 224793 h 227780"/>
                  <a:gd name="connsiteX3" fmla="*/ 884 w 253296"/>
                  <a:gd name="connsiteY3" fmla="*/ 95250 h 227780"/>
                  <a:gd name="connsiteX4" fmla="*/ 103277 w 253296"/>
                  <a:gd name="connsiteY4" fmla="*/ 16669 h 227780"/>
                  <a:gd name="connsiteX5" fmla="*/ 174715 w 253296"/>
                  <a:gd name="connsiteY5" fmla="*/ 111919 h 227780"/>
                  <a:gd name="connsiteX6" fmla="*/ 110421 w 253296"/>
                  <a:gd name="connsiteY6" fmla="*/ 185738 h 227780"/>
                  <a:gd name="connsiteX7" fmla="*/ 48509 w 253296"/>
                  <a:gd name="connsiteY7" fmla="*/ 119063 h 227780"/>
                  <a:gd name="connsiteX8" fmla="*/ 84227 w 253296"/>
                  <a:gd name="connsiteY8" fmla="*/ 80963 h 227780"/>
                  <a:gd name="connsiteX9" fmla="*/ 134234 w 253296"/>
                  <a:gd name="connsiteY9" fmla="*/ 104775 h 227780"/>
                  <a:gd name="connsiteX10" fmla="*/ 100896 w 253296"/>
                  <a:gd name="connsiteY10" fmla="*/ 128588 h 227780"/>
                  <a:gd name="connsiteX0" fmla="*/ 264401 w 264401"/>
                  <a:gd name="connsiteY0" fmla="*/ 0 h 217001"/>
                  <a:gd name="connsiteX1" fmla="*/ 204413 w 264401"/>
                  <a:gd name="connsiteY1" fmla="*/ 160214 h 217001"/>
                  <a:gd name="connsiteX2" fmla="*/ 62154 w 264401"/>
                  <a:gd name="connsiteY2" fmla="*/ 214127 h 217001"/>
                  <a:gd name="connsiteX3" fmla="*/ 884 w 264401"/>
                  <a:gd name="connsiteY3" fmla="*/ 84584 h 217001"/>
                  <a:gd name="connsiteX4" fmla="*/ 103277 w 264401"/>
                  <a:gd name="connsiteY4" fmla="*/ 6003 h 217001"/>
                  <a:gd name="connsiteX5" fmla="*/ 174715 w 264401"/>
                  <a:gd name="connsiteY5" fmla="*/ 101253 h 217001"/>
                  <a:gd name="connsiteX6" fmla="*/ 110421 w 264401"/>
                  <a:gd name="connsiteY6" fmla="*/ 175072 h 217001"/>
                  <a:gd name="connsiteX7" fmla="*/ 48509 w 264401"/>
                  <a:gd name="connsiteY7" fmla="*/ 108397 h 217001"/>
                  <a:gd name="connsiteX8" fmla="*/ 84227 w 264401"/>
                  <a:gd name="connsiteY8" fmla="*/ 70297 h 217001"/>
                  <a:gd name="connsiteX9" fmla="*/ 134234 w 264401"/>
                  <a:gd name="connsiteY9" fmla="*/ 94109 h 217001"/>
                  <a:gd name="connsiteX10" fmla="*/ 100896 w 264401"/>
                  <a:gd name="connsiteY10" fmla="*/ 117922 h 217001"/>
                  <a:gd name="connsiteX0" fmla="*/ 264401 w 264401"/>
                  <a:gd name="connsiteY0" fmla="*/ 0 h 217001"/>
                  <a:gd name="connsiteX1" fmla="*/ 204413 w 264401"/>
                  <a:gd name="connsiteY1" fmla="*/ 160214 h 217001"/>
                  <a:gd name="connsiteX2" fmla="*/ 62154 w 264401"/>
                  <a:gd name="connsiteY2" fmla="*/ 214127 h 217001"/>
                  <a:gd name="connsiteX3" fmla="*/ 884 w 264401"/>
                  <a:gd name="connsiteY3" fmla="*/ 84584 h 217001"/>
                  <a:gd name="connsiteX4" fmla="*/ 103277 w 264401"/>
                  <a:gd name="connsiteY4" fmla="*/ 6003 h 217001"/>
                  <a:gd name="connsiteX5" fmla="*/ 174715 w 264401"/>
                  <a:gd name="connsiteY5" fmla="*/ 101253 h 217001"/>
                  <a:gd name="connsiteX6" fmla="*/ 110421 w 264401"/>
                  <a:gd name="connsiteY6" fmla="*/ 175072 h 217001"/>
                  <a:gd name="connsiteX7" fmla="*/ 48509 w 264401"/>
                  <a:gd name="connsiteY7" fmla="*/ 108397 h 217001"/>
                  <a:gd name="connsiteX8" fmla="*/ 84227 w 264401"/>
                  <a:gd name="connsiteY8" fmla="*/ 70297 h 217001"/>
                  <a:gd name="connsiteX9" fmla="*/ 134234 w 264401"/>
                  <a:gd name="connsiteY9" fmla="*/ 94109 h 217001"/>
                  <a:gd name="connsiteX10" fmla="*/ 100896 w 264401"/>
                  <a:gd name="connsiteY10" fmla="*/ 117922 h 217001"/>
                  <a:gd name="connsiteX0" fmla="*/ 266859 w 266859"/>
                  <a:gd name="connsiteY0" fmla="*/ 0 h 217001"/>
                  <a:gd name="connsiteX1" fmla="*/ 206871 w 266859"/>
                  <a:gd name="connsiteY1" fmla="*/ 160214 h 217001"/>
                  <a:gd name="connsiteX2" fmla="*/ 64612 w 266859"/>
                  <a:gd name="connsiteY2" fmla="*/ 214127 h 217001"/>
                  <a:gd name="connsiteX3" fmla="*/ 3342 w 266859"/>
                  <a:gd name="connsiteY3" fmla="*/ 84584 h 217001"/>
                  <a:gd name="connsiteX4" fmla="*/ 105735 w 266859"/>
                  <a:gd name="connsiteY4" fmla="*/ 6003 h 217001"/>
                  <a:gd name="connsiteX5" fmla="*/ 177173 w 266859"/>
                  <a:gd name="connsiteY5" fmla="*/ 101253 h 217001"/>
                  <a:gd name="connsiteX6" fmla="*/ 112879 w 266859"/>
                  <a:gd name="connsiteY6" fmla="*/ 175072 h 217001"/>
                  <a:gd name="connsiteX7" fmla="*/ 50967 w 266859"/>
                  <a:gd name="connsiteY7" fmla="*/ 108397 h 217001"/>
                  <a:gd name="connsiteX8" fmla="*/ 86685 w 266859"/>
                  <a:gd name="connsiteY8" fmla="*/ 70297 h 217001"/>
                  <a:gd name="connsiteX9" fmla="*/ 136692 w 266859"/>
                  <a:gd name="connsiteY9" fmla="*/ 94109 h 217001"/>
                  <a:gd name="connsiteX10" fmla="*/ 103354 w 266859"/>
                  <a:gd name="connsiteY10" fmla="*/ 117922 h 217001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78464 w 268150"/>
                  <a:gd name="connsiteY5" fmla="*/ 101253 h 221920"/>
                  <a:gd name="connsiteX6" fmla="*/ 114170 w 268150"/>
                  <a:gd name="connsiteY6" fmla="*/ 175072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14170 w 268150"/>
                  <a:gd name="connsiteY6" fmla="*/ 175072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03065 w 268150"/>
                  <a:gd name="connsiteY6" fmla="*/ 164407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03065 w 268150"/>
                  <a:gd name="connsiteY6" fmla="*/ 164407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24657 w 268150"/>
                  <a:gd name="connsiteY9" fmla="*/ 86110 h 221920"/>
                  <a:gd name="connsiteX10" fmla="*/ 104645 w 268150"/>
                  <a:gd name="connsiteY10" fmla="*/ 117922 h 221920"/>
                  <a:gd name="connsiteX0" fmla="*/ 261488 w 261488"/>
                  <a:gd name="connsiteY0" fmla="*/ 0 h 227347"/>
                  <a:gd name="connsiteX1" fmla="*/ 208162 w 261488"/>
                  <a:gd name="connsiteY1" fmla="*/ 165547 h 227347"/>
                  <a:gd name="connsiteX2" fmla="*/ 65903 w 261488"/>
                  <a:gd name="connsiteY2" fmla="*/ 219460 h 227347"/>
                  <a:gd name="connsiteX3" fmla="*/ 4633 w 261488"/>
                  <a:gd name="connsiteY3" fmla="*/ 89917 h 227347"/>
                  <a:gd name="connsiteX4" fmla="*/ 107026 w 261488"/>
                  <a:gd name="connsiteY4" fmla="*/ 11336 h 227347"/>
                  <a:gd name="connsiteX5" fmla="*/ 169580 w 261488"/>
                  <a:gd name="connsiteY5" fmla="*/ 87923 h 227347"/>
                  <a:gd name="connsiteX6" fmla="*/ 103065 w 261488"/>
                  <a:gd name="connsiteY6" fmla="*/ 169740 h 227347"/>
                  <a:gd name="connsiteX7" fmla="*/ 52258 w 261488"/>
                  <a:gd name="connsiteY7" fmla="*/ 113730 h 227347"/>
                  <a:gd name="connsiteX8" fmla="*/ 87976 w 261488"/>
                  <a:gd name="connsiteY8" fmla="*/ 75630 h 227347"/>
                  <a:gd name="connsiteX9" fmla="*/ 124657 w 261488"/>
                  <a:gd name="connsiteY9" fmla="*/ 91443 h 227347"/>
                  <a:gd name="connsiteX10" fmla="*/ 104645 w 261488"/>
                  <a:gd name="connsiteY10" fmla="*/ 123255 h 227347"/>
                  <a:gd name="connsiteX0" fmla="*/ 260043 w 260043"/>
                  <a:gd name="connsiteY0" fmla="*/ 0 h 223122"/>
                  <a:gd name="connsiteX1" fmla="*/ 188950 w 260043"/>
                  <a:gd name="connsiteY1" fmla="*/ 170879 h 223122"/>
                  <a:gd name="connsiteX2" fmla="*/ 64458 w 260043"/>
                  <a:gd name="connsiteY2" fmla="*/ 219460 h 223122"/>
                  <a:gd name="connsiteX3" fmla="*/ 3188 w 260043"/>
                  <a:gd name="connsiteY3" fmla="*/ 89917 h 223122"/>
                  <a:gd name="connsiteX4" fmla="*/ 105581 w 260043"/>
                  <a:gd name="connsiteY4" fmla="*/ 11336 h 223122"/>
                  <a:gd name="connsiteX5" fmla="*/ 168135 w 260043"/>
                  <a:gd name="connsiteY5" fmla="*/ 87923 h 223122"/>
                  <a:gd name="connsiteX6" fmla="*/ 101620 w 260043"/>
                  <a:gd name="connsiteY6" fmla="*/ 169740 h 223122"/>
                  <a:gd name="connsiteX7" fmla="*/ 50813 w 260043"/>
                  <a:gd name="connsiteY7" fmla="*/ 113730 h 223122"/>
                  <a:gd name="connsiteX8" fmla="*/ 86531 w 260043"/>
                  <a:gd name="connsiteY8" fmla="*/ 75630 h 223122"/>
                  <a:gd name="connsiteX9" fmla="*/ 123212 w 260043"/>
                  <a:gd name="connsiteY9" fmla="*/ 91443 h 223122"/>
                  <a:gd name="connsiteX10" fmla="*/ 103200 w 260043"/>
                  <a:gd name="connsiteY10" fmla="*/ 123255 h 223122"/>
                  <a:gd name="connsiteX0" fmla="*/ 260043 w 260043"/>
                  <a:gd name="connsiteY0" fmla="*/ 0 h 224227"/>
                  <a:gd name="connsiteX1" fmla="*/ 188950 w 260043"/>
                  <a:gd name="connsiteY1" fmla="*/ 170879 h 224227"/>
                  <a:gd name="connsiteX2" fmla="*/ 64458 w 260043"/>
                  <a:gd name="connsiteY2" fmla="*/ 219460 h 224227"/>
                  <a:gd name="connsiteX3" fmla="*/ 3188 w 260043"/>
                  <a:gd name="connsiteY3" fmla="*/ 89917 h 224227"/>
                  <a:gd name="connsiteX4" fmla="*/ 105581 w 260043"/>
                  <a:gd name="connsiteY4" fmla="*/ 11336 h 224227"/>
                  <a:gd name="connsiteX5" fmla="*/ 168135 w 260043"/>
                  <a:gd name="connsiteY5" fmla="*/ 87923 h 224227"/>
                  <a:gd name="connsiteX6" fmla="*/ 101620 w 260043"/>
                  <a:gd name="connsiteY6" fmla="*/ 169740 h 224227"/>
                  <a:gd name="connsiteX7" fmla="*/ 50813 w 260043"/>
                  <a:gd name="connsiteY7" fmla="*/ 113730 h 224227"/>
                  <a:gd name="connsiteX8" fmla="*/ 86531 w 260043"/>
                  <a:gd name="connsiteY8" fmla="*/ 75630 h 224227"/>
                  <a:gd name="connsiteX9" fmla="*/ 123212 w 260043"/>
                  <a:gd name="connsiteY9" fmla="*/ 91443 h 224227"/>
                  <a:gd name="connsiteX10" fmla="*/ 103200 w 260043"/>
                  <a:gd name="connsiteY10" fmla="*/ 123255 h 224227"/>
                  <a:gd name="connsiteX0" fmla="*/ 260551 w 260551"/>
                  <a:gd name="connsiteY0" fmla="*/ 0 h 228725"/>
                  <a:gd name="connsiteX1" fmla="*/ 189458 w 260551"/>
                  <a:gd name="connsiteY1" fmla="*/ 170879 h 228725"/>
                  <a:gd name="connsiteX2" fmla="*/ 64966 w 260551"/>
                  <a:gd name="connsiteY2" fmla="*/ 219460 h 228725"/>
                  <a:gd name="connsiteX3" fmla="*/ 3696 w 260551"/>
                  <a:gd name="connsiteY3" fmla="*/ 89917 h 228725"/>
                  <a:gd name="connsiteX4" fmla="*/ 106089 w 260551"/>
                  <a:gd name="connsiteY4" fmla="*/ 11336 h 228725"/>
                  <a:gd name="connsiteX5" fmla="*/ 168643 w 260551"/>
                  <a:gd name="connsiteY5" fmla="*/ 87923 h 228725"/>
                  <a:gd name="connsiteX6" fmla="*/ 102128 w 260551"/>
                  <a:gd name="connsiteY6" fmla="*/ 169740 h 228725"/>
                  <a:gd name="connsiteX7" fmla="*/ 51321 w 260551"/>
                  <a:gd name="connsiteY7" fmla="*/ 113730 h 228725"/>
                  <a:gd name="connsiteX8" fmla="*/ 87039 w 260551"/>
                  <a:gd name="connsiteY8" fmla="*/ 75630 h 228725"/>
                  <a:gd name="connsiteX9" fmla="*/ 123720 w 260551"/>
                  <a:gd name="connsiteY9" fmla="*/ 91443 h 228725"/>
                  <a:gd name="connsiteX10" fmla="*/ 103708 w 26055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57621 w 257621"/>
                  <a:gd name="connsiteY0" fmla="*/ 0 h 228725"/>
                  <a:gd name="connsiteX1" fmla="*/ 186528 w 257621"/>
                  <a:gd name="connsiteY1" fmla="*/ 170879 h 228725"/>
                  <a:gd name="connsiteX2" fmla="*/ 62036 w 257621"/>
                  <a:gd name="connsiteY2" fmla="*/ 219460 h 228725"/>
                  <a:gd name="connsiteX3" fmla="*/ 766 w 257621"/>
                  <a:gd name="connsiteY3" fmla="*/ 89917 h 228725"/>
                  <a:gd name="connsiteX4" fmla="*/ 96496 w 257621"/>
                  <a:gd name="connsiteY4" fmla="*/ 19334 h 228725"/>
                  <a:gd name="connsiteX5" fmla="*/ 165713 w 257621"/>
                  <a:gd name="connsiteY5" fmla="*/ 87923 h 228725"/>
                  <a:gd name="connsiteX6" fmla="*/ 96976 w 257621"/>
                  <a:gd name="connsiteY6" fmla="*/ 161740 h 228725"/>
                  <a:gd name="connsiteX7" fmla="*/ 48391 w 257621"/>
                  <a:gd name="connsiteY7" fmla="*/ 113730 h 228725"/>
                  <a:gd name="connsiteX8" fmla="*/ 84109 w 257621"/>
                  <a:gd name="connsiteY8" fmla="*/ 75630 h 228725"/>
                  <a:gd name="connsiteX9" fmla="*/ 120790 w 257621"/>
                  <a:gd name="connsiteY9" fmla="*/ 91443 h 228725"/>
                  <a:gd name="connsiteX10" fmla="*/ 100778 w 257621"/>
                  <a:gd name="connsiteY10" fmla="*/ 123255 h 228725"/>
                  <a:gd name="connsiteX0" fmla="*/ 257621 w 257621"/>
                  <a:gd name="connsiteY0" fmla="*/ 0 h 228725"/>
                  <a:gd name="connsiteX1" fmla="*/ 186528 w 257621"/>
                  <a:gd name="connsiteY1" fmla="*/ 170879 h 228725"/>
                  <a:gd name="connsiteX2" fmla="*/ 62036 w 257621"/>
                  <a:gd name="connsiteY2" fmla="*/ 219460 h 228725"/>
                  <a:gd name="connsiteX3" fmla="*/ 766 w 257621"/>
                  <a:gd name="connsiteY3" fmla="*/ 89917 h 228725"/>
                  <a:gd name="connsiteX4" fmla="*/ 96496 w 257621"/>
                  <a:gd name="connsiteY4" fmla="*/ 19334 h 228725"/>
                  <a:gd name="connsiteX5" fmla="*/ 165713 w 257621"/>
                  <a:gd name="connsiteY5" fmla="*/ 87923 h 228725"/>
                  <a:gd name="connsiteX6" fmla="*/ 96976 w 257621"/>
                  <a:gd name="connsiteY6" fmla="*/ 161740 h 228725"/>
                  <a:gd name="connsiteX7" fmla="*/ 48391 w 257621"/>
                  <a:gd name="connsiteY7" fmla="*/ 113730 h 228725"/>
                  <a:gd name="connsiteX8" fmla="*/ 84109 w 257621"/>
                  <a:gd name="connsiteY8" fmla="*/ 75630 h 228725"/>
                  <a:gd name="connsiteX9" fmla="*/ 120790 w 257621"/>
                  <a:gd name="connsiteY9" fmla="*/ 91443 h 228725"/>
                  <a:gd name="connsiteX10" fmla="*/ 100778 w 257621"/>
                  <a:gd name="connsiteY10" fmla="*/ 123255 h 228725"/>
                  <a:gd name="connsiteX0" fmla="*/ 260933 w 260933"/>
                  <a:gd name="connsiteY0" fmla="*/ 0 h 228725"/>
                  <a:gd name="connsiteX1" fmla="*/ 189840 w 260933"/>
                  <a:gd name="connsiteY1" fmla="*/ 170879 h 228725"/>
                  <a:gd name="connsiteX2" fmla="*/ 65348 w 260933"/>
                  <a:gd name="connsiteY2" fmla="*/ 219460 h 228725"/>
                  <a:gd name="connsiteX3" fmla="*/ 4078 w 260933"/>
                  <a:gd name="connsiteY3" fmla="*/ 89917 h 228725"/>
                  <a:gd name="connsiteX4" fmla="*/ 99808 w 260933"/>
                  <a:gd name="connsiteY4" fmla="*/ 19334 h 228725"/>
                  <a:gd name="connsiteX5" fmla="*/ 169025 w 260933"/>
                  <a:gd name="connsiteY5" fmla="*/ 87923 h 228725"/>
                  <a:gd name="connsiteX6" fmla="*/ 100288 w 260933"/>
                  <a:gd name="connsiteY6" fmla="*/ 161740 h 228725"/>
                  <a:gd name="connsiteX7" fmla="*/ 51703 w 260933"/>
                  <a:gd name="connsiteY7" fmla="*/ 113730 h 228725"/>
                  <a:gd name="connsiteX8" fmla="*/ 87421 w 260933"/>
                  <a:gd name="connsiteY8" fmla="*/ 75630 h 228725"/>
                  <a:gd name="connsiteX9" fmla="*/ 124102 w 260933"/>
                  <a:gd name="connsiteY9" fmla="*/ 91443 h 228725"/>
                  <a:gd name="connsiteX10" fmla="*/ 104090 w 260933"/>
                  <a:gd name="connsiteY10" fmla="*/ 123255 h 228725"/>
                  <a:gd name="connsiteX0" fmla="*/ 261442 w 261442"/>
                  <a:gd name="connsiteY0" fmla="*/ 0 h 225334"/>
                  <a:gd name="connsiteX1" fmla="*/ 190349 w 261442"/>
                  <a:gd name="connsiteY1" fmla="*/ 170879 h 225334"/>
                  <a:gd name="connsiteX2" fmla="*/ 65857 w 261442"/>
                  <a:gd name="connsiteY2" fmla="*/ 219460 h 225334"/>
                  <a:gd name="connsiteX3" fmla="*/ 4587 w 261442"/>
                  <a:gd name="connsiteY3" fmla="*/ 89917 h 225334"/>
                  <a:gd name="connsiteX4" fmla="*/ 100317 w 261442"/>
                  <a:gd name="connsiteY4" fmla="*/ 19334 h 225334"/>
                  <a:gd name="connsiteX5" fmla="*/ 169534 w 261442"/>
                  <a:gd name="connsiteY5" fmla="*/ 87923 h 225334"/>
                  <a:gd name="connsiteX6" fmla="*/ 100797 w 261442"/>
                  <a:gd name="connsiteY6" fmla="*/ 161740 h 225334"/>
                  <a:gd name="connsiteX7" fmla="*/ 52212 w 261442"/>
                  <a:gd name="connsiteY7" fmla="*/ 113730 h 225334"/>
                  <a:gd name="connsiteX8" fmla="*/ 87930 w 261442"/>
                  <a:gd name="connsiteY8" fmla="*/ 75630 h 225334"/>
                  <a:gd name="connsiteX9" fmla="*/ 124611 w 261442"/>
                  <a:gd name="connsiteY9" fmla="*/ 91443 h 225334"/>
                  <a:gd name="connsiteX10" fmla="*/ 104599 w 261442"/>
                  <a:gd name="connsiteY10" fmla="*/ 123255 h 225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61442" h="225334">
                    <a:moveTo>
                      <a:pt x="261442" y="0"/>
                    </a:moveTo>
                    <a:cubicBezTo>
                      <a:pt x="246368" y="82735"/>
                      <a:pt x="222946" y="123637"/>
                      <a:pt x="190349" y="170879"/>
                    </a:cubicBezTo>
                    <a:cubicBezTo>
                      <a:pt x="157752" y="218121"/>
                      <a:pt x="112364" y="235620"/>
                      <a:pt x="65857" y="219460"/>
                    </a:cubicBezTo>
                    <a:cubicBezTo>
                      <a:pt x="19350" y="203300"/>
                      <a:pt x="-12261" y="144602"/>
                      <a:pt x="4587" y="89917"/>
                    </a:cubicBezTo>
                    <a:cubicBezTo>
                      <a:pt x="21435" y="35232"/>
                      <a:pt x="55059" y="14334"/>
                      <a:pt x="100317" y="19334"/>
                    </a:cubicBezTo>
                    <a:cubicBezTo>
                      <a:pt x="145575" y="24334"/>
                      <a:pt x="169454" y="64189"/>
                      <a:pt x="169534" y="87923"/>
                    </a:cubicBezTo>
                    <a:cubicBezTo>
                      <a:pt x="169614" y="111657"/>
                      <a:pt x="127014" y="160105"/>
                      <a:pt x="100797" y="161740"/>
                    </a:cubicBezTo>
                    <a:cubicBezTo>
                      <a:pt x="74580" y="163375"/>
                      <a:pt x="52135" y="141415"/>
                      <a:pt x="52212" y="113730"/>
                    </a:cubicBezTo>
                    <a:cubicBezTo>
                      <a:pt x="52289" y="86045"/>
                      <a:pt x="75864" y="79344"/>
                      <a:pt x="87930" y="75630"/>
                    </a:cubicBezTo>
                    <a:cubicBezTo>
                      <a:pt x="99996" y="71916"/>
                      <a:pt x="115405" y="68362"/>
                      <a:pt x="124611" y="91443"/>
                    </a:cubicBezTo>
                    <a:cubicBezTo>
                      <a:pt x="133817" y="114524"/>
                      <a:pt x="115712" y="115317"/>
                      <a:pt x="104599" y="123255"/>
                    </a:cubicBezTo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56284899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7DBA699-E800-BAA0-D13D-22D387D8004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DA424BDB-B05C-7F09-AE31-024BED0DC98E}"/>
              </a:ext>
            </a:extLst>
          </p:cNvPr>
          <p:cNvSpPr/>
          <p:nvPr/>
        </p:nvSpPr>
        <p:spPr>
          <a:xfrm>
            <a:off x="101600" y="109412"/>
            <a:ext cx="6657770" cy="1054370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F1C76D5-496F-E589-F6C1-8A07520F27A6}"/>
              </a:ext>
            </a:extLst>
          </p:cNvPr>
          <p:cNvSpPr txBox="1"/>
          <p:nvPr/>
        </p:nvSpPr>
        <p:spPr>
          <a:xfrm>
            <a:off x="895559" y="282233"/>
            <a:ext cx="5131168" cy="644004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chemeClr val="bg1"/>
                </a:solidFill>
              </a:rPr>
              <a:t>入居者の皆様へ</a:t>
            </a:r>
            <a:endParaRPr lang="en-US" altLang="ja-JP" sz="5400" dirty="0">
              <a:ln w="28575">
                <a:noFill/>
              </a:ln>
              <a:solidFill>
                <a:schemeClr val="bg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9B85C30-309C-CF56-7386-445335CA612D}"/>
              </a:ext>
            </a:extLst>
          </p:cNvPr>
          <p:cNvSpPr txBox="1"/>
          <p:nvPr/>
        </p:nvSpPr>
        <p:spPr>
          <a:xfrm>
            <a:off x="298116" y="6960777"/>
            <a:ext cx="6326053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ご理解の程よろしくお願い申し上げます。なお飼育が発覚した場合は、規約により退去いただく場合があります。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5353FA3A-8622-FD06-32B4-4CF6F9E05BCE}"/>
              </a:ext>
            </a:extLst>
          </p:cNvPr>
          <p:cNvSpPr txBox="1"/>
          <p:nvPr/>
        </p:nvSpPr>
        <p:spPr>
          <a:xfrm>
            <a:off x="298116" y="8937967"/>
            <a:ext cx="632605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1800"/>
              </a:spcAft>
            </a:pPr>
            <a:r>
              <a: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管理人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DB7E12E3-5021-6138-DD59-E18ABC5B45D0}"/>
              </a:ext>
            </a:extLst>
          </p:cNvPr>
          <p:cNvSpPr txBox="1"/>
          <p:nvPr/>
        </p:nvSpPr>
        <p:spPr>
          <a:xfrm>
            <a:off x="414318" y="1484235"/>
            <a:ext cx="6131956" cy="2692858"/>
          </a:xfrm>
          <a:prstGeom prst="rect">
            <a:avLst/>
          </a:prstGeom>
          <a:noFill/>
        </p:spPr>
        <p:txBody>
          <a:bodyPr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6000" b="1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>
                <a:solidFill>
                  <a:schemeClr val="tx1"/>
                </a:solidFill>
              </a:rPr>
              <a:t>当マンションは</a:t>
            </a:r>
            <a:endParaRPr lang="en-US" altLang="ja-JP" dirty="0">
              <a:solidFill>
                <a:schemeClr val="tx1"/>
              </a:solidFill>
            </a:endParaRPr>
          </a:p>
          <a:p>
            <a:r>
              <a:rPr lang="ja-JP" altLang="en-US" dirty="0"/>
              <a:t>爬虫類のペットも</a:t>
            </a:r>
            <a:endParaRPr lang="en-US" altLang="ja-JP" dirty="0"/>
          </a:p>
          <a:p>
            <a:r>
              <a:rPr lang="ja-JP" altLang="en-US" dirty="0"/>
              <a:t>飼育禁止です</a:t>
            </a:r>
            <a:endParaRPr lang="en-US" altLang="ja-JP" dirty="0"/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CAD537BE-EEF3-A474-9812-B6F1944B4F68}"/>
              </a:ext>
            </a:extLst>
          </p:cNvPr>
          <p:cNvGrpSpPr/>
          <p:nvPr/>
        </p:nvGrpSpPr>
        <p:grpSpPr>
          <a:xfrm>
            <a:off x="3717259" y="4537406"/>
            <a:ext cx="2170640" cy="2170640"/>
            <a:chOff x="3760034" y="3886199"/>
            <a:chExt cx="2412166" cy="2412166"/>
          </a:xfrm>
        </p:grpSpPr>
        <p:grpSp>
          <p:nvGrpSpPr>
            <p:cNvPr id="23" name="グループ化 22">
              <a:extLst>
                <a:ext uri="{FF2B5EF4-FFF2-40B4-BE49-F238E27FC236}">
                  <a16:creationId xmlns:a16="http://schemas.microsoft.com/office/drawing/2014/main" id="{7C171CEC-5A32-A850-DEDA-144CA32B8E92}"/>
                </a:ext>
              </a:extLst>
            </p:cNvPr>
            <p:cNvGrpSpPr/>
            <p:nvPr/>
          </p:nvGrpSpPr>
          <p:grpSpPr>
            <a:xfrm>
              <a:off x="3760034" y="3886199"/>
              <a:ext cx="2412166" cy="2412166"/>
              <a:chOff x="643930" y="806730"/>
              <a:chExt cx="2735056" cy="2735056"/>
            </a:xfrm>
          </p:grpSpPr>
          <p:sp>
            <p:nvSpPr>
              <p:cNvPr id="33" name="四角形: 角を丸くする 32">
                <a:extLst>
                  <a:ext uri="{FF2B5EF4-FFF2-40B4-BE49-F238E27FC236}">
                    <a16:creationId xmlns:a16="http://schemas.microsoft.com/office/drawing/2014/main" id="{4C1276E9-16C9-68A0-85F8-B4225189BCA2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" name="四角形: 角を丸くする 33">
                <a:extLst>
                  <a:ext uri="{FF2B5EF4-FFF2-40B4-BE49-F238E27FC236}">
                    <a16:creationId xmlns:a16="http://schemas.microsoft.com/office/drawing/2014/main" id="{96F7673E-4909-5251-C2BD-F0D49DD3AE8A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49D7AEA6-11E7-F088-85F6-A0632A752561}"/>
                </a:ext>
              </a:extLst>
            </p:cNvPr>
            <p:cNvSpPr/>
            <p:nvPr/>
          </p:nvSpPr>
          <p:spPr bwMode="auto">
            <a:xfrm>
              <a:off x="3829674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D41FC52D-888D-107A-67D3-E42AC61F03C4}"/>
                </a:ext>
              </a:extLst>
            </p:cNvPr>
            <p:cNvSpPr/>
            <p:nvPr/>
          </p:nvSpPr>
          <p:spPr bwMode="auto">
            <a:xfrm>
              <a:off x="3890978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F25F735A-C206-E9A5-85E9-FAF6AA77F195}"/>
                </a:ext>
              </a:extLst>
            </p:cNvPr>
            <p:cNvGrpSpPr/>
            <p:nvPr/>
          </p:nvGrpSpPr>
          <p:grpSpPr>
            <a:xfrm>
              <a:off x="4151686" y="4326689"/>
              <a:ext cx="1779287" cy="1531185"/>
              <a:chOff x="2888858" y="3571429"/>
              <a:chExt cx="651347" cy="560524"/>
            </a:xfrm>
          </p:grpSpPr>
          <p:sp>
            <p:nvSpPr>
              <p:cNvPr id="27" name="月 26">
                <a:extLst>
                  <a:ext uri="{FF2B5EF4-FFF2-40B4-BE49-F238E27FC236}">
                    <a16:creationId xmlns:a16="http://schemas.microsoft.com/office/drawing/2014/main" id="{EC254ACA-BDDE-0A33-8F35-EE0416F9BFDD}"/>
                  </a:ext>
                </a:extLst>
              </p:cNvPr>
              <p:cNvSpPr/>
              <p:nvPr/>
            </p:nvSpPr>
            <p:spPr bwMode="auto">
              <a:xfrm rot="15300000">
                <a:off x="3326919" y="3886390"/>
                <a:ext cx="156541" cy="270030"/>
              </a:xfrm>
              <a:prstGeom prst="moon">
                <a:avLst/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8" name="四角形: 角を丸くする 27">
                <a:extLst>
                  <a:ext uri="{FF2B5EF4-FFF2-40B4-BE49-F238E27FC236}">
                    <a16:creationId xmlns:a16="http://schemas.microsoft.com/office/drawing/2014/main" id="{3A6505A5-CD0A-7249-7F4B-5FBA9C31127D}"/>
                  </a:ext>
                </a:extLst>
              </p:cNvPr>
              <p:cNvSpPr/>
              <p:nvPr/>
            </p:nvSpPr>
            <p:spPr bwMode="auto">
              <a:xfrm>
                <a:off x="2888858" y="4026694"/>
                <a:ext cx="561573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9" name="四角形: 角を丸くする 28">
                <a:extLst>
                  <a:ext uri="{FF2B5EF4-FFF2-40B4-BE49-F238E27FC236}">
                    <a16:creationId xmlns:a16="http://schemas.microsoft.com/office/drawing/2014/main" id="{3EB11625-B26D-D88F-2983-F15B6895BC36}"/>
                  </a:ext>
                </a:extLst>
              </p:cNvPr>
              <p:cNvSpPr/>
              <p:nvPr/>
            </p:nvSpPr>
            <p:spPr bwMode="auto">
              <a:xfrm>
                <a:off x="2934101" y="3920728"/>
                <a:ext cx="471088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0" name="フリーフォーム: 図形 29">
                <a:extLst>
                  <a:ext uri="{FF2B5EF4-FFF2-40B4-BE49-F238E27FC236}">
                    <a16:creationId xmlns:a16="http://schemas.microsoft.com/office/drawing/2014/main" id="{7DC41B25-FE7C-51AF-E927-6DD937B1B20C}"/>
                  </a:ext>
                </a:extLst>
              </p:cNvPr>
              <p:cNvSpPr/>
              <p:nvPr/>
            </p:nvSpPr>
            <p:spPr bwMode="auto">
              <a:xfrm>
                <a:off x="2908400" y="3571429"/>
                <a:ext cx="389407" cy="271985"/>
              </a:xfrm>
              <a:custGeom>
                <a:avLst/>
                <a:gdLst>
                  <a:gd name="connsiteX0" fmla="*/ 113854 w 389407"/>
                  <a:gd name="connsiteY0" fmla="*/ 0 h 271985"/>
                  <a:gd name="connsiteX1" fmla="*/ 194361 w 389407"/>
                  <a:gd name="connsiteY1" fmla="*/ 21338 h 271985"/>
                  <a:gd name="connsiteX2" fmla="*/ 203800 w 389407"/>
                  <a:gd name="connsiteY2" fmla="*/ 30296 h 271985"/>
                  <a:gd name="connsiteX3" fmla="*/ 231132 w 389407"/>
                  <a:gd name="connsiteY3" fmla="*/ 33051 h 271985"/>
                  <a:gd name="connsiteX4" fmla="*/ 389407 w 389407"/>
                  <a:gd name="connsiteY4" fmla="*/ 227248 h 271985"/>
                  <a:gd name="connsiteX5" fmla="*/ 389407 w 389407"/>
                  <a:gd name="connsiteY5" fmla="*/ 271985 h 271985"/>
                  <a:gd name="connsiteX6" fmla="*/ 301321 w 389407"/>
                  <a:gd name="connsiteY6" fmla="*/ 271985 h 271985"/>
                  <a:gd name="connsiteX7" fmla="*/ 301321 w 389407"/>
                  <a:gd name="connsiteY7" fmla="*/ 227248 h 271985"/>
                  <a:gd name="connsiteX8" fmla="*/ 234053 w 389407"/>
                  <a:gd name="connsiteY8" fmla="*/ 125766 h 271985"/>
                  <a:gd name="connsiteX9" fmla="*/ 200108 w 389407"/>
                  <a:gd name="connsiteY9" fmla="*/ 118912 h 271985"/>
                  <a:gd name="connsiteX10" fmla="*/ 194361 w 389407"/>
                  <a:gd name="connsiteY10" fmla="*/ 124366 h 271985"/>
                  <a:gd name="connsiteX11" fmla="*/ 113854 w 389407"/>
                  <a:gd name="connsiteY11" fmla="*/ 145704 h 271985"/>
                  <a:gd name="connsiteX12" fmla="*/ 0 w 389407"/>
                  <a:gd name="connsiteY12" fmla="*/ 72852 h 271985"/>
                  <a:gd name="connsiteX13" fmla="*/ 113854 w 389407"/>
                  <a:gd name="connsiteY13" fmla="*/ 0 h 271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389407" h="271985">
                    <a:moveTo>
                      <a:pt x="113854" y="0"/>
                    </a:moveTo>
                    <a:cubicBezTo>
                      <a:pt x="145294" y="0"/>
                      <a:pt x="173758" y="8154"/>
                      <a:pt x="194361" y="21338"/>
                    </a:cubicBezTo>
                    <a:lnTo>
                      <a:pt x="203800" y="30296"/>
                    </a:lnTo>
                    <a:lnTo>
                      <a:pt x="231132" y="33051"/>
                    </a:lnTo>
                    <a:cubicBezTo>
                      <a:pt x="321459" y="51535"/>
                      <a:pt x="389407" y="131457"/>
                      <a:pt x="389407" y="227248"/>
                    </a:cubicBezTo>
                    <a:lnTo>
                      <a:pt x="389407" y="271985"/>
                    </a:lnTo>
                    <a:lnTo>
                      <a:pt x="301321" y="271985"/>
                    </a:lnTo>
                    <a:lnTo>
                      <a:pt x="301321" y="227248"/>
                    </a:lnTo>
                    <a:cubicBezTo>
                      <a:pt x="301321" y="181628"/>
                      <a:pt x="273584" y="142486"/>
                      <a:pt x="234053" y="125766"/>
                    </a:cubicBezTo>
                    <a:lnTo>
                      <a:pt x="200108" y="118912"/>
                    </a:lnTo>
                    <a:lnTo>
                      <a:pt x="194361" y="124366"/>
                    </a:lnTo>
                    <a:cubicBezTo>
                      <a:pt x="173758" y="137550"/>
                      <a:pt x="145294" y="145704"/>
                      <a:pt x="113854" y="145704"/>
                    </a:cubicBezTo>
                    <a:cubicBezTo>
                      <a:pt x="50974" y="145704"/>
                      <a:pt x="0" y="113087"/>
                      <a:pt x="0" y="72852"/>
                    </a:cubicBezTo>
                    <a:cubicBezTo>
                      <a:pt x="0" y="32617"/>
                      <a:pt x="50974" y="0"/>
                      <a:pt x="113854" y="0"/>
                    </a:cubicBezTo>
                    <a:close/>
                  </a:path>
                </a:pathLst>
              </a:cu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四角形: 角を丸くする 30">
                <a:extLst>
                  <a:ext uri="{FF2B5EF4-FFF2-40B4-BE49-F238E27FC236}">
                    <a16:creationId xmlns:a16="http://schemas.microsoft.com/office/drawing/2014/main" id="{633C1012-F364-E78F-5E44-1059576E4696}"/>
                  </a:ext>
                </a:extLst>
              </p:cNvPr>
              <p:cNvSpPr/>
              <p:nvPr/>
            </p:nvSpPr>
            <p:spPr bwMode="auto">
              <a:xfrm>
                <a:off x="3005540" y="3814762"/>
                <a:ext cx="328210" cy="105259"/>
              </a:xfrm>
              <a:prstGeom prst="roundRect">
                <a:avLst>
                  <a:gd name="adj" fmla="val 50000"/>
                </a:avLst>
              </a:prstGeom>
              <a:solidFill>
                <a:srgbClr val="00B05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2" name="楕円 31">
                <a:extLst>
                  <a:ext uri="{FF2B5EF4-FFF2-40B4-BE49-F238E27FC236}">
                    <a16:creationId xmlns:a16="http://schemas.microsoft.com/office/drawing/2014/main" id="{D3507177-327F-2C23-73B2-F6D13386B96F}"/>
                  </a:ext>
                </a:extLst>
              </p:cNvPr>
              <p:cNvSpPr/>
              <p:nvPr/>
            </p:nvSpPr>
            <p:spPr bwMode="auto">
              <a:xfrm>
                <a:off x="2975270" y="3600731"/>
                <a:ext cx="34329" cy="36029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7824F778-677B-7812-A0BE-13127E5EBE35}"/>
              </a:ext>
            </a:extLst>
          </p:cNvPr>
          <p:cNvGrpSpPr/>
          <p:nvPr/>
        </p:nvGrpSpPr>
        <p:grpSpPr>
          <a:xfrm>
            <a:off x="991660" y="4537406"/>
            <a:ext cx="2170640" cy="2170640"/>
            <a:chOff x="-1783516" y="3886199"/>
            <a:chExt cx="2412166" cy="2412166"/>
          </a:xfrm>
        </p:grpSpPr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AAE46673-8B3C-5C96-5CA7-51147F8607C3}"/>
                </a:ext>
              </a:extLst>
            </p:cNvPr>
            <p:cNvGrpSpPr/>
            <p:nvPr/>
          </p:nvGrpSpPr>
          <p:grpSpPr>
            <a:xfrm>
              <a:off x="-1783516" y="3886199"/>
              <a:ext cx="2412166" cy="2412166"/>
              <a:chOff x="643930" y="806730"/>
              <a:chExt cx="2735056" cy="2735056"/>
            </a:xfrm>
          </p:grpSpPr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7C9552C7-D2FE-9952-C5F6-3B3EA91BA68B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四角形: 角を丸くする 49">
                <a:extLst>
                  <a:ext uri="{FF2B5EF4-FFF2-40B4-BE49-F238E27FC236}">
                    <a16:creationId xmlns:a16="http://schemas.microsoft.com/office/drawing/2014/main" id="{BB3090EF-4B56-10FF-B830-AD86228B3682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967AC70-C3FC-8FAD-7888-AAA9AC4445C3}"/>
                </a:ext>
              </a:extLst>
            </p:cNvPr>
            <p:cNvSpPr/>
            <p:nvPr/>
          </p:nvSpPr>
          <p:spPr bwMode="auto">
            <a:xfrm>
              <a:off x="-1713876" y="3955839"/>
              <a:ext cx="2272886" cy="2272886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A05AA398-3810-3DA5-FB77-B94B2EB03A88}"/>
                </a:ext>
              </a:extLst>
            </p:cNvPr>
            <p:cNvSpPr/>
            <p:nvPr/>
          </p:nvSpPr>
          <p:spPr bwMode="auto">
            <a:xfrm>
              <a:off x="-1652572" y="4021891"/>
              <a:ext cx="2134758" cy="2134758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39" name="グループ化 38">
              <a:extLst>
                <a:ext uri="{FF2B5EF4-FFF2-40B4-BE49-F238E27FC236}">
                  <a16:creationId xmlns:a16="http://schemas.microsoft.com/office/drawing/2014/main" id="{C7394074-652C-B6F5-C1F5-7FE381F81D71}"/>
                </a:ext>
              </a:extLst>
            </p:cNvPr>
            <p:cNvGrpSpPr/>
            <p:nvPr/>
          </p:nvGrpSpPr>
          <p:grpSpPr>
            <a:xfrm>
              <a:off x="-1479545" y="4473812"/>
              <a:ext cx="1883953" cy="1307494"/>
              <a:chOff x="2712447" y="4784725"/>
              <a:chExt cx="1883953" cy="1307494"/>
            </a:xfrm>
          </p:grpSpPr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81C31442-3C3E-C043-90CA-9120E1DEDCF2}"/>
                  </a:ext>
                </a:extLst>
              </p:cNvPr>
              <p:cNvSpPr/>
              <p:nvPr/>
            </p:nvSpPr>
            <p:spPr bwMode="auto">
              <a:xfrm rot="19800000">
                <a:off x="2841332" y="5246277"/>
                <a:ext cx="470485" cy="440423"/>
              </a:xfrm>
              <a:custGeom>
                <a:avLst/>
                <a:gdLst>
                  <a:gd name="connsiteX0" fmla="*/ 354522 w 470485"/>
                  <a:gd name="connsiteY0" fmla="*/ 8068 h 440423"/>
                  <a:gd name="connsiteX1" fmla="*/ 382532 w 470485"/>
                  <a:gd name="connsiteY1" fmla="*/ 44572 h 440423"/>
                  <a:gd name="connsiteX2" fmla="*/ 468070 w 470485"/>
                  <a:gd name="connsiteY2" fmla="*/ 363805 h 440423"/>
                  <a:gd name="connsiteX3" fmla="*/ 468050 w 470485"/>
                  <a:gd name="connsiteY3" fmla="*/ 363962 h 440423"/>
                  <a:gd name="connsiteX4" fmla="*/ 468427 w 470485"/>
                  <a:gd name="connsiteY4" fmla="*/ 364736 h 440423"/>
                  <a:gd name="connsiteX5" fmla="*/ 462422 w 470485"/>
                  <a:gd name="connsiteY5" fmla="*/ 410354 h 440423"/>
                  <a:gd name="connsiteX6" fmla="*/ 380299 w 470485"/>
                  <a:gd name="connsiteY6" fmla="*/ 432359 h 440423"/>
                  <a:gd name="connsiteX7" fmla="*/ 94083 w 470485"/>
                  <a:gd name="connsiteY7" fmla="*/ 267112 h 440423"/>
                  <a:gd name="connsiteX8" fmla="*/ 79422 w 470485"/>
                  <a:gd name="connsiteY8" fmla="*/ 254180 h 440423"/>
                  <a:gd name="connsiteX9" fmla="*/ 70405 w 470485"/>
                  <a:gd name="connsiteY9" fmla="*/ 255493 h 440423"/>
                  <a:gd name="connsiteX10" fmla="*/ 0 w 470485"/>
                  <a:gd name="connsiteY10" fmla="*/ 230747 h 440423"/>
                  <a:gd name="connsiteX11" fmla="*/ 5533 w 470485"/>
                  <a:gd name="connsiteY11" fmla="*/ 221115 h 440423"/>
                  <a:gd name="connsiteX12" fmla="*/ 20151 w 470485"/>
                  <a:gd name="connsiteY12" fmla="*/ 213494 h 440423"/>
                  <a:gd name="connsiteX13" fmla="*/ 5008 w 470485"/>
                  <a:gd name="connsiteY13" fmla="*/ 200644 h 440423"/>
                  <a:gd name="connsiteX14" fmla="*/ 10540 w 470485"/>
                  <a:gd name="connsiteY14" fmla="*/ 191011 h 440423"/>
                  <a:gd name="connsiteX15" fmla="*/ 25160 w 470485"/>
                  <a:gd name="connsiteY15" fmla="*/ 183390 h 440423"/>
                  <a:gd name="connsiteX16" fmla="*/ 10015 w 470485"/>
                  <a:gd name="connsiteY16" fmla="*/ 170539 h 440423"/>
                  <a:gd name="connsiteX17" fmla="*/ 80420 w 470485"/>
                  <a:gd name="connsiteY17" fmla="*/ 145793 h 440423"/>
                  <a:gd name="connsiteX18" fmla="*/ 130204 w 470485"/>
                  <a:gd name="connsiteY18" fmla="*/ 153041 h 440423"/>
                  <a:gd name="connsiteX19" fmla="*/ 133863 w 470485"/>
                  <a:gd name="connsiteY19" fmla="*/ 156146 h 440423"/>
                  <a:gd name="connsiteX20" fmla="*/ 154201 w 470485"/>
                  <a:gd name="connsiteY20" fmla="*/ 162985 h 440423"/>
                  <a:gd name="connsiteX21" fmla="*/ 314597 w 470485"/>
                  <a:gd name="connsiteY21" fmla="*/ 255589 h 440423"/>
                  <a:gd name="connsiteX22" fmla="*/ 266393 w 470485"/>
                  <a:gd name="connsiteY22" fmla="*/ 75691 h 440423"/>
                  <a:gd name="connsiteX23" fmla="*/ 308903 w 470485"/>
                  <a:gd name="connsiteY23" fmla="*/ 2062 h 440423"/>
                  <a:gd name="connsiteX24" fmla="*/ 354522 w 470485"/>
                  <a:gd name="connsiteY24" fmla="*/ 8068 h 440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70485" h="440423">
                    <a:moveTo>
                      <a:pt x="354522" y="8068"/>
                    </a:moveTo>
                    <a:cubicBezTo>
                      <a:pt x="367846" y="15761"/>
                      <a:pt x="378236" y="28537"/>
                      <a:pt x="382532" y="44572"/>
                    </a:cubicBezTo>
                    <a:lnTo>
                      <a:pt x="468070" y="363805"/>
                    </a:lnTo>
                    <a:lnTo>
                      <a:pt x="468050" y="363962"/>
                    </a:lnTo>
                    <a:lnTo>
                      <a:pt x="468427" y="364736"/>
                    </a:lnTo>
                    <a:cubicBezTo>
                      <a:pt x="472409" y="379597"/>
                      <a:pt x="470722" y="395978"/>
                      <a:pt x="462422" y="410354"/>
                    </a:cubicBezTo>
                    <a:cubicBezTo>
                      <a:pt x="445821" y="439108"/>
                      <a:pt x="409053" y="448960"/>
                      <a:pt x="380299" y="432359"/>
                    </a:cubicBezTo>
                    <a:lnTo>
                      <a:pt x="94083" y="267112"/>
                    </a:lnTo>
                    <a:lnTo>
                      <a:pt x="79422" y="254180"/>
                    </a:lnTo>
                    <a:lnTo>
                      <a:pt x="70405" y="255493"/>
                    </a:lnTo>
                    <a:cubicBezTo>
                      <a:pt x="31521" y="255493"/>
                      <a:pt x="0" y="244414"/>
                      <a:pt x="0" y="230747"/>
                    </a:cubicBezTo>
                    <a:cubicBezTo>
                      <a:pt x="0" y="227330"/>
                      <a:pt x="1970" y="224075"/>
                      <a:pt x="5533" y="221115"/>
                    </a:cubicBezTo>
                    <a:lnTo>
                      <a:pt x="20151" y="213494"/>
                    </a:lnTo>
                    <a:lnTo>
                      <a:pt x="5008" y="200644"/>
                    </a:lnTo>
                    <a:cubicBezTo>
                      <a:pt x="5008" y="197227"/>
                      <a:pt x="6978" y="193972"/>
                      <a:pt x="10540" y="191011"/>
                    </a:cubicBezTo>
                    <a:lnTo>
                      <a:pt x="25160" y="183390"/>
                    </a:lnTo>
                    <a:lnTo>
                      <a:pt x="10015" y="170539"/>
                    </a:lnTo>
                    <a:cubicBezTo>
                      <a:pt x="10015" y="156872"/>
                      <a:pt x="41536" y="145793"/>
                      <a:pt x="80420" y="145793"/>
                    </a:cubicBezTo>
                    <a:cubicBezTo>
                      <a:pt x="99862" y="145793"/>
                      <a:pt x="117463" y="148563"/>
                      <a:pt x="130204" y="153041"/>
                    </a:cubicBezTo>
                    <a:lnTo>
                      <a:pt x="133863" y="156146"/>
                    </a:lnTo>
                    <a:lnTo>
                      <a:pt x="154201" y="162985"/>
                    </a:lnTo>
                    <a:lnTo>
                      <a:pt x="314597" y="255589"/>
                    </a:lnTo>
                    <a:lnTo>
                      <a:pt x="266393" y="75691"/>
                    </a:lnTo>
                    <a:cubicBezTo>
                      <a:pt x="257800" y="43621"/>
                      <a:pt x="276832" y="10655"/>
                      <a:pt x="308903" y="2062"/>
                    </a:cubicBezTo>
                    <a:cubicBezTo>
                      <a:pt x="324939" y="-2234"/>
                      <a:pt x="341197" y="376"/>
                      <a:pt x="354522" y="8068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00095793-1ABD-55F0-3027-AF06858CBAF9}"/>
                  </a:ext>
                </a:extLst>
              </p:cNvPr>
              <p:cNvSpPr/>
              <p:nvPr/>
            </p:nvSpPr>
            <p:spPr bwMode="auto">
              <a:xfrm>
                <a:off x="3219449" y="4784725"/>
                <a:ext cx="1183235" cy="1307494"/>
              </a:xfrm>
              <a:custGeom>
                <a:avLst/>
                <a:gdLst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1006590 w 1183235"/>
                  <a:gd name="connsiteY13" fmla="*/ 650073 h 1307494"/>
                  <a:gd name="connsiteX14" fmla="*/ 987518 w 1183235"/>
                  <a:gd name="connsiteY14" fmla="*/ 666948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525194 w 1183235"/>
                  <a:gd name="connsiteY14" fmla="*/ 773112 h 1307494"/>
                  <a:gd name="connsiteX15" fmla="*/ 0 w 1183235"/>
                  <a:gd name="connsiteY15" fmla="*/ 500856 h 1307494"/>
                  <a:gd name="connsiteX16" fmla="*/ 547359 w 1183235"/>
                  <a:gd name="connsiteY16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87518 w 1183235"/>
                  <a:gd name="connsiteY13" fmla="*/ 666948 h 1307494"/>
                  <a:gd name="connsiteX14" fmla="*/ 959645 w 1183235"/>
                  <a:gd name="connsiteY14" fmla="*/ 685006 h 1307494"/>
                  <a:gd name="connsiteX15" fmla="*/ 525194 w 1183235"/>
                  <a:gd name="connsiteY15" fmla="*/ 773112 h 1307494"/>
                  <a:gd name="connsiteX16" fmla="*/ 0 w 1183235"/>
                  <a:gd name="connsiteY16" fmla="*/ 500856 h 1307494"/>
                  <a:gd name="connsiteX17" fmla="*/ 547359 w 1183235"/>
                  <a:gd name="connsiteY17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1013962 w 1183235"/>
                  <a:gd name="connsiteY12" fmla="*/ 698481 h 1307494"/>
                  <a:gd name="connsiteX13" fmla="*/ 959645 w 1183235"/>
                  <a:gd name="connsiteY13" fmla="*/ 685006 h 1307494"/>
                  <a:gd name="connsiteX14" fmla="*/ 525194 w 1183235"/>
                  <a:gd name="connsiteY14" fmla="*/ 773112 h 1307494"/>
                  <a:gd name="connsiteX15" fmla="*/ 0 w 1183235"/>
                  <a:gd name="connsiteY15" fmla="*/ 500856 h 1307494"/>
                  <a:gd name="connsiteX16" fmla="*/ 547359 w 1183235"/>
                  <a:gd name="connsiteY16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  <a:gd name="connsiteX0" fmla="*/ 547359 w 1183235"/>
                  <a:gd name="connsiteY0" fmla="*/ 0 h 1307494"/>
                  <a:gd name="connsiteX1" fmla="*/ 929049 w 1183235"/>
                  <a:gd name="connsiteY1" fmla="*/ 182206 h 1307494"/>
                  <a:gd name="connsiteX2" fmla="*/ 968682 w 1183235"/>
                  <a:gd name="connsiteY2" fmla="*/ 230764 h 1307494"/>
                  <a:gd name="connsiteX3" fmla="*/ 1020505 w 1183235"/>
                  <a:gd name="connsiteY3" fmla="*/ 273601 h 1307494"/>
                  <a:gd name="connsiteX4" fmla="*/ 1183235 w 1183235"/>
                  <a:gd name="connsiteY4" fmla="*/ 739695 h 1307494"/>
                  <a:gd name="connsiteX5" fmla="*/ 957809 w 1183235"/>
                  <a:gd name="connsiteY5" fmla="*/ 1257613 h 1307494"/>
                  <a:gd name="connsiteX6" fmla="*/ 901529 w 1183235"/>
                  <a:gd name="connsiteY6" fmla="*/ 1289252 h 1307494"/>
                  <a:gd name="connsiteX7" fmla="*/ 811175 w 1183235"/>
                  <a:gd name="connsiteY7" fmla="*/ 1307494 h 1307494"/>
                  <a:gd name="connsiteX8" fmla="*/ 579049 w 1183235"/>
                  <a:gd name="connsiteY8" fmla="*/ 1075368 h 1307494"/>
                  <a:gd name="connsiteX9" fmla="*/ 811175 w 1183235"/>
                  <a:gd name="connsiteY9" fmla="*/ 843242 h 1307494"/>
                  <a:gd name="connsiteX10" fmla="*/ 975313 w 1183235"/>
                  <a:gd name="connsiteY10" fmla="*/ 911230 h 1307494"/>
                  <a:gd name="connsiteX11" fmla="*/ 999589 w 1183235"/>
                  <a:gd name="connsiteY11" fmla="*/ 940368 h 1307494"/>
                  <a:gd name="connsiteX12" fmla="*/ 959645 w 1183235"/>
                  <a:gd name="connsiteY12" fmla="*/ 685006 h 1307494"/>
                  <a:gd name="connsiteX13" fmla="*/ 525194 w 1183235"/>
                  <a:gd name="connsiteY13" fmla="*/ 773112 h 1307494"/>
                  <a:gd name="connsiteX14" fmla="*/ 0 w 1183235"/>
                  <a:gd name="connsiteY14" fmla="*/ 500856 h 1307494"/>
                  <a:gd name="connsiteX15" fmla="*/ 547359 w 1183235"/>
                  <a:gd name="connsiteY15" fmla="*/ 0 h 13074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183235" h="1307494">
                    <a:moveTo>
                      <a:pt x="547359" y="0"/>
                    </a:moveTo>
                    <a:cubicBezTo>
                      <a:pt x="697284" y="0"/>
                      <a:pt x="831907" y="79733"/>
                      <a:pt x="929049" y="182206"/>
                    </a:cubicBezTo>
                    <a:lnTo>
                      <a:pt x="968682" y="230764"/>
                    </a:lnTo>
                    <a:lnTo>
                      <a:pt x="1020505" y="273601"/>
                    </a:lnTo>
                    <a:cubicBezTo>
                      <a:pt x="1118685" y="374613"/>
                      <a:pt x="1183235" y="545674"/>
                      <a:pt x="1183235" y="739695"/>
                    </a:cubicBezTo>
                    <a:cubicBezTo>
                      <a:pt x="1183235" y="972520"/>
                      <a:pt x="1090282" y="1172283"/>
                      <a:pt x="957809" y="1257613"/>
                    </a:cubicBezTo>
                    <a:lnTo>
                      <a:pt x="901529" y="1289252"/>
                    </a:lnTo>
                    <a:cubicBezTo>
                      <a:pt x="873758" y="1300999"/>
                      <a:pt x="843225" y="1307494"/>
                      <a:pt x="811175" y="1307494"/>
                    </a:cubicBezTo>
                    <a:cubicBezTo>
                      <a:pt x="682975" y="1307494"/>
                      <a:pt x="579049" y="1203568"/>
                      <a:pt x="579049" y="1075368"/>
                    </a:cubicBezTo>
                    <a:cubicBezTo>
                      <a:pt x="579049" y="947168"/>
                      <a:pt x="682975" y="843242"/>
                      <a:pt x="811175" y="843242"/>
                    </a:cubicBezTo>
                    <a:cubicBezTo>
                      <a:pt x="875275" y="843242"/>
                      <a:pt x="933306" y="869223"/>
                      <a:pt x="975313" y="911230"/>
                    </a:cubicBezTo>
                    <a:lnTo>
                      <a:pt x="999589" y="940368"/>
                    </a:lnTo>
                    <a:cubicBezTo>
                      <a:pt x="1004121" y="883614"/>
                      <a:pt x="1026805" y="777176"/>
                      <a:pt x="959645" y="685006"/>
                    </a:cubicBezTo>
                    <a:cubicBezTo>
                      <a:pt x="889734" y="733656"/>
                      <a:pt x="720854" y="782373"/>
                      <a:pt x="525194" y="773112"/>
                    </a:cubicBezTo>
                    <a:cubicBezTo>
                      <a:pt x="329534" y="763851"/>
                      <a:pt x="0" y="682782"/>
                      <a:pt x="0" y="500856"/>
                    </a:cubicBezTo>
                    <a:cubicBezTo>
                      <a:pt x="0" y="318930"/>
                      <a:pt x="247509" y="0"/>
                      <a:pt x="547359" y="0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2" name="フリーフォーム: 図形 41">
                <a:extLst>
                  <a:ext uri="{FF2B5EF4-FFF2-40B4-BE49-F238E27FC236}">
                    <a16:creationId xmlns:a16="http://schemas.microsoft.com/office/drawing/2014/main" id="{42EDC54E-D557-0066-4120-89974C4B262B}"/>
                  </a:ext>
                </a:extLst>
              </p:cNvPr>
              <p:cNvSpPr/>
              <p:nvPr/>
            </p:nvSpPr>
            <p:spPr bwMode="auto">
              <a:xfrm rot="19800000">
                <a:off x="3084191" y="5393538"/>
                <a:ext cx="470485" cy="440423"/>
              </a:xfrm>
              <a:custGeom>
                <a:avLst/>
                <a:gdLst>
                  <a:gd name="connsiteX0" fmla="*/ 354522 w 470485"/>
                  <a:gd name="connsiteY0" fmla="*/ 8068 h 440423"/>
                  <a:gd name="connsiteX1" fmla="*/ 382532 w 470485"/>
                  <a:gd name="connsiteY1" fmla="*/ 44572 h 440423"/>
                  <a:gd name="connsiteX2" fmla="*/ 468070 w 470485"/>
                  <a:gd name="connsiteY2" fmla="*/ 363805 h 440423"/>
                  <a:gd name="connsiteX3" fmla="*/ 468050 w 470485"/>
                  <a:gd name="connsiteY3" fmla="*/ 363962 h 440423"/>
                  <a:gd name="connsiteX4" fmla="*/ 468427 w 470485"/>
                  <a:gd name="connsiteY4" fmla="*/ 364736 h 440423"/>
                  <a:gd name="connsiteX5" fmla="*/ 462422 w 470485"/>
                  <a:gd name="connsiteY5" fmla="*/ 410354 h 440423"/>
                  <a:gd name="connsiteX6" fmla="*/ 380299 w 470485"/>
                  <a:gd name="connsiteY6" fmla="*/ 432359 h 440423"/>
                  <a:gd name="connsiteX7" fmla="*/ 94083 w 470485"/>
                  <a:gd name="connsiteY7" fmla="*/ 267112 h 440423"/>
                  <a:gd name="connsiteX8" fmla="*/ 79422 w 470485"/>
                  <a:gd name="connsiteY8" fmla="*/ 254180 h 440423"/>
                  <a:gd name="connsiteX9" fmla="*/ 70405 w 470485"/>
                  <a:gd name="connsiteY9" fmla="*/ 255493 h 440423"/>
                  <a:gd name="connsiteX10" fmla="*/ 0 w 470485"/>
                  <a:gd name="connsiteY10" fmla="*/ 230747 h 440423"/>
                  <a:gd name="connsiteX11" fmla="*/ 5533 w 470485"/>
                  <a:gd name="connsiteY11" fmla="*/ 221115 h 440423"/>
                  <a:gd name="connsiteX12" fmla="*/ 20151 w 470485"/>
                  <a:gd name="connsiteY12" fmla="*/ 213494 h 440423"/>
                  <a:gd name="connsiteX13" fmla="*/ 5008 w 470485"/>
                  <a:gd name="connsiteY13" fmla="*/ 200644 h 440423"/>
                  <a:gd name="connsiteX14" fmla="*/ 10540 w 470485"/>
                  <a:gd name="connsiteY14" fmla="*/ 191011 h 440423"/>
                  <a:gd name="connsiteX15" fmla="*/ 25160 w 470485"/>
                  <a:gd name="connsiteY15" fmla="*/ 183390 h 440423"/>
                  <a:gd name="connsiteX16" fmla="*/ 10015 w 470485"/>
                  <a:gd name="connsiteY16" fmla="*/ 170539 h 440423"/>
                  <a:gd name="connsiteX17" fmla="*/ 80420 w 470485"/>
                  <a:gd name="connsiteY17" fmla="*/ 145793 h 440423"/>
                  <a:gd name="connsiteX18" fmla="*/ 130204 w 470485"/>
                  <a:gd name="connsiteY18" fmla="*/ 153041 h 440423"/>
                  <a:gd name="connsiteX19" fmla="*/ 133863 w 470485"/>
                  <a:gd name="connsiteY19" fmla="*/ 156146 h 440423"/>
                  <a:gd name="connsiteX20" fmla="*/ 154201 w 470485"/>
                  <a:gd name="connsiteY20" fmla="*/ 162985 h 440423"/>
                  <a:gd name="connsiteX21" fmla="*/ 314597 w 470485"/>
                  <a:gd name="connsiteY21" fmla="*/ 255589 h 440423"/>
                  <a:gd name="connsiteX22" fmla="*/ 266393 w 470485"/>
                  <a:gd name="connsiteY22" fmla="*/ 75691 h 440423"/>
                  <a:gd name="connsiteX23" fmla="*/ 308903 w 470485"/>
                  <a:gd name="connsiteY23" fmla="*/ 2062 h 440423"/>
                  <a:gd name="connsiteX24" fmla="*/ 354522 w 470485"/>
                  <a:gd name="connsiteY24" fmla="*/ 8068 h 4404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470485" h="440423">
                    <a:moveTo>
                      <a:pt x="354522" y="8068"/>
                    </a:moveTo>
                    <a:cubicBezTo>
                      <a:pt x="367846" y="15761"/>
                      <a:pt x="378236" y="28537"/>
                      <a:pt x="382532" y="44572"/>
                    </a:cubicBezTo>
                    <a:lnTo>
                      <a:pt x="468070" y="363805"/>
                    </a:lnTo>
                    <a:lnTo>
                      <a:pt x="468050" y="363962"/>
                    </a:lnTo>
                    <a:lnTo>
                      <a:pt x="468427" y="364736"/>
                    </a:lnTo>
                    <a:cubicBezTo>
                      <a:pt x="472409" y="379597"/>
                      <a:pt x="470722" y="395978"/>
                      <a:pt x="462422" y="410354"/>
                    </a:cubicBezTo>
                    <a:cubicBezTo>
                      <a:pt x="445821" y="439108"/>
                      <a:pt x="409053" y="448960"/>
                      <a:pt x="380299" y="432359"/>
                    </a:cubicBezTo>
                    <a:lnTo>
                      <a:pt x="94083" y="267112"/>
                    </a:lnTo>
                    <a:lnTo>
                      <a:pt x="79422" y="254180"/>
                    </a:lnTo>
                    <a:lnTo>
                      <a:pt x="70405" y="255493"/>
                    </a:lnTo>
                    <a:cubicBezTo>
                      <a:pt x="31521" y="255493"/>
                      <a:pt x="0" y="244414"/>
                      <a:pt x="0" y="230747"/>
                    </a:cubicBezTo>
                    <a:cubicBezTo>
                      <a:pt x="0" y="227330"/>
                      <a:pt x="1970" y="224075"/>
                      <a:pt x="5533" y="221115"/>
                    </a:cubicBezTo>
                    <a:lnTo>
                      <a:pt x="20151" y="213494"/>
                    </a:lnTo>
                    <a:lnTo>
                      <a:pt x="5008" y="200644"/>
                    </a:lnTo>
                    <a:cubicBezTo>
                      <a:pt x="5008" y="197227"/>
                      <a:pt x="6978" y="193972"/>
                      <a:pt x="10540" y="191011"/>
                    </a:cubicBezTo>
                    <a:lnTo>
                      <a:pt x="25160" y="183390"/>
                    </a:lnTo>
                    <a:lnTo>
                      <a:pt x="10015" y="170539"/>
                    </a:lnTo>
                    <a:cubicBezTo>
                      <a:pt x="10015" y="156872"/>
                      <a:pt x="41536" y="145793"/>
                      <a:pt x="80420" y="145793"/>
                    </a:cubicBezTo>
                    <a:cubicBezTo>
                      <a:pt x="99862" y="145793"/>
                      <a:pt x="117463" y="148563"/>
                      <a:pt x="130204" y="153041"/>
                    </a:cubicBezTo>
                    <a:lnTo>
                      <a:pt x="133863" y="156146"/>
                    </a:lnTo>
                    <a:lnTo>
                      <a:pt x="154201" y="162985"/>
                    </a:lnTo>
                    <a:lnTo>
                      <a:pt x="314597" y="255589"/>
                    </a:lnTo>
                    <a:lnTo>
                      <a:pt x="266393" y="75691"/>
                    </a:lnTo>
                    <a:cubicBezTo>
                      <a:pt x="257800" y="43621"/>
                      <a:pt x="276832" y="10655"/>
                      <a:pt x="308903" y="2062"/>
                    </a:cubicBezTo>
                    <a:cubicBezTo>
                      <a:pt x="324939" y="-2234"/>
                      <a:pt x="341197" y="376"/>
                      <a:pt x="354522" y="8068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5F760005-45B3-B2C0-040C-64E2C26CADB4}"/>
                  </a:ext>
                </a:extLst>
              </p:cNvPr>
              <p:cNvSpPr/>
              <p:nvPr/>
            </p:nvSpPr>
            <p:spPr bwMode="auto">
              <a:xfrm rot="5400000">
                <a:off x="2718102" y="4855345"/>
                <a:ext cx="655241" cy="666551"/>
              </a:xfrm>
              <a:custGeom>
                <a:avLst/>
                <a:gdLst>
                  <a:gd name="connsiteX0" fmla="*/ 0 w 655241"/>
                  <a:gd name="connsiteY0" fmla="*/ 33073 h 666551"/>
                  <a:gd name="connsiteX1" fmla="*/ 235307 w 655241"/>
                  <a:gd name="connsiteY1" fmla="*/ 33839 h 666551"/>
                  <a:gd name="connsiteX2" fmla="*/ 277220 w 655241"/>
                  <a:gd name="connsiteY2" fmla="*/ 78855 h 666551"/>
                  <a:gd name="connsiteX3" fmla="*/ 295619 w 655241"/>
                  <a:gd name="connsiteY3" fmla="*/ 56921 h 666551"/>
                  <a:gd name="connsiteX4" fmla="*/ 424582 w 655241"/>
                  <a:gd name="connsiteY4" fmla="*/ 3 h 666551"/>
                  <a:gd name="connsiteX5" fmla="*/ 655241 w 655241"/>
                  <a:gd name="connsiteY5" fmla="*/ 333277 h 666551"/>
                  <a:gd name="connsiteX6" fmla="*/ 514365 w 655241"/>
                  <a:gd name="connsiteY6" fmla="*/ 640361 h 666551"/>
                  <a:gd name="connsiteX7" fmla="*/ 498734 w 655241"/>
                  <a:gd name="connsiteY7" fmla="*/ 647372 h 666551"/>
                  <a:gd name="connsiteX8" fmla="*/ 498127 w 655241"/>
                  <a:gd name="connsiteY8" fmla="*/ 610711 h 666551"/>
                  <a:gd name="connsiteX9" fmla="*/ 522231 w 655241"/>
                  <a:gd name="connsiteY9" fmla="*/ 271557 h 666551"/>
                  <a:gd name="connsiteX10" fmla="*/ 476512 w 655241"/>
                  <a:gd name="connsiteY10" fmla="*/ 610711 h 666551"/>
                  <a:gd name="connsiteX11" fmla="*/ 477766 w 655241"/>
                  <a:gd name="connsiteY11" fmla="*/ 656776 h 666551"/>
                  <a:gd name="connsiteX12" fmla="*/ 471068 w 655241"/>
                  <a:gd name="connsiteY12" fmla="*/ 659780 h 666551"/>
                  <a:gd name="connsiteX13" fmla="*/ 424582 w 655241"/>
                  <a:gd name="connsiteY13" fmla="*/ 666551 h 666551"/>
                  <a:gd name="connsiteX14" fmla="*/ 198610 w 655241"/>
                  <a:gd name="connsiteY14" fmla="*/ 400443 h 666551"/>
                  <a:gd name="connsiteX15" fmla="*/ 196241 w 655241"/>
                  <a:gd name="connsiteY15" fmla="*/ 366494 h 666551"/>
                  <a:gd name="connsiteX16" fmla="*/ 193723 w 655241"/>
                  <a:gd name="connsiteY16" fmla="*/ 368611 h 666551"/>
                  <a:gd name="connsiteX17" fmla="*/ 0 w 655241"/>
                  <a:gd name="connsiteY17" fmla="*/ 33073 h 66655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</a:cxnLst>
                <a:rect l="l" t="t" r="r" b="b"/>
                <a:pathLst>
                  <a:path w="655241" h="666551">
                    <a:moveTo>
                      <a:pt x="0" y="33073"/>
                    </a:moveTo>
                    <a:cubicBezTo>
                      <a:pt x="79186" y="-12645"/>
                      <a:pt x="171521" y="-9621"/>
                      <a:pt x="235307" y="33839"/>
                    </a:cubicBezTo>
                    <a:lnTo>
                      <a:pt x="277220" y="78855"/>
                    </a:lnTo>
                    <a:lnTo>
                      <a:pt x="295619" y="56921"/>
                    </a:lnTo>
                    <a:cubicBezTo>
                      <a:pt x="332432" y="20986"/>
                      <a:pt x="376811" y="3"/>
                      <a:pt x="424582" y="3"/>
                    </a:cubicBezTo>
                    <a:cubicBezTo>
                      <a:pt x="551971" y="3"/>
                      <a:pt x="655241" y="149215"/>
                      <a:pt x="655241" y="333277"/>
                    </a:cubicBezTo>
                    <a:cubicBezTo>
                      <a:pt x="655241" y="471324"/>
                      <a:pt x="597152" y="589767"/>
                      <a:pt x="514365" y="640361"/>
                    </a:cubicBezTo>
                    <a:lnTo>
                      <a:pt x="498734" y="647372"/>
                    </a:lnTo>
                    <a:lnTo>
                      <a:pt x="498127" y="610711"/>
                    </a:lnTo>
                    <a:cubicBezTo>
                      <a:pt x="498127" y="475083"/>
                      <a:pt x="507146" y="348185"/>
                      <a:pt x="522231" y="271557"/>
                    </a:cubicBezTo>
                    <a:cubicBezTo>
                      <a:pt x="496981" y="271557"/>
                      <a:pt x="476512" y="423401"/>
                      <a:pt x="476512" y="610711"/>
                    </a:cubicBezTo>
                    <a:lnTo>
                      <a:pt x="477766" y="656776"/>
                    </a:lnTo>
                    <a:lnTo>
                      <a:pt x="471068" y="659780"/>
                    </a:lnTo>
                    <a:cubicBezTo>
                      <a:pt x="456052" y="664220"/>
                      <a:pt x="440505" y="666551"/>
                      <a:pt x="424582" y="666551"/>
                    </a:cubicBezTo>
                    <a:cubicBezTo>
                      <a:pt x="313117" y="666551"/>
                      <a:pt x="220117" y="552311"/>
                      <a:pt x="198610" y="400443"/>
                    </a:cubicBezTo>
                    <a:lnTo>
                      <a:pt x="196241" y="366494"/>
                    </a:lnTo>
                    <a:lnTo>
                      <a:pt x="193723" y="368611"/>
                    </a:lnTo>
                    <a:cubicBezTo>
                      <a:pt x="174820" y="234793"/>
                      <a:pt x="106438" y="116352"/>
                      <a:pt x="0" y="33073"/>
                    </a:cubicBezTo>
                    <a:close/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4" name="楕円 43">
                <a:extLst>
                  <a:ext uri="{FF2B5EF4-FFF2-40B4-BE49-F238E27FC236}">
                    <a16:creationId xmlns:a16="http://schemas.microsoft.com/office/drawing/2014/main" id="{D8E58290-9A07-534F-CF0A-2F6B246D04BC}"/>
                  </a:ext>
                </a:extLst>
              </p:cNvPr>
              <p:cNvSpPr/>
              <p:nvPr/>
            </p:nvSpPr>
            <p:spPr bwMode="auto">
              <a:xfrm>
                <a:off x="2896816" y="4986979"/>
                <a:ext cx="208868" cy="208868"/>
              </a:xfrm>
              <a:prstGeom prst="ellipse">
                <a:avLst/>
              </a:pr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893B366B-A036-834B-E26C-C4263C5E20C5}"/>
                  </a:ext>
                </a:extLst>
              </p:cNvPr>
              <p:cNvSpPr/>
              <p:nvPr/>
            </p:nvSpPr>
            <p:spPr bwMode="auto">
              <a:xfrm>
                <a:off x="2930651" y="5017506"/>
                <a:ext cx="103788" cy="103788"/>
              </a:xfrm>
              <a:prstGeom prst="ellipse">
                <a:avLst/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2090D292-7F9B-F518-8612-D020C26CE1AD}"/>
                  </a:ext>
                </a:extLst>
              </p:cNvPr>
              <p:cNvSpPr/>
              <p:nvPr/>
            </p:nvSpPr>
            <p:spPr bwMode="auto">
              <a:xfrm>
                <a:off x="2959598" y="5042712"/>
                <a:ext cx="45720" cy="45720"/>
              </a:xfrm>
              <a:prstGeom prst="ellipse">
                <a:avLst/>
              </a:prstGeom>
              <a:solidFill>
                <a:schemeClr val="tx1"/>
              </a:solidFill>
              <a:ln w="3810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フリーフォーム: 図形 46">
                <a:extLst>
                  <a:ext uri="{FF2B5EF4-FFF2-40B4-BE49-F238E27FC236}">
                    <a16:creationId xmlns:a16="http://schemas.microsoft.com/office/drawing/2014/main" id="{820F5897-C459-D020-44B9-B8F0ADF18B73}"/>
                  </a:ext>
                </a:extLst>
              </p:cNvPr>
              <p:cNvSpPr/>
              <p:nvPr/>
            </p:nvSpPr>
            <p:spPr bwMode="auto">
              <a:xfrm rot="19800000">
                <a:off x="4161821" y="5255618"/>
                <a:ext cx="434579" cy="440031"/>
              </a:xfrm>
              <a:custGeom>
                <a:avLst/>
                <a:gdLst>
                  <a:gd name="connsiteX0" fmla="*/ 401866 w 439361"/>
                  <a:gd name="connsiteY0" fmla="*/ 88249 h 442094"/>
                  <a:gd name="connsiteX1" fmla="*/ 421754 w 439361"/>
                  <a:gd name="connsiteY1" fmla="*/ 101455 h 442094"/>
                  <a:gd name="connsiteX2" fmla="*/ 434960 w 439361"/>
                  <a:gd name="connsiteY2" fmla="*/ 121343 h 442094"/>
                  <a:gd name="connsiteX3" fmla="*/ 435762 w 439361"/>
                  <a:gd name="connsiteY3" fmla="*/ 125469 h 442094"/>
                  <a:gd name="connsiteX4" fmla="*/ 436217 w 439361"/>
                  <a:gd name="connsiteY4" fmla="*/ 126106 h 442094"/>
                  <a:gd name="connsiteX5" fmla="*/ 436289 w 439361"/>
                  <a:gd name="connsiteY5" fmla="*/ 128174 h 442094"/>
                  <a:gd name="connsiteX6" fmla="*/ 439361 w 439361"/>
                  <a:gd name="connsiteY6" fmla="*/ 143965 h 442094"/>
                  <a:gd name="connsiteX7" fmla="*/ 437218 w 439361"/>
                  <a:gd name="connsiteY7" fmla="*/ 154979 h 442094"/>
                  <a:gd name="connsiteX8" fmla="*/ 437435 w 439361"/>
                  <a:gd name="connsiteY8" fmla="*/ 161230 h 442094"/>
                  <a:gd name="connsiteX9" fmla="*/ 435079 w 439361"/>
                  <a:gd name="connsiteY9" fmla="*/ 165973 h 442094"/>
                  <a:gd name="connsiteX10" fmla="*/ 434959 w 439361"/>
                  <a:gd name="connsiteY10" fmla="*/ 166587 h 442094"/>
                  <a:gd name="connsiteX11" fmla="*/ 434223 w 439361"/>
                  <a:gd name="connsiteY11" fmla="*/ 167696 h 442094"/>
                  <a:gd name="connsiteX12" fmla="*/ 426815 w 439361"/>
                  <a:gd name="connsiteY12" fmla="*/ 182611 h 442094"/>
                  <a:gd name="connsiteX13" fmla="*/ 417629 w 439361"/>
                  <a:gd name="connsiteY13" fmla="*/ 190599 h 442094"/>
                  <a:gd name="connsiteX14" fmla="*/ 188059 w 439361"/>
                  <a:gd name="connsiteY14" fmla="*/ 420169 h 442094"/>
                  <a:gd name="connsiteX15" fmla="*/ 145549 w 439361"/>
                  <a:gd name="connsiteY15" fmla="*/ 437777 h 442094"/>
                  <a:gd name="connsiteX16" fmla="*/ 126470 w 439361"/>
                  <a:gd name="connsiteY16" fmla="*/ 434065 h 442094"/>
                  <a:gd name="connsiteX17" fmla="*/ 124971 w 439361"/>
                  <a:gd name="connsiteY17" fmla="*/ 434846 h 442094"/>
                  <a:gd name="connsiteX18" fmla="*/ 75187 w 439361"/>
                  <a:gd name="connsiteY18" fmla="*/ 442094 h 442094"/>
                  <a:gd name="connsiteX19" fmla="*/ 4782 w 439361"/>
                  <a:gd name="connsiteY19" fmla="*/ 417348 h 442094"/>
                  <a:gd name="connsiteX20" fmla="*/ 10315 w 439361"/>
                  <a:gd name="connsiteY20" fmla="*/ 407716 h 442094"/>
                  <a:gd name="connsiteX21" fmla="*/ 23214 w 439361"/>
                  <a:gd name="connsiteY21" fmla="*/ 400991 h 442094"/>
                  <a:gd name="connsiteX22" fmla="*/ 15322 w 439361"/>
                  <a:gd name="connsiteY22" fmla="*/ 396877 h 442094"/>
                  <a:gd name="connsiteX23" fmla="*/ 9790 w 439361"/>
                  <a:gd name="connsiteY23" fmla="*/ 387245 h 442094"/>
                  <a:gd name="connsiteX24" fmla="*/ 15323 w 439361"/>
                  <a:gd name="connsiteY24" fmla="*/ 377612 h 442094"/>
                  <a:gd name="connsiteX25" fmla="*/ 28222 w 439361"/>
                  <a:gd name="connsiteY25" fmla="*/ 370887 h 442094"/>
                  <a:gd name="connsiteX26" fmla="*/ 20329 w 439361"/>
                  <a:gd name="connsiteY26" fmla="*/ 366772 h 442094"/>
                  <a:gd name="connsiteX27" fmla="*/ 14797 w 439361"/>
                  <a:gd name="connsiteY27" fmla="*/ 357140 h 442094"/>
                  <a:gd name="connsiteX28" fmla="*/ 85202 w 439361"/>
                  <a:gd name="connsiteY28" fmla="*/ 332394 h 442094"/>
                  <a:gd name="connsiteX29" fmla="*/ 103178 w 439361"/>
                  <a:gd name="connsiteY29" fmla="*/ 335011 h 442094"/>
                  <a:gd name="connsiteX30" fmla="*/ 261785 w 439361"/>
                  <a:gd name="connsiteY30" fmla="*/ 176404 h 442094"/>
                  <a:gd name="connsiteX31" fmla="*/ 44573 w 439361"/>
                  <a:gd name="connsiteY31" fmla="*/ 118202 h 442094"/>
                  <a:gd name="connsiteX32" fmla="*/ 2063 w 439361"/>
                  <a:gd name="connsiteY32" fmla="*/ 44573 h 442094"/>
                  <a:gd name="connsiteX33" fmla="*/ 75692 w 439361"/>
                  <a:gd name="connsiteY33" fmla="*/ 2063 h 442094"/>
                  <a:gd name="connsiteX34" fmla="*/ 385347 w 439361"/>
                  <a:gd name="connsiteY34" fmla="*/ 85035 h 442094"/>
                  <a:gd name="connsiteX0" fmla="*/ 510137 w 547632"/>
                  <a:gd name="connsiteY0" fmla="*/ 300786 h 654631"/>
                  <a:gd name="connsiteX1" fmla="*/ 530025 w 547632"/>
                  <a:gd name="connsiteY1" fmla="*/ 313992 h 654631"/>
                  <a:gd name="connsiteX2" fmla="*/ 543231 w 547632"/>
                  <a:gd name="connsiteY2" fmla="*/ 333880 h 654631"/>
                  <a:gd name="connsiteX3" fmla="*/ 544033 w 547632"/>
                  <a:gd name="connsiteY3" fmla="*/ 338006 h 654631"/>
                  <a:gd name="connsiteX4" fmla="*/ 544488 w 547632"/>
                  <a:gd name="connsiteY4" fmla="*/ 338643 h 654631"/>
                  <a:gd name="connsiteX5" fmla="*/ 544560 w 547632"/>
                  <a:gd name="connsiteY5" fmla="*/ 340711 h 654631"/>
                  <a:gd name="connsiteX6" fmla="*/ 547632 w 547632"/>
                  <a:gd name="connsiteY6" fmla="*/ 356502 h 654631"/>
                  <a:gd name="connsiteX7" fmla="*/ 545489 w 547632"/>
                  <a:gd name="connsiteY7" fmla="*/ 367516 h 654631"/>
                  <a:gd name="connsiteX8" fmla="*/ 545706 w 547632"/>
                  <a:gd name="connsiteY8" fmla="*/ 373767 h 654631"/>
                  <a:gd name="connsiteX9" fmla="*/ 543350 w 547632"/>
                  <a:gd name="connsiteY9" fmla="*/ 378510 h 654631"/>
                  <a:gd name="connsiteX10" fmla="*/ 543230 w 547632"/>
                  <a:gd name="connsiteY10" fmla="*/ 379124 h 654631"/>
                  <a:gd name="connsiteX11" fmla="*/ 542494 w 547632"/>
                  <a:gd name="connsiteY11" fmla="*/ 380233 h 654631"/>
                  <a:gd name="connsiteX12" fmla="*/ 535086 w 547632"/>
                  <a:gd name="connsiteY12" fmla="*/ 395148 h 654631"/>
                  <a:gd name="connsiteX13" fmla="*/ 525900 w 547632"/>
                  <a:gd name="connsiteY13" fmla="*/ 403136 h 654631"/>
                  <a:gd name="connsiteX14" fmla="*/ 296330 w 547632"/>
                  <a:gd name="connsiteY14" fmla="*/ 632706 h 654631"/>
                  <a:gd name="connsiteX15" fmla="*/ 253820 w 547632"/>
                  <a:gd name="connsiteY15" fmla="*/ 650314 h 654631"/>
                  <a:gd name="connsiteX16" fmla="*/ 234741 w 547632"/>
                  <a:gd name="connsiteY16" fmla="*/ 646602 h 654631"/>
                  <a:gd name="connsiteX17" fmla="*/ 233242 w 547632"/>
                  <a:gd name="connsiteY17" fmla="*/ 647383 h 654631"/>
                  <a:gd name="connsiteX18" fmla="*/ 183458 w 547632"/>
                  <a:gd name="connsiteY18" fmla="*/ 654631 h 654631"/>
                  <a:gd name="connsiteX19" fmla="*/ 113053 w 547632"/>
                  <a:gd name="connsiteY19" fmla="*/ 629885 h 654631"/>
                  <a:gd name="connsiteX20" fmla="*/ 118586 w 547632"/>
                  <a:gd name="connsiteY20" fmla="*/ 620253 h 654631"/>
                  <a:gd name="connsiteX21" fmla="*/ 131485 w 547632"/>
                  <a:gd name="connsiteY21" fmla="*/ 613528 h 654631"/>
                  <a:gd name="connsiteX22" fmla="*/ 123593 w 547632"/>
                  <a:gd name="connsiteY22" fmla="*/ 609414 h 654631"/>
                  <a:gd name="connsiteX23" fmla="*/ 118061 w 547632"/>
                  <a:gd name="connsiteY23" fmla="*/ 599782 h 654631"/>
                  <a:gd name="connsiteX24" fmla="*/ 123594 w 547632"/>
                  <a:gd name="connsiteY24" fmla="*/ 590149 h 654631"/>
                  <a:gd name="connsiteX25" fmla="*/ 136493 w 547632"/>
                  <a:gd name="connsiteY25" fmla="*/ 583424 h 654631"/>
                  <a:gd name="connsiteX26" fmla="*/ 128600 w 547632"/>
                  <a:gd name="connsiteY26" fmla="*/ 579309 h 654631"/>
                  <a:gd name="connsiteX27" fmla="*/ 123068 w 547632"/>
                  <a:gd name="connsiteY27" fmla="*/ 569677 h 654631"/>
                  <a:gd name="connsiteX28" fmla="*/ 193473 w 547632"/>
                  <a:gd name="connsiteY28" fmla="*/ 544931 h 654631"/>
                  <a:gd name="connsiteX29" fmla="*/ 211449 w 547632"/>
                  <a:gd name="connsiteY29" fmla="*/ 547548 h 654631"/>
                  <a:gd name="connsiteX30" fmla="*/ 370056 w 547632"/>
                  <a:gd name="connsiteY30" fmla="*/ 388941 h 654631"/>
                  <a:gd name="connsiteX31" fmla="*/ 152844 w 547632"/>
                  <a:gd name="connsiteY31" fmla="*/ 330739 h 654631"/>
                  <a:gd name="connsiteX32" fmla="*/ 410 w 547632"/>
                  <a:gd name="connsiteY32" fmla="*/ 3004 h 654631"/>
                  <a:gd name="connsiteX33" fmla="*/ 183963 w 547632"/>
                  <a:gd name="connsiteY33" fmla="*/ 214600 h 654631"/>
                  <a:gd name="connsiteX34" fmla="*/ 493618 w 547632"/>
                  <a:gd name="connsiteY34" fmla="*/ 297572 h 654631"/>
                  <a:gd name="connsiteX35" fmla="*/ 510137 w 547632"/>
                  <a:gd name="connsiteY35" fmla="*/ 300786 h 654631"/>
                  <a:gd name="connsiteX0" fmla="*/ 0 w 547222"/>
                  <a:gd name="connsiteY0" fmla="*/ 3004 h 654631"/>
                  <a:gd name="connsiteX1" fmla="*/ 183553 w 547222"/>
                  <a:gd name="connsiteY1" fmla="*/ 214600 h 654631"/>
                  <a:gd name="connsiteX2" fmla="*/ 493208 w 547222"/>
                  <a:gd name="connsiteY2" fmla="*/ 297572 h 654631"/>
                  <a:gd name="connsiteX3" fmla="*/ 509727 w 547222"/>
                  <a:gd name="connsiteY3" fmla="*/ 300786 h 654631"/>
                  <a:gd name="connsiteX4" fmla="*/ 529615 w 547222"/>
                  <a:gd name="connsiteY4" fmla="*/ 313992 h 654631"/>
                  <a:gd name="connsiteX5" fmla="*/ 542821 w 547222"/>
                  <a:gd name="connsiteY5" fmla="*/ 333880 h 654631"/>
                  <a:gd name="connsiteX6" fmla="*/ 543623 w 547222"/>
                  <a:gd name="connsiteY6" fmla="*/ 338006 h 654631"/>
                  <a:gd name="connsiteX7" fmla="*/ 544078 w 547222"/>
                  <a:gd name="connsiteY7" fmla="*/ 338643 h 654631"/>
                  <a:gd name="connsiteX8" fmla="*/ 544150 w 547222"/>
                  <a:gd name="connsiteY8" fmla="*/ 340711 h 654631"/>
                  <a:gd name="connsiteX9" fmla="*/ 547222 w 547222"/>
                  <a:gd name="connsiteY9" fmla="*/ 356502 h 654631"/>
                  <a:gd name="connsiteX10" fmla="*/ 545079 w 547222"/>
                  <a:gd name="connsiteY10" fmla="*/ 367516 h 654631"/>
                  <a:gd name="connsiteX11" fmla="*/ 545296 w 547222"/>
                  <a:gd name="connsiteY11" fmla="*/ 373767 h 654631"/>
                  <a:gd name="connsiteX12" fmla="*/ 542940 w 547222"/>
                  <a:gd name="connsiteY12" fmla="*/ 378510 h 654631"/>
                  <a:gd name="connsiteX13" fmla="*/ 542820 w 547222"/>
                  <a:gd name="connsiteY13" fmla="*/ 379124 h 654631"/>
                  <a:gd name="connsiteX14" fmla="*/ 542084 w 547222"/>
                  <a:gd name="connsiteY14" fmla="*/ 380233 h 654631"/>
                  <a:gd name="connsiteX15" fmla="*/ 534676 w 547222"/>
                  <a:gd name="connsiteY15" fmla="*/ 395148 h 654631"/>
                  <a:gd name="connsiteX16" fmla="*/ 525490 w 547222"/>
                  <a:gd name="connsiteY16" fmla="*/ 403136 h 654631"/>
                  <a:gd name="connsiteX17" fmla="*/ 295920 w 547222"/>
                  <a:gd name="connsiteY17" fmla="*/ 632706 h 654631"/>
                  <a:gd name="connsiteX18" fmla="*/ 253410 w 547222"/>
                  <a:gd name="connsiteY18" fmla="*/ 650314 h 654631"/>
                  <a:gd name="connsiteX19" fmla="*/ 234331 w 547222"/>
                  <a:gd name="connsiteY19" fmla="*/ 646602 h 654631"/>
                  <a:gd name="connsiteX20" fmla="*/ 232832 w 547222"/>
                  <a:gd name="connsiteY20" fmla="*/ 647383 h 654631"/>
                  <a:gd name="connsiteX21" fmla="*/ 183048 w 547222"/>
                  <a:gd name="connsiteY21" fmla="*/ 654631 h 654631"/>
                  <a:gd name="connsiteX22" fmla="*/ 112643 w 547222"/>
                  <a:gd name="connsiteY22" fmla="*/ 629885 h 654631"/>
                  <a:gd name="connsiteX23" fmla="*/ 118176 w 547222"/>
                  <a:gd name="connsiteY23" fmla="*/ 620253 h 654631"/>
                  <a:gd name="connsiteX24" fmla="*/ 131075 w 547222"/>
                  <a:gd name="connsiteY24" fmla="*/ 613528 h 654631"/>
                  <a:gd name="connsiteX25" fmla="*/ 123183 w 547222"/>
                  <a:gd name="connsiteY25" fmla="*/ 609414 h 654631"/>
                  <a:gd name="connsiteX26" fmla="*/ 117651 w 547222"/>
                  <a:gd name="connsiteY26" fmla="*/ 599782 h 654631"/>
                  <a:gd name="connsiteX27" fmla="*/ 123184 w 547222"/>
                  <a:gd name="connsiteY27" fmla="*/ 590149 h 654631"/>
                  <a:gd name="connsiteX28" fmla="*/ 136083 w 547222"/>
                  <a:gd name="connsiteY28" fmla="*/ 583424 h 654631"/>
                  <a:gd name="connsiteX29" fmla="*/ 128190 w 547222"/>
                  <a:gd name="connsiteY29" fmla="*/ 579309 h 654631"/>
                  <a:gd name="connsiteX30" fmla="*/ 122658 w 547222"/>
                  <a:gd name="connsiteY30" fmla="*/ 569677 h 654631"/>
                  <a:gd name="connsiteX31" fmla="*/ 193063 w 547222"/>
                  <a:gd name="connsiteY31" fmla="*/ 544931 h 654631"/>
                  <a:gd name="connsiteX32" fmla="*/ 211039 w 547222"/>
                  <a:gd name="connsiteY32" fmla="*/ 547548 h 654631"/>
                  <a:gd name="connsiteX33" fmla="*/ 369646 w 547222"/>
                  <a:gd name="connsiteY33" fmla="*/ 388941 h 654631"/>
                  <a:gd name="connsiteX34" fmla="*/ 152434 w 547222"/>
                  <a:gd name="connsiteY34" fmla="*/ 330739 h 654631"/>
                  <a:gd name="connsiteX35" fmla="*/ 91440 w 547222"/>
                  <a:gd name="connsiteY35" fmla="*/ 94444 h 654631"/>
                  <a:gd name="connsiteX0" fmla="*/ 129475 w 493144"/>
                  <a:gd name="connsiteY0" fmla="*/ 128235 h 568266"/>
                  <a:gd name="connsiteX1" fmla="*/ 439130 w 493144"/>
                  <a:gd name="connsiteY1" fmla="*/ 211207 h 568266"/>
                  <a:gd name="connsiteX2" fmla="*/ 455649 w 493144"/>
                  <a:gd name="connsiteY2" fmla="*/ 214421 h 568266"/>
                  <a:gd name="connsiteX3" fmla="*/ 475537 w 493144"/>
                  <a:gd name="connsiteY3" fmla="*/ 227627 h 568266"/>
                  <a:gd name="connsiteX4" fmla="*/ 488743 w 493144"/>
                  <a:gd name="connsiteY4" fmla="*/ 247515 h 568266"/>
                  <a:gd name="connsiteX5" fmla="*/ 489545 w 493144"/>
                  <a:gd name="connsiteY5" fmla="*/ 251641 h 568266"/>
                  <a:gd name="connsiteX6" fmla="*/ 490000 w 493144"/>
                  <a:gd name="connsiteY6" fmla="*/ 252278 h 568266"/>
                  <a:gd name="connsiteX7" fmla="*/ 490072 w 493144"/>
                  <a:gd name="connsiteY7" fmla="*/ 254346 h 568266"/>
                  <a:gd name="connsiteX8" fmla="*/ 493144 w 493144"/>
                  <a:gd name="connsiteY8" fmla="*/ 270137 h 568266"/>
                  <a:gd name="connsiteX9" fmla="*/ 491001 w 493144"/>
                  <a:gd name="connsiteY9" fmla="*/ 281151 h 568266"/>
                  <a:gd name="connsiteX10" fmla="*/ 491218 w 493144"/>
                  <a:gd name="connsiteY10" fmla="*/ 287402 h 568266"/>
                  <a:gd name="connsiteX11" fmla="*/ 488862 w 493144"/>
                  <a:gd name="connsiteY11" fmla="*/ 292145 h 568266"/>
                  <a:gd name="connsiteX12" fmla="*/ 488742 w 493144"/>
                  <a:gd name="connsiteY12" fmla="*/ 292759 h 568266"/>
                  <a:gd name="connsiteX13" fmla="*/ 488006 w 493144"/>
                  <a:gd name="connsiteY13" fmla="*/ 293868 h 568266"/>
                  <a:gd name="connsiteX14" fmla="*/ 480598 w 493144"/>
                  <a:gd name="connsiteY14" fmla="*/ 308783 h 568266"/>
                  <a:gd name="connsiteX15" fmla="*/ 471412 w 493144"/>
                  <a:gd name="connsiteY15" fmla="*/ 316771 h 568266"/>
                  <a:gd name="connsiteX16" fmla="*/ 241842 w 493144"/>
                  <a:gd name="connsiteY16" fmla="*/ 546341 h 568266"/>
                  <a:gd name="connsiteX17" fmla="*/ 199332 w 493144"/>
                  <a:gd name="connsiteY17" fmla="*/ 563949 h 568266"/>
                  <a:gd name="connsiteX18" fmla="*/ 180253 w 493144"/>
                  <a:gd name="connsiteY18" fmla="*/ 560237 h 568266"/>
                  <a:gd name="connsiteX19" fmla="*/ 178754 w 493144"/>
                  <a:gd name="connsiteY19" fmla="*/ 561018 h 568266"/>
                  <a:gd name="connsiteX20" fmla="*/ 128970 w 493144"/>
                  <a:gd name="connsiteY20" fmla="*/ 568266 h 568266"/>
                  <a:gd name="connsiteX21" fmla="*/ 58565 w 493144"/>
                  <a:gd name="connsiteY21" fmla="*/ 543520 h 568266"/>
                  <a:gd name="connsiteX22" fmla="*/ 64098 w 493144"/>
                  <a:gd name="connsiteY22" fmla="*/ 533888 h 568266"/>
                  <a:gd name="connsiteX23" fmla="*/ 76997 w 493144"/>
                  <a:gd name="connsiteY23" fmla="*/ 527163 h 568266"/>
                  <a:gd name="connsiteX24" fmla="*/ 69105 w 493144"/>
                  <a:gd name="connsiteY24" fmla="*/ 523049 h 568266"/>
                  <a:gd name="connsiteX25" fmla="*/ 63573 w 493144"/>
                  <a:gd name="connsiteY25" fmla="*/ 513417 h 568266"/>
                  <a:gd name="connsiteX26" fmla="*/ 69106 w 493144"/>
                  <a:gd name="connsiteY26" fmla="*/ 503784 h 568266"/>
                  <a:gd name="connsiteX27" fmla="*/ 82005 w 493144"/>
                  <a:gd name="connsiteY27" fmla="*/ 497059 h 568266"/>
                  <a:gd name="connsiteX28" fmla="*/ 74112 w 493144"/>
                  <a:gd name="connsiteY28" fmla="*/ 492944 h 568266"/>
                  <a:gd name="connsiteX29" fmla="*/ 68580 w 493144"/>
                  <a:gd name="connsiteY29" fmla="*/ 483312 h 568266"/>
                  <a:gd name="connsiteX30" fmla="*/ 138985 w 493144"/>
                  <a:gd name="connsiteY30" fmla="*/ 458566 h 568266"/>
                  <a:gd name="connsiteX31" fmla="*/ 156961 w 493144"/>
                  <a:gd name="connsiteY31" fmla="*/ 461183 h 568266"/>
                  <a:gd name="connsiteX32" fmla="*/ 315568 w 493144"/>
                  <a:gd name="connsiteY32" fmla="*/ 302576 h 568266"/>
                  <a:gd name="connsiteX33" fmla="*/ 98356 w 493144"/>
                  <a:gd name="connsiteY33" fmla="*/ 244374 h 568266"/>
                  <a:gd name="connsiteX34" fmla="*/ 37362 w 493144"/>
                  <a:gd name="connsiteY34" fmla="*/ 8079 h 568266"/>
                  <a:gd name="connsiteX0" fmla="*/ 70910 w 434579"/>
                  <a:gd name="connsiteY0" fmla="*/ 0 h 440031"/>
                  <a:gd name="connsiteX1" fmla="*/ 380565 w 434579"/>
                  <a:gd name="connsiteY1" fmla="*/ 82972 h 440031"/>
                  <a:gd name="connsiteX2" fmla="*/ 397084 w 434579"/>
                  <a:gd name="connsiteY2" fmla="*/ 86186 h 440031"/>
                  <a:gd name="connsiteX3" fmla="*/ 416972 w 434579"/>
                  <a:gd name="connsiteY3" fmla="*/ 99392 h 440031"/>
                  <a:gd name="connsiteX4" fmla="*/ 430178 w 434579"/>
                  <a:gd name="connsiteY4" fmla="*/ 119280 h 440031"/>
                  <a:gd name="connsiteX5" fmla="*/ 430980 w 434579"/>
                  <a:gd name="connsiteY5" fmla="*/ 123406 h 440031"/>
                  <a:gd name="connsiteX6" fmla="*/ 431435 w 434579"/>
                  <a:gd name="connsiteY6" fmla="*/ 124043 h 440031"/>
                  <a:gd name="connsiteX7" fmla="*/ 431507 w 434579"/>
                  <a:gd name="connsiteY7" fmla="*/ 126111 h 440031"/>
                  <a:gd name="connsiteX8" fmla="*/ 434579 w 434579"/>
                  <a:gd name="connsiteY8" fmla="*/ 141902 h 440031"/>
                  <a:gd name="connsiteX9" fmla="*/ 432436 w 434579"/>
                  <a:gd name="connsiteY9" fmla="*/ 152916 h 440031"/>
                  <a:gd name="connsiteX10" fmla="*/ 432653 w 434579"/>
                  <a:gd name="connsiteY10" fmla="*/ 159167 h 440031"/>
                  <a:gd name="connsiteX11" fmla="*/ 430297 w 434579"/>
                  <a:gd name="connsiteY11" fmla="*/ 163910 h 440031"/>
                  <a:gd name="connsiteX12" fmla="*/ 430177 w 434579"/>
                  <a:gd name="connsiteY12" fmla="*/ 164524 h 440031"/>
                  <a:gd name="connsiteX13" fmla="*/ 429441 w 434579"/>
                  <a:gd name="connsiteY13" fmla="*/ 165633 h 440031"/>
                  <a:gd name="connsiteX14" fmla="*/ 422033 w 434579"/>
                  <a:gd name="connsiteY14" fmla="*/ 180548 h 440031"/>
                  <a:gd name="connsiteX15" fmla="*/ 412847 w 434579"/>
                  <a:gd name="connsiteY15" fmla="*/ 188536 h 440031"/>
                  <a:gd name="connsiteX16" fmla="*/ 183277 w 434579"/>
                  <a:gd name="connsiteY16" fmla="*/ 418106 h 440031"/>
                  <a:gd name="connsiteX17" fmla="*/ 140767 w 434579"/>
                  <a:gd name="connsiteY17" fmla="*/ 435714 h 440031"/>
                  <a:gd name="connsiteX18" fmla="*/ 121688 w 434579"/>
                  <a:gd name="connsiteY18" fmla="*/ 432002 h 440031"/>
                  <a:gd name="connsiteX19" fmla="*/ 120189 w 434579"/>
                  <a:gd name="connsiteY19" fmla="*/ 432783 h 440031"/>
                  <a:gd name="connsiteX20" fmla="*/ 70405 w 434579"/>
                  <a:gd name="connsiteY20" fmla="*/ 440031 h 440031"/>
                  <a:gd name="connsiteX21" fmla="*/ 0 w 434579"/>
                  <a:gd name="connsiteY21" fmla="*/ 415285 h 440031"/>
                  <a:gd name="connsiteX22" fmla="*/ 5533 w 434579"/>
                  <a:gd name="connsiteY22" fmla="*/ 405653 h 440031"/>
                  <a:gd name="connsiteX23" fmla="*/ 18432 w 434579"/>
                  <a:gd name="connsiteY23" fmla="*/ 398928 h 440031"/>
                  <a:gd name="connsiteX24" fmla="*/ 10540 w 434579"/>
                  <a:gd name="connsiteY24" fmla="*/ 394814 h 440031"/>
                  <a:gd name="connsiteX25" fmla="*/ 5008 w 434579"/>
                  <a:gd name="connsiteY25" fmla="*/ 385182 h 440031"/>
                  <a:gd name="connsiteX26" fmla="*/ 10541 w 434579"/>
                  <a:gd name="connsiteY26" fmla="*/ 375549 h 440031"/>
                  <a:gd name="connsiteX27" fmla="*/ 23440 w 434579"/>
                  <a:gd name="connsiteY27" fmla="*/ 368824 h 440031"/>
                  <a:gd name="connsiteX28" fmla="*/ 15547 w 434579"/>
                  <a:gd name="connsiteY28" fmla="*/ 364709 h 440031"/>
                  <a:gd name="connsiteX29" fmla="*/ 10015 w 434579"/>
                  <a:gd name="connsiteY29" fmla="*/ 355077 h 440031"/>
                  <a:gd name="connsiteX30" fmla="*/ 80420 w 434579"/>
                  <a:gd name="connsiteY30" fmla="*/ 330331 h 440031"/>
                  <a:gd name="connsiteX31" fmla="*/ 98396 w 434579"/>
                  <a:gd name="connsiteY31" fmla="*/ 332948 h 440031"/>
                  <a:gd name="connsiteX32" fmla="*/ 257003 w 434579"/>
                  <a:gd name="connsiteY32" fmla="*/ 174341 h 440031"/>
                  <a:gd name="connsiteX33" fmla="*/ 39791 w 434579"/>
                  <a:gd name="connsiteY33" fmla="*/ 116139 h 44003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434579" h="440031">
                    <a:moveTo>
                      <a:pt x="70910" y="0"/>
                    </a:moveTo>
                    <a:lnTo>
                      <a:pt x="380565" y="82972"/>
                    </a:lnTo>
                    <a:lnTo>
                      <a:pt x="397084" y="86186"/>
                    </a:lnTo>
                    <a:cubicBezTo>
                      <a:pt x="404321" y="89121"/>
                      <a:pt x="411102" y="93523"/>
                      <a:pt x="416972" y="99392"/>
                    </a:cubicBezTo>
                    <a:cubicBezTo>
                      <a:pt x="422841" y="105261"/>
                      <a:pt x="427243" y="112043"/>
                      <a:pt x="430178" y="119280"/>
                    </a:cubicBezTo>
                    <a:lnTo>
                      <a:pt x="430980" y="123406"/>
                    </a:lnTo>
                    <a:lnTo>
                      <a:pt x="431435" y="124043"/>
                    </a:lnTo>
                    <a:cubicBezTo>
                      <a:pt x="431459" y="124732"/>
                      <a:pt x="431483" y="125422"/>
                      <a:pt x="431507" y="126111"/>
                    </a:cubicBezTo>
                    <a:lnTo>
                      <a:pt x="434579" y="141902"/>
                    </a:lnTo>
                    <a:lnTo>
                      <a:pt x="432436" y="152916"/>
                    </a:lnTo>
                    <a:cubicBezTo>
                      <a:pt x="432508" y="155000"/>
                      <a:pt x="432581" y="157083"/>
                      <a:pt x="432653" y="159167"/>
                    </a:cubicBezTo>
                    <a:lnTo>
                      <a:pt x="430297" y="163910"/>
                    </a:lnTo>
                    <a:lnTo>
                      <a:pt x="430177" y="164524"/>
                    </a:lnTo>
                    <a:lnTo>
                      <a:pt x="429441" y="165633"/>
                    </a:lnTo>
                    <a:lnTo>
                      <a:pt x="422033" y="180548"/>
                    </a:lnTo>
                    <a:lnTo>
                      <a:pt x="412847" y="188536"/>
                    </a:lnTo>
                    <a:lnTo>
                      <a:pt x="183277" y="418106"/>
                    </a:lnTo>
                    <a:cubicBezTo>
                      <a:pt x="171538" y="429845"/>
                      <a:pt x="156152" y="435714"/>
                      <a:pt x="140767" y="435714"/>
                    </a:cubicBezTo>
                    <a:lnTo>
                      <a:pt x="121688" y="432002"/>
                    </a:lnTo>
                    <a:lnTo>
                      <a:pt x="120189" y="432783"/>
                    </a:lnTo>
                    <a:cubicBezTo>
                      <a:pt x="107448" y="437261"/>
                      <a:pt x="89847" y="440031"/>
                      <a:pt x="70405" y="440031"/>
                    </a:cubicBezTo>
                    <a:cubicBezTo>
                      <a:pt x="31521" y="440031"/>
                      <a:pt x="0" y="428952"/>
                      <a:pt x="0" y="415285"/>
                    </a:cubicBezTo>
                    <a:cubicBezTo>
                      <a:pt x="0" y="411868"/>
                      <a:pt x="1970" y="408613"/>
                      <a:pt x="5533" y="405653"/>
                    </a:cubicBezTo>
                    <a:lnTo>
                      <a:pt x="18432" y="398928"/>
                    </a:lnTo>
                    <a:lnTo>
                      <a:pt x="10540" y="394814"/>
                    </a:lnTo>
                    <a:cubicBezTo>
                      <a:pt x="6978" y="391854"/>
                      <a:pt x="5008" y="388599"/>
                      <a:pt x="5008" y="385182"/>
                    </a:cubicBezTo>
                    <a:cubicBezTo>
                      <a:pt x="5008" y="381765"/>
                      <a:pt x="6978" y="378510"/>
                      <a:pt x="10541" y="375549"/>
                    </a:cubicBezTo>
                    <a:lnTo>
                      <a:pt x="23440" y="368824"/>
                    </a:lnTo>
                    <a:lnTo>
                      <a:pt x="15547" y="364709"/>
                    </a:lnTo>
                    <a:cubicBezTo>
                      <a:pt x="11985" y="361749"/>
                      <a:pt x="10015" y="358494"/>
                      <a:pt x="10015" y="355077"/>
                    </a:cubicBezTo>
                    <a:cubicBezTo>
                      <a:pt x="10015" y="341410"/>
                      <a:pt x="41536" y="330331"/>
                      <a:pt x="80420" y="330331"/>
                    </a:cubicBezTo>
                    <a:lnTo>
                      <a:pt x="98396" y="332948"/>
                    </a:lnTo>
                    <a:lnTo>
                      <a:pt x="257003" y="174341"/>
                    </a:lnTo>
                    <a:lnTo>
                      <a:pt x="39791" y="116139"/>
                    </a:lnTo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8" name="フリーフォーム: 図形 47">
                <a:extLst>
                  <a:ext uri="{FF2B5EF4-FFF2-40B4-BE49-F238E27FC236}">
                    <a16:creationId xmlns:a16="http://schemas.microsoft.com/office/drawing/2014/main" id="{047C9B15-A3A4-A47B-8845-6B683397CF4B}"/>
                  </a:ext>
                </a:extLst>
              </p:cNvPr>
              <p:cNvSpPr/>
              <p:nvPr/>
            </p:nvSpPr>
            <p:spPr bwMode="auto">
              <a:xfrm>
                <a:off x="3939256" y="5722937"/>
                <a:ext cx="280321" cy="201239"/>
              </a:xfrm>
              <a:custGeom>
                <a:avLst/>
                <a:gdLst>
                  <a:gd name="connsiteX0" fmla="*/ 257175 w 257175"/>
                  <a:gd name="connsiteY0" fmla="*/ 0 h 238125"/>
                  <a:gd name="connsiteX1" fmla="*/ 223838 w 257175"/>
                  <a:gd name="connsiteY1" fmla="*/ 176213 h 238125"/>
                  <a:gd name="connsiteX2" fmla="*/ 57150 w 257175"/>
                  <a:gd name="connsiteY2" fmla="*/ 238125 h 238125"/>
                  <a:gd name="connsiteX3" fmla="*/ 0 w 257175"/>
                  <a:gd name="connsiteY3" fmla="*/ 85725 h 238125"/>
                  <a:gd name="connsiteX4" fmla="*/ 107156 w 257175"/>
                  <a:gd name="connsiteY4" fmla="*/ 16669 h 238125"/>
                  <a:gd name="connsiteX5" fmla="*/ 178594 w 257175"/>
                  <a:gd name="connsiteY5" fmla="*/ 111919 h 238125"/>
                  <a:gd name="connsiteX6" fmla="*/ 114300 w 257175"/>
                  <a:gd name="connsiteY6" fmla="*/ 185738 h 238125"/>
                  <a:gd name="connsiteX7" fmla="*/ 52388 w 257175"/>
                  <a:gd name="connsiteY7" fmla="*/ 119063 h 238125"/>
                  <a:gd name="connsiteX8" fmla="*/ 88106 w 257175"/>
                  <a:gd name="connsiteY8" fmla="*/ 80963 h 238125"/>
                  <a:gd name="connsiteX9" fmla="*/ 138113 w 257175"/>
                  <a:gd name="connsiteY9" fmla="*/ 104775 h 238125"/>
                  <a:gd name="connsiteX10" fmla="*/ 104775 w 257175"/>
                  <a:gd name="connsiteY10" fmla="*/ 128588 h 238125"/>
                  <a:gd name="connsiteX0" fmla="*/ 252412 w 252412"/>
                  <a:gd name="connsiteY0" fmla="*/ 0 h 238125"/>
                  <a:gd name="connsiteX1" fmla="*/ 219075 w 252412"/>
                  <a:gd name="connsiteY1" fmla="*/ 176213 h 238125"/>
                  <a:gd name="connsiteX2" fmla="*/ 52387 w 252412"/>
                  <a:gd name="connsiteY2" fmla="*/ 238125 h 238125"/>
                  <a:gd name="connsiteX3" fmla="*/ 0 w 252412"/>
                  <a:gd name="connsiteY3" fmla="*/ 95250 h 238125"/>
                  <a:gd name="connsiteX4" fmla="*/ 102393 w 252412"/>
                  <a:gd name="connsiteY4" fmla="*/ 16669 h 238125"/>
                  <a:gd name="connsiteX5" fmla="*/ 173831 w 252412"/>
                  <a:gd name="connsiteY5" fmla="*/ 111919 h 238125"/>
                  <a:gd name="connsiteX6" fmla="*/ 109537 w 252412"/>
                  <a:gd name="connsiteY6" fmla="*/ 185738 h 238125"/>
                  <a:gd name="connsiteX7" fmla="*/ 47625 w 252412"/>
                  <a:gd name="connsiteY7" fmla="*/ 119063 h 238125"/>
                  <a:gd name="connsiteX8" fmla="*/ 83343 w 252412"/>
                  <a:gd name="connsiteY8" fmla="*/ 80963 h 238125"/>
                  <a:gd name="connsiteX9" fmla="*/ 133350 w 252412"/>
                  <a:gd name="connsiteY9" fmla="*/ 104775 h 238125"/>
                  <a:gd name="connsiteX10" fmla="*/ 100012 w 252412"/>
                  <a:gd name="connsiteY10" fmla="*/ 128588 h 238125"/>
                  <a:gd name="connsiteX0" fmla="*/ 254537 w 254537"/>
                  <a:gd name="connsiteY0" fmla="*/ 0 h 238125"/>
                  <a:gd name="connsiteX1" fmla="*/ 221200 w 254537"/>
                  <a:gd name="connsiteY1" fmla="*/ 176213 h 238125"/>
                  <a:gd name="connsiteX2" fmla="*/ 54512 w 254537"/>
                  <a:gd name="connsiteY2" fmla="*/ 238125 h 238125"/>
                  <a:gd name="connsiteX3" fmla="*/ 2125 w 254537"/>
                  <a:gd name="connsiteY3" fmla="*/ 95250 h 238125"/>
                  <a:gd name="connsiteX4" fmla="*/ 104518 w 254537"/>
                  <a:gd name="connsiteY4" fmla="*/ 16669 h 238125"/>
                  <a:gd name="connsiteX5" fmla="*/ 175956 w 254537"/>
                  <a:gd name="connsiteY5" fmla="*/ 111919 h 238125"/>
                  <a:gd name="connsiteX6" fmla="*/ 111662 w 254537"/>
                  <a:gd name="connsiteY6" fmla="*/ 185738 h 238125"/>
                  <a:gd name="connsiteX7" fmla="*/ 49750 w 254537"/>
                  <a:gd name="connsiteY7" fmla="*/ 119063 h 238125"/>
                  <a:gd name="connsiteX8" fmla="*/ 85468 w 254537"/>
                  <a:gd name="connsiteY8" fmla="*/ 80963 h 238125"/>
                  <a:gd name="connsiteX9" fmla="*/ 135475 w 254537"/>
                  <a:gd name="connsiteY9" fmla="*/ 104775 h 238125"/>
                  <a:gd name="connsiteX10" fmla="*/ 102137 w 254537"/>
                  <a:gd name="connsiteY10" fmla="*/ 128588 h 238125"/>
                  <a:gd name="connsiteX0" fmla="*/ 255049 w 255049"/>
                  <a:gd name="connsiteY0" fmla="*/ 0 h 241325"/>
                  <a:gd name="connsiteX1" fmla="*/ 221712 w 255049"/>
                  <a:gd name="connsiteY1" fmla="*/ 176213 h 241325"/>
                  <a:gd name="connsiteX2" fmla="*/ 55024 w 255049"/>
                  <a:gd name="connsiteY2" fmla="*/ 238125 h 241325"/>
                  <a:gd name="connsiteX3" fmla="*/ 2637 w 255049"/>
                  <a:gd name="connsiteY3" fmla="*/ 95250 h 241325"/>
                  <a:gd name="connsiteX4" fmla="*/ 105030 w 255049"/>
                  <a:gd name="connsiteY4" fmla="*/ 16669 h 241325"/>
                  <a:gd name="connsiteX5" fmla="*/ 176468 w 255049"/>
                  <a:gd name="connsiteY5" fmla="*/ 111919 h 241325"/>
                  <a:gd name="connsiteX6" fmla="*/ 112174 w 255049"/>
                  <a:gd name="connsiteY6" fmla="*/ 185738 h 241325"/>
                  <a:gd name="connsiteX7" fmla="*/ 50262 w 255049"/>
                  <a:gd name="connsiteY7" fmla="*/ 119063 h 241325"/>
                  <a:gd name="connsiteX8" fmla="*/ 85980 w 255049"/>
                  <a:gd name="connsiteY8" fmla="*/ 80963 h 241325"/>
                  <a:gd name="connsiteX9" fmla="*/ 135987 w 255049"/>
                  <a:gd name="connsiteY9" fmla="*/ 104775 h 241325"/>
                  <a:gd name="connsiteX10" fmla="*/ 102649 w 255049"/>
                  <a:gd name="connsiteY10" fmla="*/ 128588 h 241325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049 w 255049"/>
                  <a:gd name="connsiteY0" fmla="*/ 0 h 244127"/>
                  <a:gd name="connsiteX1" fmla="*/ 221712 w 255049"/>
                  <a:gd name="connsiteY1" fmla="*/ 176213 h 244127"/>
                  <a:gd name="connsiteX2" fmla="*/ 55024 w 255049"/>
                  <a:gd name="connsiteY2" fmla="*/ 238125 h 244127"/>
                  <a:gd name="connsiteX3" fmla="*/ 2637 w 255049"/>
                  <a:gd name="connsiteY3" fmla="*/ 95250 h 244127"/>
                  <a:gd name="connsiteX4" fmla="*/ 105030 w 255049"/>
                  <a:gd name="connsiteY4" fmla="*/ 16669 h 244127"/>
                  <a:gd name="connsiteX5" fmla="*/ 176468 w 255049"/>
                  <a:gd name="connsiteY5" fmla="*/ 111919 h 244127"/>
                  <a:gd name="connsiteX6" fmla="*/ 112174 w 255049"/>
                  <a:gd name="connsiteY6" fmla="*/ 185738 h 244127"/>
                  <a:gd name="connsiteX7" fmla="*/ 50262 w 255049"/>
                  <a:gd name="connsiteY7" fmla="*/ 119063 h 244127"/>
                  <a:gd name="connsiteX8" fmla="*/ 85980 w 255049"/>
                  <a:gd name="connsiteY8" fmla="*/ 80963 h 244127"/>
                  <a:gd name="connsiteX9" fmla="*/ 135987 w 255049"/>
                  <a:gd name="connsiteY9" fmla="*/ 104775 h 244127"/>
                  <a:gd name="connsiteX10" fmla="*/ 102649 w 255049"/>
                  <a:gd name="connsiteY10" fmla="*/ 128588 h 244127"/>
                  <a:gd name="connsiteX0" fmla="*/ 255646 w 255646"/>
                  <a:gd name="connsiteY0" fmla="*/ 0 h 246095"/>
                  <a:gd name="connsiteX1" fmla="*/ 222309 w 255646"/>
                  <a:gd name="connsiteY1" fmla="*/ 176213 h 246095"/>
                  <a:gd name="connsiteX2" fmla="*/ 55621 w 255646"/>
                  <a:gd name="connsiteY2" fmla="*/ 238125 h 246095"/>
                  <a:gd name="connsiteX3" fmla="*/ 3234 w 255646"/>
                  <a:gd name="connsiteY3" fmla="*/ 95250 h 246095"/>
                  <a:gd name="connsiteX4" fmla="*/ 105627 w 255646"/>
                  <a:gd name="connsiteY4" fmla="*/ 16669 h 246095"/>
                  <a:gd name="connsiteX5" fmla="*/ 177065 w 255646"/>
                  <a:gd name="connsiteY5" fmla="*/ 111919 h 246095"/>
                  <a:gd name="connsiteX6" fmla="*/ 112771 w 255646"/>
                  <a:gd name="connsiteY6" fmla="*/ 185738 h 246095"/>
                  <a:gd name="connsiteX7" fmla="*/ 50859 w 255646"/>
                  <a:gd name="connsiteY7" fmla="*/ 119063 h 246095"/>
                  <a:gd name="connsiteX8" fmla="*/ 86577 w 255646"/>
                  <a:gd name="connsiteY8" fmla="*/ 80963 h 246095"/>
                  <a:gd name="connsiteX9" fmla="*/ 136584 w 255646"/>
                  <a:gd name="connsiteY9" fmla="*/ 104775 h 246095"/>
                  <a:gd name="connsiteX10" fmla="*/ 103246 w 255646"/>
                  <a:gd name="connsiteY10" fmla="*/ 128588 h 246095"/>
                  <a:gd name="connsiteX0" fmla="*/ 253413 w 253413"/>
                  <a:gd name="connsiteY0" fmla="*/ 0 h 231942"/>
                  <a:gd name="connsiteX1" fmla="*/ 220076 w 253413"/>
                  <a:gd name="connsiteY1" fmla="*/ 176213 h 231942"/>
                  <a:gd name="connsiteX2" fmla="*/ 62271 w 253413"/>
                  <a:gd name="connsiteY2" fmla="*/ 224793 h 231942"/>
                  <a:gd name="connsiteX3" fmla="*/ 1001 w 253413"/>
                  <a:gd name="connsiteY3" fmla="*/ 95250 h 231942"/>
                  <a:gd name="connsiteX4" fmla="*/ 103394 w 253413"/>
                  <a:gd name="connsiteY4" fmla="*/ 16669 h 231942"/>
                  <a:gd name="connsiteX5" fmla="*/ 174832 w 253413"/>
                  <a:gd name="connsiteY5" fmla="*/ 111919 h 231942"/>
                  <a:gd name="connsiteX6" fmla="*/ 110538 w 253413"/>
                  <a:gd name="connsiteY6" fmla="*/ 185738 h 231942"/>
                  <a:gd name="connsiteX7" fmla="*/ 48626 w 253413"/>
                  <a:gd name="connsiteY7" fmla="*/ 119063 h 231942"/>
                  <a:gd name="connsiteX8" fmla="*/ 84344 w 253413"/>
                  <a:gd name="connsiteY8" fmla="*/ 80963 h 231942"/>
                  <a:gd name="connsiteX9" fmla="*/ 134351 w 253413"/>
                  <a:gd name="connsiteY9" fmla="*/ 104775 h 231942"/>
                  <a:gd name="connsiteX10" fmla="*/ 101013 w 253413"/>
                  <a:gd name="connsiteY10" fmla="*/ 128588 h 231942"/>
                  <a:gd name="connsiteX0" fmla="*/ 253296 w 253296"/>
                  <a:gd name="connsiteY0" fmla="*/ 0 h 227780"/>
                  <a:gd name="connsiteX1" fmla="*/ 204413 w 253296"/>
                  <a:gd name="connsiteY1" fmla="*/ 170880 h 227780"/>
                  <a:gd name="connsiteX2" fmla="*/ 62154 w 253296"/>
                  <a:gd name="connsiteY2" fmla="*/ 224793 h 227780"/>
                  <a:gd name="connsiteX3" fmla="*/ 884 w 253296"/>
                  <a:gd name="connsiteY3" fmla="*/ 95250 h 227780"/>
                  <a:gd name="connsiteX4" fmla="*/ 103277 w 253296"/>
                  <a:gd name="connsiteY4" fmla="*/ 16669 h 227780"/>
                  <a:gd name="connsiteX5" fmla="*/ 174715 w 253296"/>
                  <a:gd name="connsiteY5" fmla="*/ 111919 h 227780"/>
                  <a:gd name="connsiteX6" fmla="*/ 110421 w 253296"/>
                  <a:gd name="connsiteY6" fmla="*/ 185738 h 227780"/>
                  <a:gd name="connsiteX7" fmla="*/ 48509 w 253296"/>
                  <a:gd name="connsiteY7" fmla="*/ 119063 h 227780"/>
                  <a:gd name="connsiteX8" fmla="*/ 84227 w 253296"/>
                  <a:gd name="connsiteY8" fmla="*/ 80963 h 227780"/>
                  <a:gd name="connsiteX9" fmla="*/ 134234 w 253296"/>
                  <a:gd name="connsiteY9" fmla="*/ 104775 h 227780"/>
                  <a:gd name="connsiteX10" fmla="*/ 100896 w 253296"/>
                  <a:gd name="connsiteY10" fmla="*/ 128588 h 227780"/>
                  <a:gd name="connsiteX0" fmla="*/ 264401 w 264401"/>
                  <a:gd name="connsiteY0" fmla="*/ 0 h 217001"/>
                  <a:gd name="connsiteX1" fmla="*/ 204413 w 264401"/>
                  <a:gd name="connsiteY1" fmla="*/ 160214 h 217001"/>
                  <a:gd name="connsiteX2" fmla="*/ 62154 w 264401"/>
                  <a:gd name="connsiteY2" fmla="*/ 214127 h 217001"/>
                  <a:gd name="connsiteX3" fmla="*/ 884 w 264401"/>
                  <a:gd name="connsiteY3" fmla="*/ 84584 h 217001"/>
                  <a:gd name="connsiteX4" fmla="*/ 103277 w 264401"/>
                  <a:gd name="connsiteY4" fmla="*/ 6003 h 217001"/>
                  <a:gd name="connsiteX5" fmla="*/ 174715 w 264401"/>
                  <a:gd name="connsiteY5" fmla="*/ 101253 h 217001"/>
                  <a:gd name="connsiteX6" fmla="*/ 110421 w 264401"/>
                  <a:gd name="connsiteY6" fmla="*/ 175072 h 217001"/>
                  <a:gd name="connsiteX7" fmla="*/ 48509 w 264401"/>
                  <a:gd name="connsiteY7" fmla="*/ 108397 h 217001"/>
                  <a:gd name="connsiteX8" fmla="*/ 84227 w 264401"/>
                  <a:gd name="connsiteY8" fmla="*/ 70297 h 217001"/>
                  <a:gd name="connsiteX9" fmla="*/ 134234 w 264401"/>
                  <a:gd name="connsiteY9" fmla="*/ 94109 h 217001"/>
                  <a:gd name="connsiteX10" fmla="*/ 100896 w 264401"/>
                  <a:gd name="connsiteY10" fmla="*/ 117922 h 217001"/>
                  <a:gd name="connsiteX0" fmla="*/ 264401 w 264401"/>
                  <a:gd name="connsiteY0" fmla="*/ 0 h 217001"/>
                  <a:gd name="connsiteX1" fmla="*/ 204413 w 264401"/>
                  <a:gd name="connsiteY1" fmla="*/ 160214 h 217001"/>
                  <a:gd name="connsiteX2" fmla="*/ 62154 w 264401"/>
                  <a:gd name="connsiteY2" fmla="*/ 214127 h 217001"/>
                  <a:gd name="connsiteX3" fmla="*/ 884 w 264401"/>
                  <a:gd name="connsiteY3" fmla="*/ 84584 h 217001"/>
                  <a:gd name="connsiteX4" fmla="*/ 103277 w 264401"/>
                  <a:gd name="connsiteY4" fmla="*/ 6003 h 217001"/>
                  <a:gd name="connsiteX5" fmla="*/ 174715 w 264401"/>
                  <a:gd name="connsiteY5" fmla="*/ 101253 h 217001"/>
                  <a:gd name="connsiteX6" fmla="*/ 110421 w 264401"/>
                  <a:gd name="connsiteY6" fmla="*/ 175072 h 217001"/>
                  <a:gd name="connsiteX7" fmla="*/ 48509 w 264401"/>
                  <a:gd name="connsiteY7" fmla="*/ 108397 h 217001"/>
                  <a:gd name="connsiteX8" fmla="*/ 84227 w 264401"/>
                  <a:gd name="connsiteY8" fmla="*/ 70297 h 217001"/>
                  <a:gd name="connsiteX9" fmla="*/ 134234 w 264401"/>
                  <a:gd name="connsiteY9" fmla="*/ 94109 h 217001"/>
                  <a:gd name="connsiteX10" fmla="*/ 100896 w 264401"/>
                  <a:gd name="connsiteY10" fmla="*/ 117922 h 217001"/>
                  <a:gd name="connsiteX0" fmla="*/ 266859 w 266859"/>
                  <a:gd name="connsiteY0" fmla="*/ 0 h 217001"/>
                  <a:gd name="connsiteX1" fmla="*/ 206871 w 266859"/>
                  <a:gd name="connsiteY1" fmla="*/ 160214 h 217001"/>
                  <a:gd name="connsiteX2" fmla="*/ 64612 w 266859"/>
                  <a:gd name="connsiteY2" fmla="*/ 214127 h 217001"/>
                  <a:gd name="connsiteX3" fmla="*/ 3342 w 266859"/>
                  <a:gd name="connsiteY3" fmla="*/ 84584 h 217001"/>
                  <a:gd name="connsiteX4" fmla="*/ 105735 w 266859"/>
                  <a:gd name="connsiteY4" fmla="*/ 6003 h 217001"/>
                  <a:gd name="connsiteX5" fmla="*/ 177173 w 266859"/>
                  <a:gd name="connsiteY5" fmla="*/ 101253 h 217001"/>
                  <a:gd name="connsiteX6" fmla="*/ 112879 w 266859"/>
                  <a:gd name="connsiteY6" fmla="*/ 175072 h 217001"/>
                  <a:gd name="connsiteX7" fmla="*/ 50967 w 266859"/>
                  <a:gd name="connsiteY7" fmla="*/ 108397 h 217001"/>
                  <a:gd name="connsiteX8" fmla="*/ 86685 w 266859"/>
                  <a:gd name="connsiteY8" fmla="*/ 70297 h 217001"/>
                  <a:gd name="connsiteX9" fmla="*/ 136692 w 266859"/>
                  <a:gd name="connsiteY9" fmla="*/ 94109 h 217001"/>
                  <a:gd name="connsiteX10" fmla="*/ 103354 w 266859"/>
                  <a:gd name="connsiteY10" fmla="*/ 117922 h 217001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78464 w 268150"/>
                  <a:gd name="connsiteY5" fmla="*/ 101253 h 221920"/>
                  <a:gd name="connsiteX6" fmla="*/ 114170 w 268150"/>
                  <a:gd name="connsiteY6" fmla="*/ 175072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14170 w 268150"/>
                  <a:gd name="connsiteY6" fmla="*/ 175072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03065 w 268150"/>
                  <a:gd name="connsiteY6" fmla="*/ 164407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37983 w 268150"/>
                  <a:gd name="connsiteY9" fmla="*/ 94109 h 221920"/>
                  <a:gd name="connsiteX10" fmla="*/ 104645 w 268150"/>
                  <a:gd name="connsiteY10" fmla="*/ 117922 h 221920"/>
                  <a:gd name="connsiteX0" fmla="*/ 268150 w 268150"/>
                  <a:gd name="connsiteY0" fmla="*/ 0 h 221920"/>
                  <a:gd name="connsiteX1" fmla="*/ 208162 w 268150"/>
                  <a:gd name="connsiteY1" fmla="*/ 160214 h 221920"/>
                  <a:gd name="connsiteX2" fmla="*/ 65903 w 268150"/>
                  <a:gd name="connsiteY2" fmla="*/ 214127 h 221920"/>
                  <a:gd name="connsiteX3" fmla="*/ 4633 w 268150"/>
                  <a:gd name="connsiteY3" fmla="*/ 84584 h 221920"/>
                  <a:gd name="connsiteX4" fmla="*/ 107026 w 268150"/>
                  <a:gd name="connsiteY4" fmla="*/ 6003 h 221920"/>
                  <a:gd name="connsiteX5" fmla="*/ 169580 w 268150"/>
                  <a:gd name="connsiteY5" fmla="*/ 82590 h 221920"/>
                  <a:gd name="connsiteX6" fmla="*/ 103065 w 268150"/>
                  <a:gd name="connsiteY6" fmla="*/ 164407 h 221920"/>
                  <a:gd name="connsiteX7" fmla="*/ 52258 w 268150"/>
                  <a:gd name="connsiteY7" fmla="*/ 108397 h 221920"/>
                  <a:gd name="connsiteX8" fmla="*/ 87976 w 268150"/>
                  <a:gd name="connsiteY8" fmla="*/ 70297 h 221920"/>
                  <a:gd name="connsiteX9" fmla="*/ 124657 w 268150"/>
                  <a:gd name="connsiteY9" fmla="*/ 86110 h 221920"/>
                  <a:gd name="connsiteX10" fmla="*/ 104645 w 268150"/>
                  <a:gd name="connsiteY10" fmla="*/ 117922 h 221920"/>
                  <a:gd name="connsiteX0" fmla="*/ 261488 w 261488"/>
                  <a:gd name="connsiteY0" fmla="*/ 0 h 227347"/>
                  <a:gd name="connsiteX1" fmla="*/ 208162 w 261488"/>
                  <a:gd name="connsiteY1" fmla="*/ 165547 h 227347"/>
                  <a:gd name="connsiteX2" fmla="*/ 65903 w 261488"/>
                  <a:gd name="connsiteY2" fmla="*/ 219460 h 227347"/>
                  <a:gd name="connsiteX3" fmla="*/ 4633 w 261488"/>
                  <a:gd name="connsiteY3" fmla="*/ 89917 h 227347"/>
                  <a:gd name="connsiteX4" fmla="*/ 107026 w 261488"/>
                  <a:gd name="connsiteY4" fmla="*/ 11336 h 227347"/>
                  <a:gd name="connsiteX5" fmla="*/ 169580 w 261488"/>
                  <a:gd name="connsiteY5" fmla="*/ 87923 h 227347"/>
                  <a:gd name="connsiteX6" fmla="*/ 103065 w 261488"/>
                  <a:gd name="connsiteY6" fmla="*/ 169740 h 227347"/>
                  <a:gd name="connsiteX7" fmla="*/ 52258 w 261488"/>
                  <a:gd name="connsiteY7" fmla="*/ 113730 h 227347"/>
                  <a:gd name="connsiteX8" fmla="*/ 87976 w 261488"/>
                  <a:gd name="connsiteY8" fmla="*/ 75630 h 227347"/>
                  <a:gd name="connsiteX9" fmla="*/ 124657 w 261488"/>
                  <a:gd name="connsiteY9" fmla="*/ 91443 h 227347"/>
                  <a:gd name="connsiteX10" fmla="*/ 104645 w 261488"/>
                  <a:gd name="connsiteY10" fmla="*/ 123255 h 227347"/>
                  <a:gd name="connsiteX0" fmla="*/ 260043 w 260043"/>
                  <a:gd name="connsiteY0" fmla="*/ 0 h 223122"/>
                  <a:gd name="connsiteX1" fmla="*/ 188950 w 260043"/>
                  <a:gd name="connsiteY1" fmla="*/ 170879 h 223122"/>
                  <a:gd name="connsiteX2" fmla="*/ 64458 w 260043"/>
                  <a:gd name="connsiteY2" fmla="*/ 219460 h 223122"/>
                  <a:gd name="connsiteX3" fmla="*/ 3188 w 260043"/>
                  <a:gd name="connsiteY3" fmla="*/ 89917 h 223122"/>
                  <a:gd name="connsiteX4" fmla="*/ 105581 w 260043"/>
                  <a:gd name="connsiteY4" fmla="*/ 11336 h 223122"/>
                  <a:gd name="connsiteX5" fmla="*/ 168135 w 260043"/>
                  <a:gd name="connsiteY5" fmla="*/ 87923 h 223122"/>
                  <a:gd name="connsiteX6" fmla="*/ 101620 w 260043"/>
                  <a:gd name="connsiteY6" fmla="*/ 169740 h 223122"/>
                  <a:gd name="connsiteX7" fmla="*/ 50813 w 260043"/>
                  <a:gd name="connsiteY7" fmla="*/ 113730 h 223122"/>
                  <a:gd name="connsiteX8" fmla="*/ 86531 w 260043"/>
                  <a:gd name="connsiteY8" fmla="*/ 75630 h 223122"/>
                  <a:gd name="connsiteX9" fmla="*/ 123212 w 260043"/>
                  <a:gd name="connsiteY9" fmla="*/ 91443 h 223122"/>
                  <a:gd name="connsiteX10" fmla="*/ 103200 w 260043"/>
                  <a:gd name="connsiteY10" fmla="*/ 123255 h 223122"/>
                  <a:gd name="connsiteX0" fmla="*/ 260043 w 260043"/>
                  <a:gd name="connsiteY0" fmla="*/ 0 h 224227"/>
                  <a:gd name="connsiteX1" fmla="*/ 188950 w 260043"/>
                  <a:gd name="connsiteY1" fmla="*/ 170879 h 224227"/>
                  <a:gd name="connsiteX2" fmla="*/ 64458 w 260043"/>
                  <a:gd name="connsiteY2" fmla="*/ 219460 h 224227"/>
                  <a:gd name="connsiteX3" fmla="*/ 3188 w 260043"/>
                  <a:gd name="connsiteY3" fmla="*/ 89917 h 224227"/>
                  <a:gd name="connsiteX4" fmla="*/ 105581 w 260043"/>
                  <a:gd name="connsiteY4" fmla="*/ 11336 h 224227"/>
                  <a:gd name="connsiteX5" fmla="*/ 168135 w 260043"/>
                  <a:gd name="connsiteY5" fmla="*/ 87923 h 224227"/>
                  <a:gd name="connsiteX6" fmla="*/ 101620 w 260043"/>
                  <a:gd name="connsiteY6" fmla="*/ 169740 h 224227"/>
                  <a:gd name="connsiteX7" fmla="*/ 50813 w 260043"/>
                  <a:gd name="connsiteY7" fmla="*/ 113730 h 224227"/>
                  <a:gd name="connsiteX8" fmla="*/ 86531 w 260043"/>
                  <a:gd name="connsiteY8" fmla="*/ 75630 h 224227"/>
                  <a:gd name="connsiteX9" fmla="*/ 123212 w 260043"/>
                  <a:gd name="connsiteY9" fmla="*/ 91443 h 224227"/>
                  <a:gd name="connsiteX10" fmla="*/ 103200 w 260043"/>
                  <a:gd name="connsiteY10" fmla="*/ 123255 h 224227"/>
                  <a:gd name="connsiteX0" fmla="*/ 260551 w 260551"/>
                  <a:gd name="connsiteY0" fmla="*/ 0 h 228725"/>
                  <a:gd name="connsiteX1" fmla="*/ 189458 w 260551"/>
                  <a:gd name="connsiteY1" fmla="*/ 170879 h 228725"/>
                  <a:gd name="connsiteX2" fmla="*/ 64966 w 260551"/>
                  <a:gd name="connsiteY2" fmla="*/ 219460 h 228725"/>
                  <a:gd name="connsiteX3" fmla="*/ 3696 w 260551"/>
                  <a:gd name="connsiteY3" fmla="*/ 89917 h 228725"/>
                  <a:gd name="connsiteX4" fmla="*/ 106089 w 260551"/>
                  <a:gd name="connsiteY4" fmla="*/ 11336 h 228725"/>
                  <a:gd name="connsiteX5" fmla="*/ 168643 w 260551"/>
                  <a:gd name="connsiteY5" fmla="*/ 87923 h 228725"/>
                  <a:gd name="connsiteX6" fmla="*/ 102128 w 260551"/>
                  <a:gd name="connsiteY6" fmla="*/ 169740 h 228725"/>
                  <a:gd name="connsiteX7" fmla="*/ 51321 w 260551"/>
                  <a:gd name="connsiteY7" fmla="*/ 113730 h 228725"/>
                  <a:gd name="connsiteX8" fmla="*/ 87039 w 260551"/>
                  <a:gd name="connsiteY8" fmla="*/ 75630 h 228725"/>
                  <a:gd name="connsiteX9" fmla="*/ 123720 w 260551"/>
                  <a:gd name="connsiteY9" fmla="*/ 91443 h 228725"/>
                  <a:gd name="connsiteX10" fmla="*/ 103708 w 26055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2898 w 261321"/>
                  <a:gd name="connsiteY6" fmla="*/ 169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61321 w 261321"/>
                  <a:gd name="connsiteY0" fmla="*/ 0 h 228725"/>
                  <a:gd name="connsiteX1" fmla="*/ 190228 w 261321"/>
                  <a:gd name="connsiteY1" fmla="*/ 170879 h 228725"/>
                  <a:gd name="connsiteX2" fmla="*/ 65736 w 261321"/>
                  <a:gd name="connsiteY2" fmla="*/ 219460 h 228725"/>
                  <a:gd name="connsiteX3" fmla="*/ 4466 w 261321"/>
                  <a:gd name="connsiteY3" fmla="*/ 89917 h 228725"/>
                  <a:gd name="connsiteX4" fmla="*/ 106859 w 261321"/>
                  <a:gd name="connsiteY4" fmla="*/ 11336 h 228725"/>
                  <a:gd name="connsiteX5" fmla="*/ 169413 w 261321"/>
                  <a:gd name="connsiteY5" fmla="*/ 87923 h 228725"/>
                  <a:gd name="connsiteX6" fmla="*/ 100676 w 261321"/>
                  <a:gd name="connsiteY6" fmla="*/ 161740 h 228725"/>
                  <a:gd name="connsiteX7" fmla="*/ 52091 w 261321"/>
                  <a:gd name="connsiteY7" fmla="*/ 113730 h 228725"/>
                  <a:gd name="connsiteX8" fmla="*/ 87809 w 261321"/>
                  <a:gd name="connsiteY8" fmla="*/ 75630 h 228725"/>
                  <a:gd name="connsiteX9" fmla="*/ 124490 w 261321"/>
                  <a:gd name="connsiteY9" fmla="*/ 91443 h 228725"/>
                  <a:gd name="connsiteX10" fmla="*/ 104478 w 261321"/>
                  <a:gd name="connsiteY10" fmla="*/ 123255 h 228725"/>
                  <a:gd name="connsiteX0" fmla="*/ 257621 w 257621"/>
                  <a:gd name="connsiteY0" fmla="*/ 0 h 228725"/>
                  <a:gd name="connsiteX1" fmla="*/ 186528 w 257621"/>
                  <a:gd name="connsiteY1" fmla="*/ 170879 h 228725"/>
                  <a:gd name="connsiteX2" fmla="*/ 62036 w 257621"/>
                  <a:gd name="connsiteY2" fmla="*/ 219460 h 228725"/>
                  <a:gd name="connsiteX3" fmla="*/ 766 w 257621"/>
                  <a:gd name="connsiteY3" fmla="*/ 89917 h 228725"/>
                  <a:gd name="connsiteX4" fmla="*/ 96496 w 257621"/>
                  <a:gd name="connsiteY4" fmla="*/ 19334 h 228725"/>
                  <a:gd name="connsiteX5" fmla="*/ 165713 w 257621"/>
                  <a:gd name="connsiteY5" fmla="*/ 87923 h 228725"/>
                  <a:gd name="connsiteX6" fmla="*/ 96976 w 257621"/>
                  <a:gd name="connsiteY6" fmla="*/ 161740 h 228725"/>
                  <a:gd name="connsiteX7" fmla="*/ 48391 w 257621"/>
                  <a:gd name="connsiteY7" fmla="*/ 113730 h 228725"/>
                  <a:gd name="connsiteX8" fmla="*/ 84109 w 257621"/>
                  <a:gd name="connsiteY8" fmla="*/ 75630 h 228725"/>
                  <a:gd name="connsiteX9" fmla="*/ 120790 w 257621"/>
                  <a:gd name="connsiteY9" fmla="*/ 91443 h 228725"/>
                  <a:gd name="connsiteX10" fmla="*/ 100778 w 257621"/>
                  <a:gd name="connsiteY10" fmla="*/ 123255 h 228725"/>
                  <a:gd name="connsiteX0" fmla="*/ 257621 w 257621"/>
                  <a:gd name="connsiteY0" fmla="*/ 0 h 228725"/>
                  <a:gd name="connsiteX1" fmla="*/ 186528 w 257621"/>
                  <a:gd name="connsiteY1" fmla="*/ 170879 h 228725"/>
                  <a:gd name="connsiteX2" fmla="*/ 62036 w 257621"/>
                  <a:gd name="connsiteY2" fmla="*/ 219460 h 228725"/>
                  <a:gd name="connsiteX3" fmla="*/ 766 w 257621"/>
                  <a:gd name="connsiteY3" fmla="*/ 89917 h 228725"/>
                  <a:gd name="connsiteX4" fmla="*/ 96496 w 257621"/>
                  <a:gd name="connsiteY4" fmla="*/ 19334 h 228725"/>
                  <a:gd name="connsiteX5" fmla="*/ 165713 w 257621"/>
                  <a:gd name="connsiteY5" fmla="*/ 87923 h 228725"/>
                  <a:gd name="connsiteX6" fmla="*/ 96976 w 257621"/>
                  <a:gd name="connsiteY6" fmla="*/ 161740 h 228725"/>
                  <a:gd name="connsiteX7" fmla="*/ 48391 w 257621"/>
                  <a:gd name="connsiteY7" fmla="*/ 113730 h 228725"/>
                  <a:gd name="connsiteX8" fmla="*/ 84109 w 257621"/>
                  <a:gd name="connsiteY8" fmla="*/ 75630 h 228725"/>
                  <a:gd name="connsiteX9" fmla="*/ 120790 w 257621"/>
                  <a:gd name="connsiteY9" fmla="*/ 91443 h 228725"/>
                  <a:gd name="connsiteX10" fmla="*/ 100778 w 257621"/>
                  <a:gd name="connsiteY10" fmla="*/ 123255 h 228725"/>
                  <a:gd name="connsiteX0" fmla="*/ 260933 w 260933"/>
                  <a:gd name="connsiteY0" fmla="*/ 0 h 228725"/>
                  <a:gd name="connsiteX1" fmla="*/ 189840 w 260933"/>
                  <a:gd name="connsiteY1" fmla="*/ 170879 h 228725"/>
                  <a:gd name="connsiteX2" fmla="*/ 65348 w 260933"/>
                  <a:gd name="connsiteY2" fmla="*/ 219460 h 228725"/>
                  <a:gd name="connsiteX3" fmla="*/ 4078 w 260933"/>
                  <a:gd name="connsiteY3" fmla="*/ 89917 h 228725"/>
                  <a:gd name="connsiteX4" fmla="*/ 99808 w 260933"/>
                  <a:gd name="connsiteY4" fmla="*/ 19334 h 228725"/>
                  <a:gd name="connsiteX5" fmla="*/ 169025 w 260933"/>
                  <a:gd name="connsiteY5" fmla="*/ 87923 h 228725"/>
                  <a:gd name="connsiteX6" fmla="*/ 100288 w 260933"/>
                  <a:gd name="connsiteY6" fmla="*/ 161740 h 228725"/>
                  <a:gd name="connsiteX7" fmla="*/ 51703 w 260933"/>
                  <a:gd name="connsiteY7" fmla="*/ 113730 h 228725"/>
                  <a:gd name="connsiteX8" fmla="*/ 87421 w 260933"/>
                  <a:gd name="connsiteY8" fmla="*/ 75630 h 228725"/>
                  <a:gd name="connsiteX9" fmla="*/ 124102 w 260933"/>
                  <a:gd name="connsiteY9" fmla="*/ 91443 h 228725"/>
                  <a:gd name="connsiteX10" fmla="*/ 104090 w 260933"/>
                  <a:gd name="connsiteY10" fmla="*/ 123255 h 228725"/>
                  <a:gd name="connsiteX0" fmla="*/ 261442 w 261442"/>
                  <a:gd name="connsiteY0" fmla="*/ 0 h 225334"/>
                  <a:gd name="connsiteX1" fmla="*/ 190349 w 261442"/>
                  <a:gd name="connsiteY1" fmla="*/ 170879 h 225334"/>
                  <a:gd name="connsiteX2" fmla="*/ 65857 w 261442"/>
                  <a:gd name="connsiteY2" fmla="*/ 219460 h 225334"/>
                  <a:gd name="connsiteX3" fmla="*/ 4587 w 261442"/>
                  <a:gd name="connsiteY3" fmla="*/ 89917 h 225334"/>
                  <a:gd name="connsiteX4" fmla="*/ 100317 w 261442"/>
                  <a:gd name="connsiteY4" fmla="*/ 19334 h 225334"/>
                  <a:gd name="connsiteX5" fmla="*/ 169534 w 261442"/>
                  <a:gd name="connsiteY5" fmla="*/ 87923 h 225334"/>
                  <a:gd name="connsiteX6" fmla="*/ 100797 w 261442"/>
                  <a:gd name="connsiteY6" fmla="*/ 161740 h 225334"/>
                  <a:gd name="connsiteX7" fmla="*/ 52212 w 261442"/>
                  <a:gd name="connsiteY7" fmla="*/ 113730 h 225334"/>
                  <a:gd name="connsiteX8" fmla="*/ 87930 w 261442"/>
                  <a:gd name="connsiteY8" fmla="*/ 75630 h 225334"/>
                  <a:gd name="connsiteX9" fmla="*/ 124611 w 261442"/>
                  <a:gd name="connsiteY9" fmla="*/ 91443 h 225334"/>
                  <a:gd name="connsiteX10" fmla="*/ 104599 w 261442"/>
                  <a:gd name="connsiteY10" fmla="*/ 123255 h 225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61442" h="225334">
                    <a:moveTo>
                      <a:pt x="261442" y="0"/>
                    </a:moveTo>
                    <a:cubicBezTo>
                      <a:pt x="246368" y="82735"/>
                      <a:pt x="222946" y="123637"/>
                      <a:pt x="190349" y="170879"/>
                    </a:cubicBezTo>
                    <a:cubicBezTo>
                      <a:pt x="157752" y="218121"/>
                      <a:pt x="112364" y="235620"/>
                      <a:pt x="65857" y="219460"/>
                    </a:cubicBezTo>
                    <a:cubicBezTo>
                      <a:pt x="19350" y="203300"/>
                      <a:pt x="-12261" y="144602"/>
                      <a:pt x="4587" y="89917"/>
                    </a:cubicBezTo>
                    <a:cubicBezTo>
                      <a:pt x="21435" y="35232"/>
                      <a:pt x="55059" y="14334"/>
                      <a:pt x="100317" y="19334"/>
                    </a:cubicBezTo>
                    <a:cubicBezTo>
                      <a:pt x="145575" y="24334"/>
                      <a:pt x="169454" y="64189"/>
                      <a:pt x="169534" y="87923"/>
                    </a:cubicBezTo>
                    <a:cubicBezTo>
                      <a:pt x="169614" y="111657"/>
                      <a:pt x="127014" y="160105"/>
                      <a:pt x="100797" y="161740"/>
                    </a:cubicBezTo>
                    <a:cubicBezTo>
                      <a:pt x="74580" y="163375"/>
                      <a:pt x="52135" y="141415"/>
                      <a:pt x="52212" y="113730"/>
                    </a:cubicBezTo>
                    <a:cubicBezTo>
                      <a:pt x="52289" y="86045"/>
                      <a:pt x="75864" y="79344"/>
                      <a:pt x="87930" y="75630"/>
                    </a:cubicBezTo>
                    <a:cubicBezTo>
                      <a:pt x="99996" y="71916"/>
                      <a:pt x="115405" y="68362"/>
                      <a:pt x="124611" y="91443"/>
                    </a:cubicBezTo>
                    <a:cubicBezTo>
                      <a:pt x="133817" y="114524"/>
                      <a:pt x="115712" y="115317"/>
                      <a:pt x="104599" y="123255"/>
                    </a:cubicBezTo>
                  </a:path>
                </a:pathLst>
              </a:custGeom>
              <a:solidFill>
                <a:srgbClr val="00CC66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60290235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163</TotalTime>
  <Words>138</Words>
  <Application>Microsoft Office PowerPoint</Application>
  <PresentationFormat>A4 210 x 297 mm</PresentationFormat>
  <Paragraphs>28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poph52_当マンションは爬虫類のペット飼育も認めておりません</dc:title>
  <dc:subject>poph52_当マンションは爬虫類のペット飼育も認めておりません</dc:subject>
  <dc:creator>でじけろお</dc:creator>
  <cp:revision>1</cp:revision>
  <dcterms:created xsi:type="dcterms:W3CDTF">2014-12-04T06:28:15Z</dcterms:created>
  <dcterms:modified xsi:type="dcterms:W3CDTF">2025-03-05T05:33:07Z</dcterms:modified>
  <cp:version>1</cp:version>
</cp:coreProperties>
</file>

<file path=docProps/thumbnail.jpeg>
</file>