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9" r:id="rId3"/>
    <p:sldId id="342" r:id="rId4"/>
    <p:sldId id="343" r:id="rId5"/>
    <p:sldId id="337" r:id="rId6"/>
    <p:sldId id="34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4" d="100"/>
          <a:sy n="64" d="100"/>
        </p:scale>
        <p:origin x="468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2026" y="1328737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爬虫類のペット飼育も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23C27FD-D237-14C7-FD74-06B3B7BF3E1E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F4D66-EA79-BBA7-F932-499BCAD64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A3AA62E-B59C-5E78-39D3-0314BB19B053}"/>
              </a:ext>
            </a:extLst>
          </p:cNvPr>
          <p:cNvSpPr txBox="1"/>
          <p:nvPr/>
        </p:nvSpPr>
        <p:spPr>
          <a:xfrm>
            <a:off x="962027" y="1328738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爬虫類のペットも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D301BD1-D4A6-F2D9-5C9F-CF1B4B8C1B83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567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4ED59-9CAE-7D82-1075-D27754519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27CB5C0-77F3-5EE0-E86A-152C00080D58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2183D5E-A2EE-B83E-95B3-74F8A0FF54F5}"/>
              </a:ext>
            </a:extLst>
          </p:cNvPr>
          <p:cNvSpPr txBox="1"/>
          <p:nvPr/>
        </p:nvSpPr>
        <p:spPr>
          <a:xfrm>
            <a:off x="428625" y="2886075"/>
            <a:ext cx="9048750" cy="24007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当マンションは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爬虫類のペット飼育も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9116F3-0D29-7C3F-06C5-B31B93C236C6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07785F-B4C7-7823-1F6F-E0380DB9101C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FE1B57-2400-49CA-18ED-E882C60EB828}"/>
              </a:ext>
            </a:extLst>
          </p:cNvPr>
          <p:cNvGrpSpPr/>
          <p:nvPr/>
        </p:nvGrpSpPr>
        <p:grpSpPr>
          <a:xfrm>
            <a:off x="5268035" y="252043"/>
            <a:ext cx="2170640" cy="2170640"/>
            <a:chOff x="3760034" y="3886199"/>
            <a:chExt cx="2412166" cy="2412166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F57C24E-8610-AAB7-3214-818BC1984343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547EEFE6-8CB2-AD75-66D8-37F8753C85F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B64AEB98-A54D-645F-0824-1CC4C51F903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E28754ED-4C7C-0C71-EFA3-AA9EF7440548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A524FAE-B591-DA22-E11F-1A4B9CF434E8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9F2E77F-FC75-3621-764E-7046B09F0FC3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BC1E6F97-8C32-EE20-8B8E-C822811D62CA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10338E2A-709C-18F0-0D2E-CE7093B13599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51738D1F-0374-7509-B3F3-7BCFA6150181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EA4D210F-46A1-4013-1B4B-2FFA651E9F0E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8A5D8E19-CD36-1962-36C2-71C088D2FCBB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17E496FC-DF74-A111-AED4-1A4A65FEE18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8DB9231A-B8C0-D9A3-4CBD-29A39F6515AD}"/>
              </a:ext>
            </a:extLst>
          </p:cNvPr>
          <p:cNvGrpSpPr/>
          <p:nvPr/>
        </p:nvGrpSpPr>
        <p:grpSpPr>
          <a:xfrm>
            <a:off x="2542436" y="252043"/>
            <a:ext cx="2170640" cy="2170640"/>
            <a:chOff x="-1783516" y="3886199"/>
            <a:chExt cx="2412166" cy="2412166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31FC3BC3-0A56-4298-9FA1-935C19E43A14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8D40B8B2-F659-A606-B023-2A574FD0F51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55F44BC5-CFB9-B650-BFB9-600B0CD6E5A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FE99C22-8F51-A7B3-4319-787A312CBBBA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BC03FB5-473A-B353-77D0-D082944DEFA8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D500F169-0E42-6E75-9EC5-F6DF7591B25D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D4445C5-A21C-B754-5AC7-AFDDCBC997C5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8DBCCB0-205C-B65B-5017-025EDB8826E6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235CDA9-9BAC-C8A0-6FD3-64277A4662FF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CBDA83B-AA35-74D4-7F1D-CDF70C58FF08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E5FE862B-0297-0282-1803-983497D0994A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C938973D-6CF3-DA7A-B012-837AC40FC40B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19196A46-CCFA-F846-71B6-1E2F849923C3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0AE63C17-45E6-E6B3-56C4-9EEAE87AF98A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9EAB36C9-FF77-2A64-F084-50593C592C0D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8493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51C72-451A-0ABF-2E97-74BA4E0BA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F82A24-7417-6440-78DA-F383F365FB65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D456A82-2EEF-DF5F-1F66-35E922315C67}"/>
              </a:ext>
            </a:extLst>
          </p:cNvPr>
          <p:cNvSpPr txBox="1"/>
          <p:nvPr/>
        </p:nvSpPr>
        <p:spPr>
          <a:xfrm>
            <a:off x="428625" y="3069617"/>
            <a:ext cx="9048750" cy="20337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当マンションは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爬虫類のペットも飼育禁止です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920FB-4FE6-6F49-BB44-B35EE8FEB7D4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C97331-E5CC-8873-AD55-9668076ADA9A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FF99958-3798-7707-35A1-E70381C8C509}"/>
              </a:ext>
            </a:extLst>
          </p:cNvPr>
          <p:cNvGrpSpPr/>
          <p:nvPr/>
        </p:nvGrpSpPr>
        <p:grpSpPr>
          <a:xfrm>
            <a:off x="5268035" y="252043"/>
            <a:ext cx="2170640" cy="2170640"/>
            <a:chOff x="3760034" y="3886199"/>
            <a:chExt cx="2412166" cy="24121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5F02AE4-9D06-DC43-4A8B-41A8977A6940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1ED1ADBC-D1A4-3A61-AFB9-1BF166B5210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12F7380B-16F3-ED36-93DF-A24A077BE9D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38520F8-E112-1C7A-72DE-B9238F38D4B2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9A3EC4B-F2FC-04B6-D078-ED0E9B0E0093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61DF7AC-2841-6E6D-4B94-8CE1A115157D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92EF6C7C-DBC8-74A5-D353-880F660A6345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0C2C8F5F-2A0E-7C42-F481-B40F5B556569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9BC1F914-E2DE-DE50-D752-789D5FAE915E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06EC2957-9D33-0F5D-8512-0732C7A93DC0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81B6D9BA-E84B-D405-6846-98670F5E079F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88D8BE20-762A-7C51-7221-A81C2DBD0253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5A98FD1-F19B-6502-C57A-7C5A49210253}"/>
              </a:ext>
            </a:extLst>
          </p:cNvPr>
          <p:cNvGrpSpPr/>
          <p:nvPr/>
        </p:nvGrpSpPr>
        <p:grpSpPr>
          <a:xfrm>
            <a:off x="2542436" y="252043"/>
            <a:ext cx="2170640" cy="2170640"/>
            <a:chOff x="-1783516" y="3886199"/>
            <a:chExt cx="2412166" cy="2412166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76CF53E-B5E7-1AE2-CDF7-2289ABC0872B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DBE0FB23-57EF-2120-21EC-1012991F2EE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7FBEAD5C-9925-133D-7408-A169993D6EE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83657DF-4941-CB1D-0AF5-9858FD3845FB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ADC23B9-E516-30CC-77B5-CA8E563321DF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5C68F9FB-0D0A-3BCB-5274-23FF20118E47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120DA514-C90C-693C-7B6A-19409B6E7891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1434D530-AE2E-787E-219B-6829C8F98FD8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8FA2FAC-9504-D88B-D71C-77E73E84924B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D25B30D-474C-92BF-37FC-8C6368794370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E61292F0-B546-4D8C-BD4C-B7B5AA9235EA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68E7AD5C-7B4A-8BF0-1907-5B6CD79FF244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5093FCF1-90A3-507E-ABA1-24E8EDE8964A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54E9869F-BB4C-C74E-4E4C-6CF13487346E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E7E16753-50FB-0AE5-7F51-6B62FDA455C2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597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4AF65C-AB6C-E8B9-83A9-EA2EDE0145F2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6E127F-DB64-FCE4-2E3C-D6E179CB0778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E6368A1-83B9-0B85-1352-3F90B4889929}"/>
              </a:ext>
            </a:extLst>
          </p:cNvPr>
          <p:cNvSpPr txBox="1"/>
          <p:nvPr/>
        </p:nvSpPr>
        <p:spPr>
          <a:xfrm>
            <a:off x="3375215" y="1339576"/>
            <a:ext cx="6112251" cy="3259554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当マンションは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爬虫類のペット飼育も</a:t>
            </a:r>
            <a:endParaRPr lang="en-US" altLang="ja-JP" dirty="0"/>
          </a:p>
          <a:p>
            <a:r>
              <a:rPr lang="ja-JP" altLang="en-US" dirty="0"/>
              <a:t>認めておりません</a:t>
            </a:r>
            <a:endParaRPr lang="en-US" altLang="ja-JP" dirty="0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0E15A80-EDF1-6349-EF54-1E998F4D77EA}"/>
              </a:ext>
            </a:extLst>
          </p:cNvPr>
          <p:cNvGrpSpPr/>
          <p:nvPr/>
        </p:nvGrpSpPr>
        <p:grpSpPr>
          <a:xfrm>
            <a:off x="408331" y="1708026"/>
            <a:ext cx="2704714" cy="2704714"/>
            <a:chOff x="9217859" y="1019174"/>
            <a:chExt cx="2412166" cy="2412166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ACA7643E-0B6C-4254-846D-8FF531B465D5}"/>
                </a:ext>
              </a:extLst>
            </p:cNvPr>
            <p:cNvGrpSpPr/>
            <p:nvPr/>
          </p:nvGrpSpPr>
          <p:grpSpPr>
            <a:xfrm>
              <a:off x="9217859" y="1019174"/>
              <a:ext cx="2412166" cy="2412166"/>
              <a:chOff x="643930" y="806730"/>
              <a:chExt cx="2735056" cy="2735056"/>
            </a:xfrm>
          </p:grpSpPr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75C4E001-37B8-26D2-D003-4111F886DA7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25B27883-B04F-2516-011A-5343BC68F4E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7545252E-6BCF-D4F6-B458-42BAB72669D0}"/>
                </a:ext>
              </a:extLst>
            </p:cNvPr>
            <p:cNvSpPr/>
            <p:nvPr/>
          </p:nvSpPr>
          <p:spPr bwMode="auto">
            <a:xfrm>
              <a:off x="9287499" y="108881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13DEF97-1767-93EF-12BA-3BC1504E0835}"/>
                </a:ext>
              </a:extLst>
            </p:cNvPr>
            <p:cNvSpPr/>
            <p:nvPr/>
          </p:nvSpPr>
          <p:spPr bwMode="auto">
            <a:xfrm>
              <a:off x="9348803" y="11548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1AAF69E-CF52-AF00-06C6-5A887D78FFC3}"/>
                </a:ext>
              </a:extLst>
            </p:cNvPr>
            <p:cNvSpPr/>
            <p:nvPr/>
          </p:nvSpPr>
          <p:spPr bwMode="auto">
            <a:xfrm>
              <a:off x="9344833" y="11548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B13787AB-585A-89D5-80E3-67453FCF4888}"/>
                </a:ext>
              </a:extLst>
            </p:cNvPr>
            <p:cNvGrpSpPr/>
            <p:nvPr/>
          </p:nvGrpSpPr>
          <p:grpSpPr>
            <a:xfrm>
              <a:off x="10196332" y="2167589"/>
              <a:ext cx="1148918" cy="988714"/>
              <a:chOff x="2888858" y="3571429"/>
              <a:chExt cx="651347" cy="560524"/>
            </a:xfrm>
          </p:grpSpPr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7232D4E7-A10C-685F-9353-78BAE0AC3147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98A6398F-F693-ABD8-2A63-5BAA453097B0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28695D3B-277A-C39E-141F-7774E213AB4D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0786128-A18E-44AD-67EB-E6FE8224F7A7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F2EFCC4C-D96D-D712-1B5D-7476AC971A52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17418CE-BCC6-DB91-2D22-0FC38FCDC1B5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6CB79DAE-CF20-B8D6-BF80-8E3029B9D721}"/>
                </a:ext>
              </a:extLst>
            </p:cNvPr>
            <p:cNvGrpSpPr/>
            <p:nvPr/>
          </p:nvGrpSpPr>
          <p:grpSpPr>
            <a:xfrm flipH="1">
              <a:off x="9397280" y="1271371"/>
              <a:ext cx="1516379" cy="1052392"/>
              <a:chOff x="2712447" y="4784725"/>
              <a:chExt cx="1883953" cy="1307494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61D4169-FFA3-83BE-6CFE-731155760DFD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5442404-50EF-3440-6403-6599C41B461A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336BDF5-D17A-0E59-E100-A72F0D5AD446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B5E43B8-DA36-84D8-F1A2-D95065C2B551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1928EFAB-71DE-78B8-5B4E-323A376E62B9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40EFA17A-C28A-8685-C6B8-04748E51DDE4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A2F0A6B8-7A7A-DC86-F04B-D36CA0DFF305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518FD4D7-48EE-FFBB-5765-23A483944722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CABFDE6-3AE6-AE0F-116C-62368E1D4B7E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EE5AE-0DA7-1824-9FD5-D0FD2DD08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AE8887A-78B9-3CA8-10B3-1109E9D3A3F8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7DD2CE-83AC-5872-4E6A-07919858BACB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7B9195-27D4-E0D3-24A0-A5C5E0440100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BCECA0-7008-5FEF-2FAB-57CF44AC2D8F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C417D8C-5E4E-311F-AFBC-9E686128FC82}"/>
              </a:ext>
            </a:extLst>
          </p:cNvPr>
          <p:cNvSpPr txBox="1"/>
          <p:nvPr/>
        </p:nvSpPr>
        <p:spPr>
          <a:xfrm>
            <a:off x="3375215" y="1339576"/>
            <a:ext cx="6112251" cy="3259554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当マンションは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爬虫類のペットも</a:t>
            </a:r>
            <a:endParaRPr lang="en-US" altLang="ja-JP" dirty="0"/>
          </a:p>
          <a:p>
            <a:r>
              <a:rPr lang="ja-JP" altLang="en-US" dirty="0"/>
              <a:t>飼育禁止です</a:t>
            </a:r>
            <a:endParaRPr lang="en-US" altLang="ja-JP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BD3577D-D351-4743-A1AD-6EC3C5300761}"/>
              </a:ext>
            </a:extLst>
          </p:cNvPr>
          <p:cNvGrpSpPr/>
          <p:nvPr/>
        </p:nvGrpSpPr>
        <p:grpSpPr>
          <a:xfrm>
            <a:off x="408331" y="1708026"/>
            <a:ext cx="2704714" cy="2704714"/>
            <a:chOff x="9217859" y="1019174"/>
            <a:chExt cx="2412166" cy="2412166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849FE91-12CF-FA5D-DD59-C1D4596F1E46}"/>
                </a:ext>
              </a:extLst>
            </p:cNvPr>
            <p:cNvGrpSpPr/>
            <p:nvPr/>
          </p:nvGrpSpPr>
          <p:grpSpPr>
            <a:xfrm>
              <a:off x="9217859" y="1019174"/>
              <a:ext cx="2412166" cy="2412166"/>
              <a:chOff x="643930" y="806730"/>
              <a:chExt cx="2735056" cy="2735056"/>
            </a:xfrm>
          </p:grpSpPr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E04347ED-F628-E048-A07A-F3469506FC7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8B380146-1476-78FD-13EE-01047BB639F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50BD64D-651C-B067-650E-27C640538689}"/>
                </a:ext>
              </a:extLst>
            </p:cNvPr>
            <p:cNvSpPr/>
            <p:nvPr/>
          </p:nvSpPr>
          <p:spPr bwMode="auto">
            <a:xfrm>
              <a:off x="9287499" y="108881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8C928AA-2509-B585-9669-1DDC8A67278F}"/>
                </a:ext>
              </a:extLst>
            </p:cNvPr>
            <p:cNvSpPr/>
            <p:nvPr/>
          </p:nvSpPr>
          <p:spPr bwMode="auto">
            <a:xfrm>
              <a:off x="9348803" y="11548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6A27AAD-1218-C660-0538-C1C60A6820EF}"/>
                </a:ext>
              </a:extLst>
            </p:cNvPr>
            <p:cNvSpPr/>
            <p:nvPr/>
          </p:nvSpPr>
          <p:spPr bwMode="auto">
            <a:xfrm>
              <a:off x="9344833" y="11548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54EB2D1F-3394-582C-86B9-CB29EFD00AC7}"/>
                </a:ext>
              </a:extLst>
            </p:cNvPr>
            <p:cNvGrpSpPr/>
            <p:nvPr/>
          </p:nvGrpSpPr>
          <p:grpSpPr>
            <a:xfrm>
              <a:off x="10196332" y="2167589"/>
              <a:ext cx="1148918" cy="988714"/>
              <a:chOff x="2888858" y="3571429"/>
              <a:chExt cx="651347" cy="560524"/>
            </a:xfrm>
          </p:grpSpPr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31345B23-B238-8F3C-2C97-63D96C3C902E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A16E8491-0CE8-DD3F-202A-9F6413E965EE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B85FAB95-6F9E-4A9D-63EB-4DA8D6AA1F4A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EB0BB56-2C03-D881-9F22-92FC90A94A26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D1489E53-D2B9-0E37-47FC-C5795299B364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3DD495B9-84F9-48A7-0A49-802D1C1454E7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56FEBB8E-50AB-1265-03A8-CC822DE41B7B}"/>
                </a:ext>
              </a:extLst>
            </p:cNvPr>
            <p:cNvGrpSpPr/>
            <p:nvPr/>
          </p:nvGrpSpPr>
          <p:grpSpPr>
            <a:xfrm flipH="1">
              <a:off x="9397280" y="1271371"/>
              <a:ext cx="1516379" cy="1052392"/>
              <a:chOff x="2712447" y="4784725"/>
              <a:chExt cx="1883953" cy="1307494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E8ED8F2-F22C-BCEA-3FF7-A85009245C83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BEE3692-34FB-1B66-5A93-2A99323BFB2E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E5B6FB0-3DB8-C612-96AA-42D4F4D15FBF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ECC6603-3AB4-14E4-74FC-76823C862EC3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4CF0849D-69B1-819B-2FC4-E6FB17B0A9B2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22D9127D-DA1A-A182-54CC-23048E453A23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2FB83B9F-D119-A448-5274-B214B0BD45CD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F646D658-ACFF-B86A-CCB6-8613E0B71F5A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B05F64A0-FAC6-739E-1484-6976B5E14503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321644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140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poph52_当マンションは爬虫類のペット飼育も認めておりません</dc:title>
  <dc:subject>poph52_当マンションは爬虫類のペット飼育も認めておりません</dc:subject>
  <dc:creator>でじけろお</dc:creator>
  <cp:revision>1</cp:revision>
  <dcterms:created xsi:type="dcterms:W3CDTF">2014-12-04T06:28:23Z</dcterms:created>
  <dcterms:modified xsi:type="dcterms:W3CDTF">2025-03-05T05:48:56Z</dcterms:modified>
  <cp:version>1</cp:version>
</cp:coreProperties>
</file>