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6" r:id="rId4"/>
    <p:sldId id="337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2424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734292" y="2874819"/>
            <a:ext cx="8326584" cy="4156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ペット飼育を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1492424-F3D6-8C7E-44F3-B75F3C43011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F16247F-3BDC-8458-0AE3-D7084355CBC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353291" y="3034146"/>
            <a:ext cx="6151418" cy="403059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当マンションは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各種動物／鳥類／爬虫類の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ペット飼育を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認めておりません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14FADA27-337B-59BA-A89A-5C1C50B374C9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9C62CB6-1312-2973-65A9-6A1999682280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1056FD05-57D7-064B-9FE2-E3158A176DF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54398F73-F973-4BFA-A001-F983A35C598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88B4675-3EBA-DD8E-D54D-8DF096CF23D3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C8D98DA-D9A0-672F-56EE-A044101D271B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CCF5E42-E5D6-7993-CF4C-2A5F577865B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DA7B364-01BC-B831-2060-2CADCC83D75C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8744A9AE-6D58-1FF3-0E0E-0AF7BF7B969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B67C3EE-F087-A972-DA48-DF4E9642E1F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DEC548D-03E8-5D69-CF63-436B81CFD7A4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B473F011-C538-5930-B243-B186CEBAF4FC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E95BDCBC-5FB1-9071-8A46-8CA44926612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C19D4CB5-13F8-C2CE-E3F2-18F6D656E949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14F0BF6-5D00-0959-A32C-BFC8E948936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6C12CB2-E774-B466-A0D9-808CD5719A2C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3E471F50-286A-0424-3F77-0AC992CA592E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14AB7A20-B214-51E7-B0C9-4372862EAE6A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F6EB323-64F5-192F-6405-FB90066B807A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82D08EC-3CBA-7BAF-3AE0-94EB2C7EB29C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B7716B9-0CEE-D4DD-D3BD-8839C4BEFD48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BFFCCF6-6C3D-3180-C648-AE0CF4723685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0CB70332-263C-4990-0EF8-F5D348F9414E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B021827C-A6B1-A51F-1A76-78582A9CEEF5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00963B8D-9B33-D459-EBF2-9E20334EEF26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AB699BD-8D06-B14D-6314-D8C0EDB230EC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164567BB-5358-A583-A223-AA58A6C52EF1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D97E95E-B3BF-6BB5-9077-52DF758E0BD8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80B91836-5A36-453D-821C-C9760245A29E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A7E46E8-D2EE-353A-A87D-7104A1EA9A58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D14C536-4CA4-4539-0EDD-235081365E20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DD13B278-2272-4FE2-33C4-3CD338D736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07314908-6E94-BD41-A566-F20FC01BAA1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0BC203C-F8DB-F5CF-669A-E01AD4FBA13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64B482D-3A89-3FB7-B3B0-51B6DE3D972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01E3E1D-993D-ADF3-9D07-EE40353F2973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D3E2A20-27DC-2A57-C980-0251378D0AD3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4B26CBE-2144-1EFD-EABB-917E1B6CB880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9AEC2CB-22E6-18B2-45D6-5E4D1A9EA82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558F64A-E341-BA36-F28B-F43F2F777702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ABA782-C723-8468-77F8-302E908A3A7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1B12968A-3084-C7CB-1F4A-D81E587AF9C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BD50E2D-3101-57D7-4901-CF900327672C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219D4F6-1180-23EB-FF70-DC53F8F4EF16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049A5C4-171D-CF1E-A20A-899AC35FE4AB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5998D9E-9A88-B190-DBFB-7B665216DCCB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DA5E265F-8549-B455-9883-6CBE34EB2DBA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BCBECE51-DBB7-07C1-66B2-5908109FEA1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A73340B4-74C3-3762-2B76-5514A759498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CEE9F80-38DB-3C4E-2E61-E447C8AAEAF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F150ABE5-685D-2575-8C41-8F13935FF2C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8809AF34-8ECD-BF2A-189D-CE48C105E920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当マンションは</a:t>
            </a:r>
          </a:p>
          <a:p>
            <a:r>
              <a:rPr lang="ja-JP" altLang="en-US" dirty="0"/>
              <a:t>各種動物／鳥類／爬虫類の</a:t>
            </a:r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014793-54AB-A48B-D625-7274455D794E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EAEFC38-4DAE-372D-F711-703581C903BA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86273C03-D610-9D6C-0E17-43C851D56F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E14920BB-503A-6C3C-EDA1-53881276C0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4AD4F75-51CF-55F3-AA14-60922794E585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66C3C5-723F-F4BE-C407-7E9D2FBC4F9C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EBC178D-76F5-F62A-61A3-259D1BDAA263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BED94EC-DD2B-3E2E-9684-338A5BB5E6F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FE99D0EA-CD84-EAEB-5F92-3DBF432F98A1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5B076F1-030F-478D-3842-431EF830199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D53B480-147A-F9F5-2DE1-496612AB6A8D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FC6B9587-DFDE-8441-5C96-06FEABA61B43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6CA5FB68-A44C-41AF-44BC-D7FC5283D07E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87822B80-D2CC-F04F-2D1A-382814BE024B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A0BCA45-1A88-3871-6F86-0BD8A41DF690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9685D81-3E6E-5EB1-420A-2BF4C72541A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5532A9AB-C141-C7DF-F9F0-145C0E13455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5022BD6-AD27-34CF-EADA-EC4EACDB825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C3672C3-A2EA-D1E5-C399-D4E07AD28499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A1C73BC-FAA4-6A62-516F-315E83787AF0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5FF80B4-A3CD-5332-93C0-A85D2B4C4274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E6B1C29-0245-1614-6A4A-31176C9019CC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DA656BEC-B3C8-3184-FA91-DD66855D2D10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BE064160-827E-CD70-3E2A-4D40CF2B592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E528068-1508-031A-C65D-6EF0C7C3C3DD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6E44B14-4600-E8FA-C9F2-64DB9DD8122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5B6A1BD7-A3CF-F99F-186B-649F0CAF01F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B7831-2461-0B04-0993-31C8B94D03F5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A187FED2-64B3-753A-C855-1BFFAAED5355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7BC95EA-D2AA-C4F5-ECB5-F336E3B11365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04513D3-8329-C35F-21CD-FCB9B18CDCC1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58A977AE-826F-A39B-D9ED-86BAFEF9A24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39A82EF-4DDD-87D4-62C3-078742350BA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D8636F8-C87D-4F9F-A32C-ABFADAE7EF20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ECC4A5B-7069-3343-6633-8319F964C0F9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2818CC1-A258-459E-BBE9-08FA356ED5CC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862B560-8071-5735-3FB3-31EFB00C18A8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568A26C-ED3D-3258-3826-C0A1E463B1EF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37855A9-4449-1080-DF3F-2B86CE0317F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0369A06-F56F-901E-63E0-62DCAA9755D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6436ED4-AD07-1FFF-144C-BD0FB30CABA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D8D3E068-6009-5CDD-498C-536989D8CB8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9DB2725-15D6-E4EC-4BD9-37C98C37D13D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B3D4F89F-FFB8-67AD-C520-4EA6FC1935A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C9B1CE3-CC95-E83D-7BA7-93D5E6F6657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CA7B884-77B9-761B-4C7E-562FB8DAC6CA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11C31FEF-A005-2EC8-4F22-824A7432D5C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DD7E2278-5B7D-5453-E708-AEF3CAD26E3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02211D3F-916D-C886-3E87-48F02C2BB4E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F004BD2-2D54-11D1-B94C-6344E5092578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E4E7F2F2-E34F-B157-F3BA-2A0E6FF56B63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B953F50-20D4-173F-6E29-6DC9EC518BE9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各種動物／鳥類／爬虫類の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ペット飼育を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  <a:endParaRPr lang="en-US" altLang="ja-JP" sz="6000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E53ED9-1F2D-FDBB-84A6-B61D2959CAAC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4A0640F-F847-8F2E-CEF6-4672856200C6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C6F11EBA-D896-2468-46FA-16E515369A6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5CBE627-055A-8ED0-A616-7F52C0A690C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46962E1-43B5-9FE5-3146-55A5C665B4DF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EC35DF-5D88-6809-D73D-3AB46EC55571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03DC340-A63C-BF44-C862-48BFCD41D34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7C4AAA9-1F83-B4F6-9C31-A7BFF56B1A6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BBA85319-68DE-DF7A-95A3-3AD4B5E7033D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665EE9-FB62-C768-D607-6F3AEF11E06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DAC093F-E8C4-37A3-BEF9-1E1A8ABAFA2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7D81540E-6466-A836-7041-945481EC2317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B9D8BA71-B0A0-73AF-7451-BB390C4F390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EF94BB76-9480-D835-F87C-B5DE73CDCEF8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80A11D5-1CB2-1E67-8EC8-4645C4EFFCE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A8F8D2B-A9A1-CCE1-04C8-D71A5C34159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68CEAF89-5AF4-7120-CEB7-AC3932A37AA7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71E67D30-7099-9AB0-5851-F2BFECFF724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768F6A-0146-FFEB-0CA2-CAA71DEDCE75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831D377-D292-63F0-2F7D-E609789DFAB2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664E7F8-6F7F-5641-2D0F-1915D5841349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7AE2DBC-58DA-EF31-A2E4-70DCC0178C58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FBE37102-A147-900A-4C28-29ECFEAC3D46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714DC6A2-3BF7-0534-61EF-144B9C28887C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8052E6B-0A6F-1546-B423-D54B0C8DA927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AACCE17-FDFA-0DE2-4ADB-B2BAC56E6C7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E96F385-F515-AEDF-6336-E0544C5EE35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E345555-5BCC-22EC-6733-3D18BBA75B1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394754A-4CB2-1B6F-06FF-0FA1CDB057E4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D55690C-7E20-DF95-F358-9329F46B2FCE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1613D59-F01F-CA57-0AD5-EAEDF5F970BD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493F81A-6ACC-E2EA-056A-1033345ECF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B81304F0-7FF7-B94B-2BC1-9B0D0F80BB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A5E19A0-8959-EB7B-BF53-525C20B35A49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6B730DE-C51A-555A-437D-F08A36A0443C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8EF2BA3-7766-2C4F-4F71-67F3B308D53D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32F9F9C-1662-5D27-6F62-AB9966BB5397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079D3B5-F63F-B423-A341-A314F1A6FA03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3E545C8-6B72-D1D2-4C8B-193CE6C3A5D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34F5F60-E0D2-4B08-FF49-D3E120D5A305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FBCF659-C16D-8FA4-CB61-35B651451EA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E417106A-5D8D-49ED-BF88-E508117C0B9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086811E-6CE0-3843-CB97-2E741F03E45B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DF91DCE-17FA-AE10-1A87-CC4D2509AB4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1F0011F-D1BA-0FC9-C5FB-A72C5622CDE7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280B7DE-B9E7-1B15-F4A3-9C5EC4F94D8D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31C11FE3-E3A2-5A68-B67C-72E4092ACA6C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9B088ECB-8256-47F2-180A-7D7E34185016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4AB3C032-AAB4-BD58-8EF8-27004671E948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F92D11-7384-3E8E-37D9-321B195A077B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4CACF2A-4339-DBBB-ED2D-EC7B9F88C98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E1238C8-7BC7-B28E-753D-BADF4E2F8CE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8FA147F-F3FC-D5D0-DE34-09826C8413F8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D35516-4A2E-5939-F680-B14B2909BC7C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3147586-D152-E6F1-86D2-E8A92A4E8A59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60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当マンションは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各種動物／鳥類／爬虫類の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1D14949-DC59-A6B0-774B-636408C67AEB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B51EAFF-B944-42AE-A79A-68151E7B2303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880379C3-013F-E7F0-D3AF-455A945A1D9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16A834B3-A597-392A-8F3B-F8DB8623600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ADD4F22-D781-7078-FD09-E1226D7847FA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B220A2D-9C91-7BC9-3CF7-797A46874058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D334B2A-4C79-5D1A-BD47-0477A1E30F50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AA12592-D9FE-2F70-02FB-0EE22C2C3803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99AD697A-11E2-06D4-3DD5-420D332B4D9C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3E6DDD6-C3EE-073B-A85A-491FA3B996F2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5A448B7-D6F8-9B87-7F9C-8C1C150532A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0218558D-3656-6ABE-76EE-B2305231F5D9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95FAF390-0363-1D52-A3D6-95FFAB27DA35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665DF126-4D71-0077-1320-B19E6B2DBDA6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DCCD7C42-1CE5-EC0B-A5C5-B8C060648FD3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6F13DA82-1DE1-947A-8A09-74FBB03A49F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715F4A4-EFAC-AFA2-7354-C49785351E4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660C0A9F-C5D0-9028-EA05-8A132F4ACC3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A67403F3-687B-BA94-9618-F457BC820F0F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5CDF607-E048-1ABE-B205-1C5A78D2E49E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2A076A-3C3A-9939-FDA9-48B6670012BF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9523C0C-4C78-EDAB-E611-7DB0BDF15FD6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2862E5-B821-17F0-41ED-69D2F550BF5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二等辺三角形 106">
                <a:extLst>
                  <a:ext uri="{FF2B5EF4-FFF2-40B4-BE49-F238E27FC236}">
                    <a16:creationId xmlns:a16="http://schemas.microsoft.com/office/drawing/2014/main" id="{8ECAF1F7-8DA5-ABB2-C0CE-9E96C0320FE9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17434AC-E540-F51E-F91F-BD624783E96E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F8F6DC4-18C7-1E2A-8BB9-6919F1CB504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9E5E50F-02BC-E467-25A0-548A0BD857CA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5E2B0C8-4D69-0227-C357-BF22329DC083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2D15337C-C16E-2F35-F894-E7C25842D499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7950F3D9-ABCA-F816-70C7-B58A9325B664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9C120C8-B6DB-2621-5506-308D9F9657B9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01692A6A-E255-D4C6-A92E-FFCC5FD30C2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5EC7A340-EBF3-20FD-E06A-149DA9A7A91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8AEF5D5-CE27-0675-01F8-D1297418625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D198665-BE77-DE72-ED5E-D610002F01D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DF985CA-4571-4FFD-A7D7-BDAAEF21441E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2A2D2BD9-F458-081B-EC9B-6B3F34B930EC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3E64965-B1CA-202E-81FA-DAB1F8C1D612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4372567-7F03-6AC4-BECE-D04D54C07A98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ACF55EE-00FD-9630-7FB5-0442E1725A0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69048E3-AC26-0AB3-DF23-5CC1DCE488D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B4257D83-6EDB-FF31-EAA1-A25B1CFD1D22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1932EF0-0131-5A6D-8AAA-2A804B85BBA9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2E66A2DC-9C02-2734-30B4-1ABBEAD02B12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0CF9870-543C-7D22-5F1C-1BDA91A01E22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6D200E3-4247-8462-45D7-B76AE102A980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688CD7BA-6A07-0F64-15E8-186DB49AFC09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C8454029-1A88-A15F-7CD4-75195154D31A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51E99261-BB7A-5739-1E62-ABD647204DF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EFFB60E-F78B-D899-0BEB-8A04729409AF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FD12592-D3BE-7725-74B7-F853089F58E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5258634-7597-1C38-C71B-7B51941C8E9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162</Words>
  <Application>Microsoft Office PowerPoint</Application>
  <PresentationFormat>A4 210 x 297 mm</PresentationFormat>
  <Paragraphs>31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poph53_当マンションは各種動物／鳥類／爬虫類のペット飼育を認めておりません</dc:title>
  <dc:subject>poph53_当マンションは各種動物／鳥類／爬虫類のペット飼育を認めておりませんpoph53_当マンションは各種動物／鳥類／爬虫類のペット飼育を認めておりません</dc:subject>
  <dc:creator>でじけろお</dc:creator>
  <cp:revision>1</cp:revision>
  <dcterms:created xsi:type="dcterms:W3CDTF">2014-12-04T06:28:15Z</dcterms:created>
  <dcterms:modified xsi:type="dcterms:W3CDTF">2025-03-05T06:03:41Z</dcterms:modified>
  <cp:version>1</cp:version>
</cp:coreProperties>
</file>