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24" r:id="rId2"/>
    <p:sldId id="334" r:id="rId3"/>
    <p:sldId id="336" r:id="rId4"/>
    <p:sldId id="335" r:id="rId5"/>
    <p:sldId id="318" r:id="rId6"/>
    <p:sldId id="333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  <a:srgbClr val="CCECFF"/>
    <a:srgbClr val="66CCFF"/>
    <a:srgbClr val="FF0000"/>
    <a:srgbClr val="99CCFF"/>
    <a:srgbClr val="FFCC66"/>
    <a:srgbClr val="FF6600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6" d="100"/>
          <a:sy n="46" d="100"/>
        </p:scale>
        <p:origin x="1470" y="27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609601" y="2833256"/>
            <a:ext cx="8077202" cy="423949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当アパートは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ペットの飼育を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認めておりません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A3B99B87-92DE-2E84-EDF5-5945D31C7132}"/>
              </a:ext>
            </a:extLst>
          </p:cNvPr>
          <p:cNvSpPr/>
          <p:nvPr/>
        </p:nvSpPr>
        <p:spPr>
          <a:xfrm>
            <a:off x="295835" y="295835"/>
            <a:ext cx="6266330" cy="9314330"/>
          </a:xfrm>
          <a:prstGeom prst="roundRect">
            <a:avLst>
              <a:gd name="adj" fmla="val 5458"/>
            </a:avLst>
          </a:prstGeom>
          <a:noFill/>
          <a:ln w="254000" cmpd="thinThick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38299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97BEB2D-8DF6-175E-518F-7C1D2F0882C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5FAAE53-487F-7565-F869-6A7CD941736B}"/>
              </a:ext>
            </a:extLst>
          </p:cNvPr>
          <p:cNvSpPr txBox="1"/>
          <p:nvPr/>
        </p:nvSpPr>
        <p:spPr>
          <a:xfrm rot="5400000">
            <a:off x="-609601" y="2833256"/>
            <a:ext cx="8077202" cy="423949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当アパートは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ペットの飼育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禁止です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C625D5BE-BAC5-C406-311B-B3343AFA8623}"/>
              </a:ext>
            </a:extLst>
          </p:cNvPr>
          <p:cNvSpPr/>
          <p:nvPr/>
        </p:nvSpPr>
        <p:spPr>
          <a:xfrm>
            <a:off x="295835" y="295835"/>
            <a:ext cx="6266330" cy="9314330"/>
          </a:xfrm>
          <a:prstGeom prst="roundRect">
            <a:avLst>
              <a:gd name="adj" fmla="val 5458"/>
            </a:avLst>
          </a:prstGeom>
          <a:noFill/>
          <a:ln w="254000" cmpd="thinThick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103733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FD83E03-E3BB-98BE-0744-38292938796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2CB3C82A-AA31-D351-929E-B22D6B74237F}"/>
              </a:ext>
            </a:extLst>
          </p:cNvPr>
          <p:cNvSpPr/>
          <p:nvPr/>
        </p:nvSpPr>
        <p:spPr>
          <a:xfrm>
            <a:off x="139847" y="102769"/>
            <a:ext cx="6578306" cy="2466975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CF47E3D7-9282-B797-5D66-4075BC8803E6}"/>
              </a:ext>
            </a:extLst>
          </p:cNvPr>
          <p:cNvGrpSpPr/>
          <p:nvPr/>
        </p:nvGrpSpPr>
        <p:grpSpPr>
          <a:xfrm>
            <a:off x="865363" y="240550"/>
            <a:ext cx="5127274" cy="2174524"/>
            <a:chOff x="2252700" y="278650"/>
            <a:chExt cx="5127274" cy="2174524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04FE8BBD-718C-764F-66C7-0F24C19E12FC}"/>
                </a:ext>
              </a:extLst>
            </p:cNvPr>
            <p:cNvGrpSpPr/>
            <p:nvPr/>
          </p:nvGrpSpPr>
          <p:grpSpPr>
            <a:xfrm>
              <a:off x="2252700" y="278650"/>
              <a:ext cx="2174524" cy="2174524"/>
              <a:chOff x="807284" y="990599"/>
              <a:chExt cx="2412166" cy="2412166"/>
            </a:xfrm>
          </p:grpSpPr>
          <p:grpSp>
            <p:nvGrpSpPr>
              <p:cNvPr id="23" name="グループ化 22">
                <a:extLst>
                  <a:ext uri="{FF2B5EF4-FFF2-40B4-BE49-F238E27FC236}">
                    <a16:creationId xmlns:a16="http://schemas.microsoft.com/office/drawing/2014/main" id="{7271FBF8-2C84-9B65-9794-3AA80E0C75CC}"/>
                  </a:ext>
                </a:extLst>
              </p:cNvPr>
              <p:cNvGrpSpPr/>
              <p:nvPr/>
            </p:nvGrpSpPr>
            <p:grpSpPr>
              <a:xfrm>
                <a:off x="807284" y="990599"/>
                <a:ext cx="2412166" cy="2412166"/>
                <a:chOff x="643930" y="806730"/>
                <a:chExt cx="2735056" cy="2735056"/>
              </a:xfrm>
            </p:grpSpPr>
            <p:sp>
              <p:nvSpPr>
                <p:cNvPr id="37" name="四角形: 角を丸くする 36">
                  <a:extLst>
                    <a:ext uri="{FF2B5EF4-FFF2-40B4-BE49-F238E27FC236}">
                      <a16:creationId xmlns:a16="http://schemas.microsoft.com/office/drawing/2014/main" id="{90740DBB-D605-8715-E472-46756855FEC2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" name="四角形: 角を丸くする 37">
                  <a:extLst>
                    <a:ext uri="{FF2B5EF4-FFF2-40B4-BE49-F238E27FC236}">
                      <a16:creationId xmlns:a16="http://schemas.microsoft.com/office/drawing/2014/main" id="{0BEF3D86-94E4-1DFB-C878-3981E2D4298B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4FFB456D-EFFD-703B-2627-57FFC37BA78D}"/>
                  </a:ext>
                </a:extLst>
              </p:cNvPr>
              <p:cNvSpPr/>
              <p:nvPr/>
            </p:nvSpPr>
            <p:spPr bwMode="auto">
              <a:xfrm>
                <a:off x="876924" y="1060239"/>
                <a:ext cx="2272886" cy="2272886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0FE26D1E-4CDD-4574-376A-CD467E47C540}"/>
                  </a:ext>
                </a:extLst>
              </p:cNvPr>
              <p:cNvSpPr/>
              <p:nvPr/>
            </p:nvSpPr>
            <p:spPr bwMode="auto">
              <a:xfrm>
                <a:off x="938228" y="1126291"/>
                <a:ext cx="2134758" cy="2134758"/>
              </a:xfrm>
              <a:custGeom>
                <a:avLst/>
                <a:gdLst>
                  <a:gd name="connsiteX0" fmla="*/ 123968 w 2306729"/>
                  <a:gd name="connsiteY0" fmla="*/ 0 h 2306729"/>
                  <a:gd name="connsiteX1" fmla="*/ 2306729 w 2306729"/>
                  <a:gd name="connsiteY1" fmla="*/ 2182762 h 2306729"/>
                  <a:gd name="connsiteX2" fmla="*/ 2182761 w 2306729"/>
                  <a:gd name="connsiteY2" fmla="*/ 2306729 h 2306729"/>
                  <a:gd name="connsiteX3" fmla="*/ 0 w 2306729"/>
                  <a:gd name="connsiteY3" fmla="*/ 123968 h 2306729"/>
                  <a:gd name="connsiteX4" fmla="*/ 123968 w 2306729"/>
                  <a:gd name="connsiteY4" fmla="*/ 0 h 23067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06729" h="2306729">
                    <a:moveTo>
                      <a:pt x="123968" y="0"/>
                    </a:moveTo>
                    <a:lnTo>
                      <a:pt x="2306729" y="2182762"/>
                    </a:lnTo>
                    <a:lnTo>
                      <a:pt x="2182761" y="2306729"/>
                    </a:lnTo>
                    <a:lnTo>
                      <a:pt x="0" y="123968"/>
                    </a:lnTo>
                    <a:lnTo>
                      <a:pt x="123968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26" name="グループ化 25">
                <a:extLst>
                  <a:ext uri="{FF2B5EF4-FFF2-40B4-BE49-F238E27FC236}">
                    <a16:creationId xmlns:a16="http://schemas.microsoft.com/office/drawing/2014/main" id="{FBD49546-842F-4CDC-CBA3-77C23B5581C6}"/>
                  </a:ext>
                </a:extLst>
              </p:cNvPr>
              <p:cNvGrpSpPr/>
              <p:nvPr/>
            </p:nvGrpSpPr>
            <p:grpSpPr>
              <a:xfrm>
                <a:off x="1081971" y="1311938"/>
                <a:ext cx="1842204" cy="1794622"/>
                <a:chOff x="2304235" y="2627327"/>
                <a:chExt cx="793703" cy="773203"/>
              </a:xfrm>
            </p:grpSpPr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05EE3461-845E-1778-CE26-66996A5DF135}"/>
                    </a:ext>
                  </a:extLst>
                </p:cNvPr>
                <p:cNvSpPr/>
                <p:nvPr/>
              </p:nvSpPr>
              <p:spPr bwMode="auto">
                <a:xfrm>
                  <a:off x="2888858" y="2802566"/>
                  <a:ext cx="209080" cy="281879"/>
                </a:xfrm>
                <a:custGeom>
                  <a:avLst/>
                  <a:gdLst>
                    <a:gd name="connsiteX0" fmla="*/ 57540 w 209080"/>
                    <a:gd name="connsiteY0" fmla="*/ 397 h 281879"/>
                    <a:gd name="connsiteX1" fmla="*/ 170752 w 209080"/>
                    <a:gd name="connsiteY1" fmla="*/ 44328 h 281879"/>
                    <a:gd name="connsiteX2" fmla="*/ 195856 w 209080"/>
                    <a:gd name="connsiteY2" fmla="*/ 200541 h 281879"/>
                    <a:gd name="connsiteX3" fmla="*/ 60006 w 209080"/>
                    <a:gd name="connsiteY3" fmla="*/ 281643 h 281879"/>
                    <a:gd name="connsiteX4" fmla="*/ 63378 w 209080"/>
                    <a:gd name="connsiteY4" fmla="*/ 223316 h 281879"/>
                    <a:gd name="connsiteX5" fmla="*/ 142912 w 209080"/>
                    <a:gd name="connsiteY5" fmla="*/ 175835 h 281879"/>
                    <a:gd name="connsiteX6" fmla="*/ 128215 w 209080"/>
                    <a:gd name="connsiteY6" fmla="*/ 84379 h 281879"/>
                    <a:gd name="connsiteX7" fmla="*/ 37809 w 209080"/>
                    <a:gd name="connsiteY7" fmla="*/ 64207 h 281879"/>
                    <a:gd name="connsiteX8" fmla="*/ 37137 w 209080"/>
                    <a:gd name="connsiteY8" fmla="*/ 62506 h 281879"/>
                    <a:gd name="connsiteX9" fmla="*/ 28366 w 209080"/>
                    <a:gd name="connsiteY9" fmla="*/ 66319 h 281879"/>
                    <a:gd name="connsiteX10" fmla="*/ 0 w 209080"/>
                    <a:gd name="connsiteY10" fmla="*/ 36548 h 281879"/>
                    <a:gd name="connsiteX11" fmla="*/ 8308 w 209080"/>
                    <a:gd name="connsiteY11" fmla="*/ 15497 h 281879"/>
                    <a:gd name="connsiteX12" fmla="*/ 17052 w 209080"/>
                    <a:gd name="connsiteY12" fmla="*/ 11695 h 281879"/>
                    <a:gd name="connsiteX13" fmla="*/ 16332 w 209080"/>
                    <a:gd name="connsiteY13" fmla="*/ 9873 h 281879"/>
                    <a:gd name="connsiteX14" fmla="*/ 26761 w 209080"/>
                    <a:gd name="connsiteY14" fmla="*/ 7475 h 281879"/>
                    <a:gd name="connsiteX15" fmla="*/ 28366 w 209080"/>
                    <a:gd name="connsiteY15" fmla="*/ 6777 h 281879"/>
                    <a:gd name="connsiteX16" fmla="*/ 28861 w 209080"/>
                    <a:gd name="connsiteY16" fmla="*/ 6992 h 2818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09080" h="281879">
                      <a:moveTo>
                        <a:pt x="57540" y="397"/>
                      </a:moveTo>
                      <a:cubicBezTo>
                        <a:pt x="99245" y="-2744"/>
                        <a:pt x="141079" y="12813"/>
                        <a:pt x="170752" y="44328"/>
                      </a:cubicBezTo>
                      <a:cubicBezTo>
                        <a:pt x="210315" y="86347"/>
                        <a:pt x="220262" y="148241"/>
                        <a:pt x="195856" y="200541"/>
                      </a:cubicBezTo>
                      <a:cubicBezTo>
                        <a:pt x="171450" y="252840"/>
                        <a:pt x="117624" y="284974"/>
                        <a:pt x="60006" y="281643"/>
                      </a:cubicBezTo>
                      <a:lnTo>
                        <a:pt x="63378" y="223316"/>
                      </a:lnTo>
                      <a:cubicBezTo>
                        <a:pt x="97111" y="225266"/>
                        <a:pt x="128623" y="206453"/>
                        <a:pt x="142912" y="175835"/>
                      </a:cubicBezTo>
                      <a:cubicBezTo>
                        <a:pt x="157201" y="145216"/>
                        <a:pt x="151377" y="108980"/>
                        <a:pt x="128215" y="84379"/>
                      </a:cubicBezTo>
                      <a:cubicBezTo>
                        <a:pt x="105052" y="59779"/>
                        <a:pt x="69232" y="51786"/>
                        <a:pt x="37809" y="64207"/>
                      </a:cubicBezTo>
                      <a:lnTo>
                        <a:pt x="37137" y="62506"/>
                      </a:lnTo>
                      <a:lnTo>
                        <a:pt x="28366" y="66319"/>
                      </a:lnTo>
                      <a:cubicBezTo>
                        <a:pt x="12700" y="66319"/>
                        <a:pt x="0" y="52990"/>
                        <a:pt x="0" y="36548"/>
                      </a:cubicBezTo>
                      <a:cubicBezTo>
                        <a:pt x="0" y="28327"/>
                        <a:pt x="3175" y="20884"/>
                        <a:pt x="8308" y="15497"/>
                      </a:cubicBezTo>
                      <a:lnTo>
                        <a:pt x="17052" y="11695"/>
                      </a:lnTo>
                      <a:lnTo>
                        <a:pt x="16332" y="9873"/>
                      </a:lnTo>
                      <a:lnTo>
                        <a:pt x="26761" y="7475"/>
                      </a:lnTo>
                      <a:lnTo>
                        <a:pt x="28366" y="6777"/>
                      </a:lnTo>
                      <a:lnTo>
                        <a:pt x="28861" y="6992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4196373C-69C3-4B06-DA90-C46415EF1C4A}"/>
                    </a:ext>
                  </a:extLst>
                </p:cNvPr>
                <p:cNvSpPr/>
                <p:nvPr/>
              </p:nvSpPr>
              <p:spPr bwMode="auto">
                <a:xfrm>
                  <a:off x="2753617" y="3127820"/>
                  <a:ext cx="84834" cy="272710"/>
                </a:xfrm>
                <a:custGeom>
                  <a:avLst/>
                  <a:gdLst>
                    <a:gd name="connsiteX0" fmla="*/ 62639 w 103846"/>
                    <a:gd name="connsiteY0" fmla="*/ 0 h 272710"/>
                    <a:gd name="connsiteX1" fmla="*/ 103846 w 103846"/>
                    <a:gd name="connsiteY1" fmla="*/ 41207 h 272710"/>
                    <a:gd name="connsiteX2" fmla="*/ 103845 w 103846"/>
                    <a:gd name="connsiteY2" fmla="*/ 260472 h 272710"/>
                    <a:gd name="connsiteX3" fmla="*/ 91607 w 103846"/>
                    <a:gd name="connsiteY3" fmla="*/ 272710 h 272710"/>
                    <a:gd name="connsiteX4" fmla="*/ 79557 w 103846"/>
                    <a:gd name="connsiteY4" fmla="*/ 272710 h 272710"/>
                    <a:gd name="connsiteX5" fmla="*/ 33670 w 103846"/>
                    <a:gd name="connsiteY5" fmla="*/ 272710 h 272710"/>
                    <a:gd name="connsiteX6" fmla="*/ 9173 w 103846"/>
                    <a:gd name="connsiteY6" fmla="*/ 272710 h 272710"/>
                    <a:gd name="connsiteX7" fmla="*/ 0 w 103846"/>
                    <a:gd name="connsiteY7" fmla="*/ 263537 h 272710"/>
                    <a:gd name="connsiteX8" fmla="*/ 0 w 103846"/>
                    <a:gd name="connsiteY8" fmla="*/ 241821 h 272710"/>
                    <a:gd name="connsiteX9" fmla="*/ 9047 w 103846"/>
                    <a:gd name="connsiteY9" fmla="*/ 219979 h 272710"/>
                    <a:gd name="connsiteX10" fmla="*/ 21432 w 103846"/>
                    <a:gd name="connsiteY10" fmla="*/ 214849 h 272710"/>
                    <a:gd name="connsiteX11" fmla="*/ 21432 w 103846"/>
                    <a:gd name="connsiteY11" fmla="*/ 41207 h 272710"/>
                    <a:gd name="connsiteX12" fmla="*/ 62639 w 103846"/>
                    <a:gd name="connsiteY12" fmla="*/ 0 h 272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03846" h="272710">
                      <a:moveTo>
                        <a:pt x="62639" y="0"/>
                      </a:moveTo>
                      <a:cubicBezTo>
                        <a:pt x="85397" y="0"/>
                        <a:pt x="103846" y="18449"/>
                        <a:pt x="103846" y="41207"/>
                      </a:cubicBezTo>
                      <a:cubicBezTo>
                        <a:pt x="103846" y="114295"/>
                        <a:pt x="103845" y="187384"/>
                        <a:pt x="103845" y="260472"/>
                      </a:cubicBezTo>
                      <a:cubicBezTo>
                        <a:pt x="103845" y="267231"/>
                        <a:pt x="98366" y="272710"/>
                        <a:pt x="91607" y="272710"/>
                      </a:cubicBezTo>
                      <a:lnTo>
                        <a:pt x="79557" y="272710"/>
                      </a:lnTo>
                      <a:lnTo>
                        <a:pt x="33670" y="272710"/>
                      </a:lnTo>
                      <a:lnTo>
                        <a:pt x="9173" y="272710"/>
                      </a:lnTo>
                      <a:cubicBezTo>
                        <a:pt x="4107" y="272710"/>
                        <a:pt x="0" y="268603"/>
                        <a:pt x="0" y="263537"/>
                      </a:cubicBezTo>
                      <a:lnTo>
                        <a:pt x="0" y="241821"/>
                      </a:lnTo>
                      <a:cubicBezTo>
                        <a:pt x="0" y="233291"/>
                        <a:pt x="3457" y="225569"/>
                        <a:pt x="9047" y="219979"/>
                      </a:cubicBezTo>
                      <a:lnTo>
                        <a:pt x="21432" y="214849"/>
                      </a:lnTo>
                      <a:lnTo>
                        <a:pt x="21432" y="41207"/>
                      </a:lnTo>
                      <a:cubicBezTo>
                        <a:pt x="21432" y="18449"/>
                        <a:pt x="39881" y="0"/>
                        <a:pt x="6263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9" name="フリーフォーム: 図形 28">
                  <a:extLst>
                    <a:ext uri="{FF2B5EF4-FFF2-40B4-BE49-F238E27FC236}">
                      <a16:creationId xmlns:a16="http://schemas.microsoft.com/office/drawing/2014/main" id="{FA8B7533-85C1-4A9C-F991-EF7CF81DD3FE}"/>
                    </a:ext>
                  </a:extLst>
                </p:cNvPr>
                <p:cNvSpPr/>
                <p:nvPr/>
              </p:nvSpPr>
              <p:spPr bwMode="auto">
                <a:xfrm>
                  <a:off x="2434530" y="2961823"/>
                  <a:ext cx="567157" cy="438707"/>
                </a:xfrm>
                <a:custGeom>
                  <a:avLst/>
                  <a:gdLst>
                    <a:gd name="connsiteX0" fmla="*/ 159418 w 567157"/>
                    <a:gd name="connsiteY0" fmla="*/ 0 h 438707"/>
                    <a:gd name="connsiteX1" fmla="*/ 411904 w 567157"/>
                    <a:gd name="connsiteY1" fmla="*/ 0 h 438707"/>
                    <a:gd name="connsiteX2" fmla="*/ 567157 w 567157"/>
                    <a:gd name="connsiteY2" fmla="*/ 155253 h 438707"/>
                    <a:gd name="connsiteX3" fmla="*/ 567157 w 567157"/>
                    <a:gd name="connsiteY3" fmla="*/ 197724 h 438707"/>
                    <a:gd name="connsiteX4" fmla="*/ 534124 w 567157"/>
                    <a:gd name="connsiteY4" fmla="*/ 277473 h 438707"/>
                    <a:gd name="connsiteX5" fmla="*/ 525364 w 567157"/>
                    <a:gd name="connsiteY5" fmla="*/ 283379 h 438707"/>
                    <a:gd name="connsiteX6" fmla="*/ 525363 w 567157"/>
                    <a:gd name="connsiteY6" fmla="*/ 426469 h 438707"/>
                    <a:gd name="connsiteX7" fmla="*/ 515366 w 567157"/>
                    <a:gd name="connsiteY7" fmla="*/ 438707 h 438707"/>
                    <a:gd name="connsiteX8" fmla="*/ 505522 w 567157"/>
                    <a:gd name="connsiteY8" fmla="*/ 438707 h 438707"/>
                    <a:gd name="connsiteX9" fmla="*/ 468036 w 567157"/>
                    <a:gd name="connsiteY9" fmla="*/ 438707 h 438707"/>
                    <a:gd name="connsiteX10" fmla="*/ 448024 w 567157"/>
                    <a:gd name="connsiteY10" fmla="*/ 438707 h 438707"/>
                    <a:gd name="connsiteX11" fmla="*/ 440530 w 567157"/>
                    <a:gd name="connsiteY11" fmla="*/ 429534 h 438707"/>
                    <a:gd name="connsiteX12" fmla="*/ 440530 w 567157"/>
                    <a:gd name="connsiteY12" fmla="*/ 407818 h 438707"/>
                    <a:gd name="connsiteX13" fmla="*/ 447921 w 567157"/>
                    <a:gd name="connsiteY13" fmla="*/ 385976 h 438707"/>
                    <a:gd name="connsiteX14" fmla="*/ 458038 w 567157"/>
                    <a:gd name="connsiteY14" fmla="*/ 380846 h 438707"/>
                    <a:gd name="connsiteX15" fmla="*/ 458038 w 567157"/>
                    <a:gd name="connsiteY15" fmla="*/ 309767 h 438707"/>
                    <a:gd name="connsiteX16" fmla="*/ 454375 w 567157"/>
                    <a:gd name="connsiteY16" fmla="*/ 310506 h 438707"/>
                    <a:gd name="connsiteX17" fmla="*/ 227708 w 567157"/>
                    <a:gd name="connsiteY17" fmla="*/ 310506 h 438707"/>
                    <a:gd name="connsiteX18" fmla="*/ 227707 w 567157"/>
                    <a:gd name="connsiteY18" fmla="*/ 426469 h 438707"/>
                    <a:gd name="connsiteX19" fmla="*/ 217710 w 567157"/>
                    <a:gd name="connsiteY19" fmla="*/ 438707 h 438707"/>
                    <a:gd name="connsiteX20" fmla="*/ 207866 w 567157"/>
                    <a:gd name="connsiteY20" fmla="*/ 438707 h 438707"/>
                    <a:gd name="connsiteX21" fmla="*/ 170380 w 567157"/>
                    <a:gd name="connsiteY21" fmla="*/ 438707 h 438707"/>
                    <a:gd name="connsiteX22" fmla="*/ 150368 w 567157"/>
                    <a:gd name="connsiteY22" fmla="*/ 438707 h 438707"/>
                    <a:gd name="connsiteX23" fmla="*/ 142874 w 567157"/>
                    <a:gd name="connsiteY23" fmla="*/ 429534 h 438707"/>
                    <a:gd name="connsiteX24" fmla="*/ 142874 w 567157"/>
                    <a:gd name="connsiteY24" fmla="*/ 407818 h 438707"/>
                    <a:gd name="connsiteX25" fmla="*/ 150265 w 567157"/>
                    <a:gd name="connsiteY25" fmla="*/ 385976 h 438707"/>
                    <a:gd name="connsiteX26" fmla="*/ 160382 w 567157"/>
                    <a:gd name="connsiteY26" fmla="*/ 380846 h 438707"/>
                    <a:gd name="connsiteX27" fmla="*/ 160382 w 567157"/>
                    <a:gd name="connsiteY27" fmla="*/ 310506 h 438707"/>
                    <a:gd name="connsiteX28" fmla="*/ 116947 w 567157"/>
                    <a:gd name="connsiteY28" fmla="*/ 310506 h 438707"/>
                    <a:gd name="connsiteX29" fmla="*/ 84834 w 567157"/>
                    <a:gd name="connsiteY29" fmla="*/ 304023 h 438707"/>
                    <a:gd name="connsiteX30" fmla="*/ 84833 w 567157"/>
                    <a:gd name="connsiteY30" fmla="*/ 426469 h 438707"/>
                    <a:gd name="connsiteX31" fmla="*/ 74836 w 567157"/>
                    <a:gd name="connsiteY31" fmla="*/ 438707 h 438707"/>
                    <a:gd name="connsiteX32" fmla="*/ 64992 w 567157"/>
                    <a:gd name="connsiteY32" fmla="*/ 438707 h 438707"/>
                    <a:gd name="connsiteX33" fmla="*/ 27506 w 567157"/>
                    <a:gd name="connsiteY33" fmla="*/ 438707 h 438707"/>
                    <a:gd name="connsiteX34" fmla="*/ 7494 w 567157"/>
                    <a:gd name="connsiteY34" fmla="*/ 438707 h 438707"/>
                    <a:gd name="connsiteX35" fmla="*/ 0 w 567157"/>
                    <a:gd name="connsiteY35" fmla="*/ 429534 h 438707"/>
                    <a:gd name="connsiteX36" fmla="*/ 0 w 567157"/>
                    <a:gd name="connsiteY36" fmla="*/ 407818 h 438707"/>
                    <a:gd name="connsiteX37" fmla="*/ 7391 w 567157"/>
                    <a:gd name="connsiteY37" fmla="*/ 385976 h 438707"/>
                    <a:gd name="connsiteX38" fmla="*/ 17508 w 567157"/>
                    <a:gd name="connsiteY38" fmla="*/ 380846 h 438707"/>
                    <a:gd name="connsiteX39" fmla="*/ 17508 w 567157"/>
                    <a:gd name="connsiteY39" fmla="*/ 248269 h 438707"/>
                    <a:gd name="connsiteX40" fmla="*/ 13028 w 567157"/>
                    <a:gd name="connsiteY40" fmla="*/ 241624 h 438707"/>
                    <a:gd name="connsiteX41" fmla="*/ 4165 w 567157"/>
                    <a:gd name="connsiteY41" fmla="*/ 197724 h 438707"/>
                    <a:gd name="connsiteX42" fmla="*/ 4165 w 567157"/>
                    <a:gd name="connsiteY42" fmla="*/ 155253 h 438707"/>
                    <a:gd name="connsiteX43" fmla="*/ 159418 w 567157"/>
                    <a:gd name="connsiteY43" fmla="*/ 0 h 4387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</a:cxnLst>
                  <a:rect l="l" t="t" r="r" b="b"/>
                  <a:pathLst>
                    <a:path w="567157" h="438707">
                      <a:moveTo>
                        <a:pt x="159418" y="0"/>
                      </a:moveTo>
                      <a:lnTo>
                        <a:pt x="411904" y="0"/>
                      </a:lnTo>
                      <a:cubicBezTo>
                        <a:pt x="497648" y="0"/>
                        <a:pt x="567157" y="69509"/>
                        <a:pt x="567157" y="155253"/>
                      </a:cubicBezTo>
                      <a:lnTo>
                        <a:pt x="567157" y="197724"/>
                      </a:lnTo>
                      <a:cubicBezTo>
                        <a:pt x="567157" y="228868"/>
                        <a:pt x="554534" y="257064"/>
                        <a:pt x="534124" y="277473"/>
                      </a:cubicBezTo>
                      <a:lnTo>
                        <a:pt x="525364" y="283379"/>
                      </a:lnTo>
                      <a:lnTo>
                        <a:pt x="525363" y="426469"/>
                      </a:lnTo>
                      <a:cubicBezTo>
                        <a:pt x="525363" y="433228"/>
                        <a:pt x="520887" y="438707"/>
                        <a:pt x="515366" y="438707"/>
                      </a:cubicBezTo>
                      <a:lnTo>
                        <a:pt x="505522" y="438707"/>
                      </a:lnTo>
                      <a:lnTo>
                        <a:pt x="468036" y="438707"/>
                      </a:lnTo>
                      <a:lnTo>
                        <a:pt x="448024" y="438707"/>
                      </a:lnTo>
                      <a:cubicBezTo>
                        <a:pt x="443885" y="438707"/>
                        <a:pt x="440530" y="434600"/>
                        <a:pt x="440530" y="429534"/>
                      </a:cubicBezTo>
                      <a:lnTo>
                        <a:pt x="440530" y="407818"/>
                      </a:lnTo>
                      <a:cubicBezTo>
                        <a:pt x="440530" y="399288"/>
                        <a:pt x="443354" y="391566"/>
                        <a:pt x="447921" y="385976"/>
                      </a:cubicBezTo>
                      <a:lnTo>
                        <a:pt x="458038" y="380846"/>
                      </a:lnTo>
                      <a:lnTo>
                        <a:pt x="458038" y="309767"/>
                      </a:lnTo>
                      <a:lnTo>
                        <a:pt x="454375" y="310506"/>
                      </a:lnTo>
                      <a:lnTo>
                        <a:pt x="227708" y="310506"/>
                      </a:lnTo>
                      <a:lnTo>
                        <a:pt x="227707" y="426469"/>
                      </a:lnTo>
                      <a:cubicBezTo>
                        <a:pt x="227707" y="433228"/>
                        <a:pt x="223231" y="438707"/>
                        <a:pt x="217710" y="438707"/>
                      </a:cubicBezTo>
                      <a:lnTo>
                        <a:pt x="207866" y="438707"/>
                      </a:lnTo>
                      <a:lnTo>
                        <a:pt x="170380" y="438707"/>
                      </a:lnTo>
                      <a:lnTo>
                        <a:pt x="150368" y="438707"/>
                      </a:lnTo>
                      <a:cubicBezTo>
                        <a:pt x="146229" y="438707"/>
                        <a:pt x="142874" y="434600"/>
                        <a:pt x="142874" y="429534"/>
                      </a:cubicBezTo>
                      <a:lnTo>
                        <a:pt x="142874" y="407818"/>
                      </a:lnTo>
                      <a:cubicBezTo>
                        <a:pt x="142874" y="399288"/>
                        <a:pt x="145698" y="391566"/>
                        <a:pt x="150265" y="385976"/>
                      </a:cubicBezTo>
                      <a:lnTo>
                        <a:pt x="160382" y="380846"/>
                      </a:lnTo>
                      <a:lnTo>
                        <a:pt x="160382" y="310506"/>
                      </a:lnTo>
                      <a:lnTo>
                        <a:pt x="116947" y="310506"/>
                      </a:lnTo>
                      <a:lnTo>
                        <a:pt x="84834" y="304023"/>
                      </a:lnTo>
                      <a:lnTo>
                        <a:pt x="84833" y="426469"/>
                      </a:lnTo>
                      <a:cubicBezTo>
                        <a:pt x="84833" y="433228"/>
                        <a:pt x="80357" y="438707"/>
                        <a:pt x="74836" y="438707"/>
                      </a:cubicBezTo>
                      <a:lnTo>
                        <a:pt x="64992" y="438707"/>
                      </a:lnTo>
                      <a:lnTo>
                        <a:pt x="27506" y="438707"/>
                      </a:lnTo>
                      <a:lnTo>
                        <a:pt x="7494" y="438707"/>
                      </a:lnTo>
                      <a:cubicBezTo>
                        <a:pt x="3355" y="438707"/>
                        <a:pt x="0" y="434600"/>
                        <a:pt x="0" y="429534"/>
                      </a:cubicBezTo>
                      <a:lnTo>
                        <a:pt x="0" y="407818"/>
                      </a:lnTo>
                      <a:cubicBezTo>
                        <a:pt x="0" y="399288"/>
                        <a:pt x="2824" y="391566"/>
                        <a:pt x="7391" y="385976"/>
                      </a:cubicBezTo>
                      <a:lnTo>
                        <a:pt x="17508" y="380846"/>
                      </a:lnTo>
                      <a:lnTo>
                        <a:pt x="17508" y="248269"/>
                      </a:lnTo>
                      <a:lnTo>
                        <a:pt x="13028" y="241624"/>
                      </a:lnTo>
                      <a:cubicBezTo>
                        <a:pt x="7321" y="228131"/>
                        <a:pt x="4165" y="213296"/>
                        <a:pt x="4165" y="197724"/>
                      </a:cubicBezTo>
                      <a:lnTo>
                        <a:pt x="4165" y="155253"/>
                      </a:lnTo>
                      <a:cubicBezTo>
                        <a:pt x="4165" y="69509"/>
                        <a:pt x="73674" y="0"/>
                        <a:pt x="15941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0" name="二等辺三角形 29">
                  <a:extLst>
                    <a:ext uri="{FF2B5EF4-FFF2-40B4-BE49-F238E27FC236}">
                      <a16:creationId xmlns:a16="http://schemas.microsoft.com/office/drawing/2014/main" id="{5476BCD1-37FA-3228-08FD-4FE2D10E8419}"/>
                    </a:ext>
                  </a:extLst>
                </p:cNvPr>
                <p:cNvSpPr/>
                <p:nvPr/>
              </p:nvSpPr>
              <p:spPr bwMode="auto">
                <a:xfrm rot="1800000" flipH="1">
                  <a:off x="2581843" y="2627327"/>
                  <a:ext cx="181555" cy="150440"/>
                </a:xfrm>
                <a:prstGeom prst="triangle">
                  <a:avLst/>
                </a:pr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1" name="二等辺三角形 30">
                  <a:extLst>
                    <a:ext uri="{FF2B5EF4-FFF2-40B4-BE49-F238E27FC236}">
                      <a16:creationId xmlns:a16="http://schemas.microsoft.com/office/drawing/2014/main" id="{8C877C92-C862-45AA-5DF3-9FEB86853094}"/>
                    </a:ext>
                  </a:extLst>
                </p:cNvPr>
                <p:cNvSpPr/>
                <p:nvPr/>
              </p:nvSpPr>
              <p:spPr bwMode="auto">
                <a:xfrm rot="19800000">
                  <a:off x="2304235" y="2627327"/>
                  <a:ext cx="181555" cy="150440"/>
                </a:xfrm>
                <a:prstGeom prst="triangle">
                  <a:avLst/>
                </a:pr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CEB2212D-F3B1-C875-59C6-4EC9FFA51B59}"/>
                    </a:ext>
                  </a:extLst>
                </p:cNvPr>
                <p:cNvSpPr/>
                <p:nvPr/>
              </p:nvSpPr>
              <p:spPr bwMode="auto">
                <a:xfrm>
                  <a:off x="2321738" y="2680384"/>
                  <a:ext cx="426311" cy="447436"/>
                </a:xfrm>
                <a:prstGeom prst="ellipse">
                  <a:avLst/>
                </a:pr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楕円 32">
                  <a:extLst>
                    <a:ext uri="{FF2B5EF4-FFF2-40B4-BE49-F238E27FC236}">
                      <a16:creationId xmlns:a16="http://schemas.microsoft.com/office/drawing/2014/main" id="{70CD8341-0B67-B8AC-B4F7-EEE31D3439AA}"/>
                    </a:ext>
                  </a:extLst>
                </p:cNvPr>
                <p:cNvSpPr/>
                <p:nvPr/>
              </p:nvSpPr>
              <p:spPr bwMode="auto">
                <a:xfrm>
                  <a:off x="2392156" y="2825827"/>
                  <a:ext cx="67676" cy="71028"/>
                </a:xfrm>
                <a:prstGeom prst="ellipse">
                  <a:avLst/>
                </a:prstGeom>
                <a:solidFill>
                  <a:schemeClr val="tx1"/>
                </a:solidFill>
                <a:ln w="444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楕円 33">
                  <a:extLst>
                    <a:ext uri="{FF2B5EF4-FFF2-40B4-BE49-F238E27FC236}">
                      <a16:creationId xmlns:a16="http://schemas.microsoft.com/office/drawing/2014/main" id="{C7031F1D-1952-70AC-DBDE-4C93369BFF2A}"/>
                    </a:ext>
                  </a:extLst>
                </p:cNvPr>
                <p:cNvSpPr/>
                <p:nvPr/>
              </p:nvSpPr>
              <p:spPr bwMode="auto">
                <a:xfrm>
                  <a:off x="2606469" y="2825827"/>
                  <a:ext cx="67676" cy="71028"/>
                </a:xfrm>
                <a:prstGeom prst="ellipse">
                  <a:avLst/>
                </a:prstGeom>
                <a:solidFill>
                  <a:schemeClr val="tx1"/>
                </a:solidFill>
                <a:ln w="444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フリーフォーム: 図形 34">
                  <a:extLst>
                    <a:ext uri="{FF2B5EF4-FFF2-40B4-BE49-F238E27FC236}">
                      <a16:creationId xmlns:a16="http://schemas.microsoft.com/office/drawing/2014/main" id="{4D8F460B-F3BA-E000-658E-3A3C1D78692C}"/>
                    </a:ext>
                  </a:extLst>
                </p:cNvPr>
                <p:cNvSpPr/>
                <p:nvPr/>
              </p:nvSpPr>
              <p:spPr bwMode="auto">
                <a:xfrm>
                  <a:off x="2398164" y="2944166"/>
                  <a:ext cx="278362" cy="140330"/>
                </a:xfrm>
                <a:custGeom>
                  <a:avLst/>
                  <a:gdLst>
                    <a:gd name="connsiteX0" fmla="*/ 124237 w 446117"/>
                    <a:gd name="connsiteY0" fmla="*/ 0 h 183942"/>
                    <a:gd name="connsiteX1" fmla="*/ 212086 w 446117"/>
                    <a:gd name="connsiteY1" fmla="*/ 26938 h 183942"/>
                    <a:gd name="connsiteX2" fmla="*/ 223059 w 446117"/>
                    <a:gd name="connsiteY2" fmla="*/ 38986 h 183942"/>
                    <a:gd name="connsiteX3" fmla="*/ 234031 w 446117"/>
                    <a:gd name="connsiteY3" fmla="*/ 26938 h 183942"/>
                    <a:gd name="connsiteX4" fmla="*/ 321880 w 446117"/>
                    <a:gd name="connsiteY4" fmla="*/ 0 h 183942"/>
                    <a:gd name="connsiteX5" fmla="*/ 446117 w 446117"/>
                    <a:gd name="connsiteY5" fmla="*/ 91971 h 183942"/>
                    <a:gd name="connsiteX6" fmla="*/ 321880 w 446117"/>
                    <a:gd name="connsiteY6" fmla="*/ 183942 h 183942"/>
                    <a:gd name="connsiteX7" fmla="*/ 234031 w 446117"/>
                    <a:gd name="connsiteY7" fmla="*/ 157004 h 183942"/>
                    <a:gd name="connsiteX8" fmla="*/ 223059 w 446117"/>
                    <a:gd name="connsiteY8" fmla="*/ 144956 h 183942"/>
                    <a:gd name="connsiteX9" fmla="*/ 212086 w 446117"/>
                    <a:gd name="connsiteY9" fmla="*/ 157004 h 183942"/>
                    <a:gd name="connsiteX10" fmla="*/ 124237 w 446117"/>
                    <a:gd name="connsiteY10" fmla="*/ 183942 h 183942"/>
                    <a:gd name="connsiteX11" fmla="*/ 0 w 446117"/>
                    <a:gd name="connsiteY11" fmla="*/ 91971 h 183942"/>
                    <a:gd name="connsiteX12" fmla="*/ 124237 w 446117"/>
                    <a:gd name="connsiteY12" fmla="*/ 0 h 1839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46117" h="183942">
                      <a:moveTo>
                        <a:pt x="124237" y="0"/>
                      </a:moveTo>
                      <a:cubicBezTo>
                        <a:pt x="158544" y="0"/>
                        <a:pt x="189603" y="10294"/>
                        <a:pt x="212086" y="26938"/>
                      </a:cubicBezTo>
                      <a:lnTo>
                        <a:pt x="223059" y="38986"/>
                      </a:lnTo>
                      <a:lnTo>
                        <a:pt x="234031" y="26938"/>
                      </a:lnTo>
                      <a:cubicBezTo>
                        <a:pt x="256514" y="10294"/>
                        <a:pt x="287573" y="0"/>
                        <a:pt x="321880" y="0"/>
                      </a:cubicBezTo>
                      <a:cubicBezTo>
                        <a:pt x="390494" y="0"/>
                        <a:pt x="446117" y="41177"/>
                        <a:pt x="446117" y="91971"/>
                      </a:cubicBezTo>
                      <a:cubicBezTo>
                        <a:pt x="446117" y="142765"/>
                        <a:pt x="390494" y="183942"/>
                        <a:pt x="321880" y="183942"/>
                      </a:cubicBezTo>
                      <a:cubicBezTo>
                        <a:pt x="287573" y="183942"/>
                        <a:pt x="256514" y="173648"/>
                        <a:pt x="234031" y="157004"/>
                      </a:cubicBezTo>
                      <a:lnTo>
                        <a:pt x="223059" y="144956"/>
                      </a:lnTo>
                      <a:lnTo>
                        <a:pt x="212086" y="157004"/>
                      </a:lnTo>
                      <a:cubicBezTo>
                        <a:pt x="189603" y="173648"/>
                        <a:pt x="158544" y="183942"/>
                        <a:pt x="124237" y="183942"/>
                      </a:cubicBezTo>
                      <a:cubicBezTo>
                        <a:pt x="55623" y="183942"/>
                        <a:pt x="0" y="142765"/>
                        <a:pt x="0" y="91971"/>
                      </a:cubicBezTo>
                      <a:cubicBezTo>
                        <a:pt x="0" y="41177"/>
                        <a:pt x="55623" y="0"/>
                        <a:pt x="124237" y="0"/>
                      </a:cubicBezTo>
                      <a:close/>
                    </a:path>
                  </a:pathLst>
                </a:custGeom>
                <a:solidFill>
                  <a:srgbClr val="FFFF99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6" name="四角形: 上の 2 つの角を丸める 35">
                  <a:extLst>
                    <a:ext uri="{FF2B5EF4-FFF2-40B4-BE49-F238E27FC236}">
                      <a16:creationId xmlns:a16="http://schemas.microsoft.com/office/drawing/2014/main" id="{FE82593A-1C51-949D-FA05-868DEC5E3151}"/>
                    </a:ext>
                  </a:extLst>
                </p:cNvPr>
                <p:cNvSpPr/>
                <p:nvPr/>
              </p:nvSpPr>
              <p:spPr bwMode="auto">
                <a:xfrm rot="10800000">
                  <a:off x="2503414" y="2930539"/>
                  <a:ext cx="62958" cy="49288"/>
                </a:xfrm>
                <a:prstGeom prst="round2SameRect">
                  <a:avLst>
                    <a:gd name="adj1" fmla="val 50000"/>
                    <a:gd name="adj2" fmla="val 23787"/>
                  </a:avLst>
                </a:prstGeom>
                <a:solidFill>
                  <a:srgbClr val="FF99CC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B65BB9B9-9AAB-21F8-6845-E840020648F4}"/>
                </a:ext>
              </a:extLst>
            </p:cNvPr>
            <p:cNvGrpSpPr/>
            <p:nvPr/>
          </p:nvGrpSpPr>
          <p:grpSpPr>
            <a:xfrm>
              <a:off x="5205450" y="278650"/>
              <a:ext cx="2174524" cy="2174524"/>
              <a:chOff x="3760034" y="1028699"/>
              <a:chExt cx="2412166" cy="2412166"/>
            </a:xfrm>
          </p:grpSpPr>
          <p:grpSp>
            <p:nvGrpSpPr>
              <p:cNvPr id="7" name="グループ化 6">
                <a:extLst>
                  <a:ext uri="{FF2B5EF4-FFF2-40B4-BE49-F238E27FC236}">
                    <a16:creationId xmlns:a16="http://schemas.microsoft.com/office/drawing/2014/main" id="{5E77CED4-2963-EE9F-32C9-DC42553DFE92}"/>
                  </a:ext>
                </a:extLst>
              </p:cNvPr>
              <p:cNvGrpSpPr/>
              <p:nvPr/>
            </p:nvGrpSpPr>
            <p:grpSpPr>
              <a:xfrm>
                <a:off x="3760034" y="1028699"/>
                <a:ext cx="2412166" cy="2412166"/>
                <a:chOff x="643930" y="806730"/>
                <a:chExt cx="2735056" cy="2735056"/>
              </a:xfrm>
            </p:grpSpPr>
            <p:sp>
              <p:nvSpPr>
                <p:cNvPr id="21" name="四角形: 角を丸くする 20">
                  <a:extLst>
                    <a:ext uri="{FF2B5EF4-FFF2-40B4-BE49-F238E27FC236}">
                      <a16:creationId xmlns:a16="http://schemas.microsoft.com/office/drawing/2014/main" id="{78B44DD2-9951-FF3D-DE5A-879F69A74CC7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2" name="四角形: 角を丸くする 21">
                  <a:extLst>
                    <a:ext uri="{FF2B5EF4-FFF2-40B4-BE49-F238E27FC236}">
                      <a16:creationId xmlns:a16="http://schemas.microsoft.com/office/drawing/2014/main" id="{05E1AC82-CC0F-33C0-89B1-450DAD0FE790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12E687A1-3A05-FE4F-26D9-1C9BEDC3AAEC}"/>
                  </a:ext>
                </a:extLst>
              </p:cNvPr>
              <p:cNvSpPr/>
              <p:nvPr/>
            </p:nvSpPr>
            <p:spPr bwMode="auto">
              <a:xfrm>
                <a:off x="3829674" y="1098339"/>
                <a:ext cx="2272886" cy="2272886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7050B8B4-775B-39AD-B142-E0ED109D317E}"/>
                  </a:ext>
                </a:extLst>
              </p:cNvPr>
              <p:cNvSpPr/>
              <p:nvPr/>
            </p:nvSpPr>
            <p:spPr bwMode="auto">
              <a:xfrm>
                <a:off x="3890978" y="1164391"/>
                <a:ext cx="2134758" cy="2134758"/>
              </a:xfrm>
              <a:custGeom>
                <a:avLst/>
                <a:gdLst>
                  <a:gd name="connsiteX0" fmla="*/ 123968 w 2306729"/>
                  <a:gd name="connsiteY0" fmla="*/ 0 h 2306729"/>
                  <a:gd name="connsiteX1" fmla="*/ 2306729 w 2306729"/>
                  <a:gd name="connsiteY1" fmla="*/ 2182762 h 2306729"/>
                  <a:gd name="connsiteX2" fmla="*/ 2182761 w 2306729"/>
                  <a:gd name="connsiteY2" fmla="*/ 2306729 h 2306729"/>
                  <a:gd name="connsiteX3" fmla="*/ 0 w 2306729"/>
                  <a:gd name="connsiteY3" fmla="*/ 123968 h 2306729"/>
                  <a:gd name="connsiteX4" fmla="*/ 123968 w 2306729"/>
                  <a:gd name="connsiteY4" fmla="*/ 0 h 23067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06729" h="2306729">
                    <a:moveTo>
                      <a:pt x="123968" y="0"/>
                    </a:moveTo>
                    <a:lnTo>
                      <a:pt x="2306729" y="2182762"/>
                    </a:lnTo>
                    <a:lnTo>
                      <a:pt x="2182761" y="2306729"/>
                    </a:lnTo>
                    <a:lnTo>
                      <a:pt x="0" y="123968"/>
                    </a:lnTo>
                    <a:lnTo>
                      <a:pt x="123968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0" name="グループ化 9">
                <a:extLst>
                  <a:ext uri="{FF2B5EF4-FFF2-40B4-BE49-F238E27FC236}">
                    <a16:creationId xmlns:a16="http://schemas.microsoft.com/office/drawing/2014/main" id="{F7F72EE4-D460-28CF-4FF9-3794113056E2}"/>
                  </a:ext>
                </a:extLst>
              </p:cNvPr>
              <p:cNvGrpSpPr/>
              <p:nvPr/>
            </p:nvGrpSpPr>
            <p:grpSpPr>
              <a:xfrm>
                <a:off x="4182872" y="1370665"/>
                <a:ext cx="1630954" cy="1714708"/>
                <a:chOff x="4293596" y="2668762"/>
                <a:chExt cx="766329" cy="805682"/>
              </a:xfrm>
            </p:grpSpPr>
            <p:sp>
              <p:nvSpPr>
                <p:cNvPr id="11" name="月 10">
                  <a:extLst>
                    <a:ext uri="{FF2B5EF4-FFF2-40B4-BE49-F238E27FC236}">
                      <a16:creationId xmlns:a16="http://schemas.microsoft.com/office/drawing/2014/main" id="{4BA404D3-5D75-F7E1-F9B3-D3F4122A8699}"/>
                    </a:ext>
                  </a:extLst>
                </p:cNvPr>
                <p:cNvSpPr/>
                <p:nvPr/>
              </p:nvSpPr>
              <p:spPr bwMode="auto">
                <a:xfrm rot="10800000">
                  <a:off x="4889244" y="2827646"/>
                  <a:ext cx="170681" cy="341362"/>
                </a:xfrm>
                <a:prstGeom prst="moon">
                  <a:avLst>
                    <a:gd name="adj" fmla="val 74479"/>
                  </a:avLst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2" name="フリーフォーム: 図形 11">
                  <a:extLst>
                    <a:ext uri="{FF2B5EF4-FFF2-40B4-BE49-F238E27FC236}">
                      <a16:creationId xmlns:a16="http://schemas.microsoft.com/office/drawing/2014/main" id="{A1094A14-FB63-7220-C220-3FB1AE2B9BD6}"/>
                    </a:ext>
                  </a:extLst>
                </p:cNvPr>
                <p:cNvSpPr/>
                <p:nvPr/>
              </p:nvSpPr>
              <p:spPr bwMode="auto">
                <a:xfrm>
                  <a:off x="4746718" y="3201734"/>
                  <a:ext cx="91982" cy="272710"/>
                </a:xfrm>
                <a:custGeom>
                  <a:avLst/>
                  <a:gdLst>
                    <a:gd name="connsiteX0" fmla="*/ 62639 w 103846"/>
                    <a:gd name="connsiteY0" fmla="*/ 0 h 272710"/>
                    <a:gd name="connsiteX1" fmla="*/ 103846 w 103846"/>
                    <a:gd name="connsiteY1" fmla="*/ 41207 h 272710"/>
                    <a:gd name="connsiteX2" fmla="*/ 103845 w 103846"/>
                    <a:gd name="connsiteY2" fmla="*/ 260472 h 272710"/>
                    <a:gd name="connsiteX3" fmla="*/ 91607 w 103846"/>
                    <a:gd name="connsiteY3" fmla="*/ 272710 h 272710"/>
                    <a:gd name="connsiteX4" fmla="*/ 79557 w 103846"/>
                    <a:gd name="connsiteY4" fmla="*/ 272710 h 272710"/>
                    <a:gd name="connsiteX5" fmla="*/ 33670 w 103846"/>
                    <a:gd name="connsiteY5" fmla="*/ 272710 h 272710"/>
                    <a:gd name="connsiteX6" fmla="*/ 9173 w 103846"/>
                    <a:gd name="connsiteY6" fmla="*/ 272710 h 272710"/>
                    <a:gd name="connsiteX7" fmla="*/ 0 w 103846"/>
                    <a:gd name="connsiteY7" fmla="*/ 263537 h 272710"/>
                    <a:gd name="connsiteX8" fmla="*/ 0 w 103846"/>
                    <a:gd name="connsiteY8" fmla="*/ 241821 h 272710"/>
                    <a:gd name="connsiteX9" fmla="*/ 9047 w 103846"/>
                    <a:gd name="connsiteY9" fmla="*/ 219979 h 272710"/>
                    <a:gd name="connsiteX10" fmla="*/ 21432 w 103846"/>
                    <a:gd name="connsiteY10" fmla="*/ 214849 h 272710"/>
                    <a:gd name="connsiteX11" fmla="*/ 21432 w 103846"/>
                    <a:gd name="connsiteY11" fmla="*/ 41207 h 272710"/>
                    <a:gd name="connsiteX12" fmla="*/ 62639 w 103846"/>
                    <a:gd name="connsiteY12" fmla="*/ 0 h 272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03846" h="272710">
                      <a:moveTo>
                        <a:pt x="62639" y="0"/>
                      </a:moveTo>
                      <a:cubicBezTo>
                        <a:pt x="85397" y="0"/>
                        <a:pt x="103846" y="18449"/>
                        <a:pt x="103846" y="41207"/>
                      </a:cubicBezTo>
                      <a:cubicBezTo>
                        <a:pt x="103846" y="114295"/>
                        <a:pt x="103845" y="187384"/>
                        <a:pt x="103845" y="260472"/>
                      </a:cubicBezTo>
                      <a:cubicBezTo>
                        <a:pt x="103845" y="267231"/>
                        <a:pt x="98366" y="272710"/>
                        <a:pt x="91607" y="272710"/>
                      </a:cubicBezTo>
                      <a:lnTo>
                        <a:pt x="79557" y="272710"/>
                      </a:lnTo>
                      <a:lnTo>
                        <a:pt x="33670" y="272710"/>
                      </a:lnTo>
                      <a:lnTo>
                        <a:pt x="9173" y="272710"/>
                      </a:lnTo>
                      <a:cubicBezTo>
                        <a:pt x="4107" y="272710"/>
                        <a:pt x="0" y="268603"/>
                        <a:pt x="0" y="263537"/>
                      </a:cubicBezTo>
                      <a:lnTo>
                        <a:pt x="0" y="241821"/>
                      </a:lnTo>
                      <a:cubicBezTo>
                        <a:pt x="0" y="233291"/>
                        <a:pt x="3457" y="225569"/>
                        <a:pt x="9047" y="219979"/>
                      </a:cubicBezTo>
                      <a:lnTo>
                        <a:pt x="21432" y="214849"/>
                      </a:lnTo>
                      <a:lnTo>
                        <a:pt x="21432" y="41207"/>
                      </a:lnTo>
                      <a:cubicBezTo>
                        <a:pt x="21432" y="18449"/>
                        <a:pt x="39881" y="0"/>
                        <a:pt x="62639" y="0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3" name="フリーフォーム: 図形 12">
                  <a:extLst>
                    <a:ext uri="{FF2B5EF4-FFF2-40B4-BE49-F238E27FC236}">
                      <a16:creationId xmlns:a16="http://schemas.microsoft.com/office/drawing/2014/main" id="{D363A38A-FE00-D027-3793-99AF8E1C681D}"/>
                    </a:ext>
                  </a:extLst>
                </p:cNvPr>
                <p:cNvSpPr/>
                <p:nvPr/>
              </p:nvSpPr>
              <p:spPr bwMode="auto">
                <a:xfrm>
                  <a:off x="4418915" y="3006828"/>
                  <a:ext cx="562993" cy="467616"/>
                </a:xfrm>
                <a:custGeom>
                  <a:avLst/>
                  <a:gdLst>
                    <a:gd name="connsiteX0" fmla="*/ 168382 w 562993"/>
                    <a:gd name="connsiteY0" fmla="*/ 0 h 467616"/>
                    <a:gd name="connsiteX1" fmla="*/ 394611 w 562993"/>
                    <a:gd name="connsiteY1" fmla="*/ 0 h 467616"/>
                    <a:gd name="connsiteX2" fmla="*/ 562993 w 562993"/>
                    <a:gd name="connsiteY2" fmla="*/ 168382 h 467616"/>
                    <a:gd name="connsiteX3" fmla="*/ 562992 w 562993"/>
                    <a:gd name="connsiteY3" fmla="*/ 267706 h 467616"/>
                    <a:gd name="connsiteX4" fmla="*/ 542766 w 562993"/>
                    <a:gd name="connsiteY4" fmla="*/ 316537 h 467616"/>
                    <a:gd name="connsiteX5" fmla="*/ 541228 w 562993"/>
                    <a:gd name="connsiteY5" fmla="*/ 317574 h 467616"/>
                    <a:gd name="connsiteX6" fmla="*/ 541227 w 562993"/>
                    <a:gd name="connsiteY6" fmla="*/ 455378 h 467616"/>
                    <a:gd name="connsiteX7" fmla="*/ 530388 w 562993"/>
                    <a:gd name="connsiteY7" fmla="*/ 467616 h 467616"/>
                    <a:gd name="connsiteX8" fmla="*/ 519714 w 562993"/>
                    <a:gd name="connsiteY8" fmla="*/ 467616 h 467616"/>
                    <a:gd name="connsiteX9" fmla="*/ 479070 w 562993"/>
                    <a:gd name="connsiteY9" fmla="*/ 467616 h 467616"/>
                    <a:gd name="connsiteX10" fmla="*/ 457371 w 562993"/>
                    <a:gd name="connsiteY10" fmla="*/ 467616 h 467616"/>
                    <a:gd name="connsiteX11" fmla="*/ 449246 w 562993"/>
                    <a:gd name="connsiteY11" fmla="*/ 458443 h 467616"/>
                    <a:gd name="connsiteX12" fmla="*/ 449246 w 562993"/>
                    <a:gd name="connsiteY12" fmla="*/ 436727 h 467616"/>
                    <a:gd name="connsiteX13" fmla="*/ 457260 w 562993"/>
                    <a:gd name="connsiteY13" fmla="*/ 414885 h 467616"/>
                    <a:gd name="connsiteX14" fmla="*/ 468230 w 562993"/>
                    <a:gd name="connsiteY14" fmla="*/ 409755 h 467616"/>
                    <a:gd name="connsiteX15" fmla="*/ 468230 w 562993"/>
                    <a:gd name="connsiteY15" fmla="*/ 336763 h 467616"/>
                    <a:gd name="connsiteX16" fmla="*/ 238810 w 562993"/>
                    <a:gd name="connsiteY16" fmla="*/ 336763 h 467616"/>
                    <a:gd name="connsiteX17" fmla="*/ 238809 w 562993"/>
                    <a:gd name="connsiteY17" fmla="*/ 455378 h 467616"/>
                    <a:gd name="connsiteX18" fmla="*/ 227970 w 562993"/>
                    <a:gd name="connsiteY18" fmla="*/ 467616 h 467616"/>
                    <a:gd name="connsiteX19" fmla="*/ 217296 w 562993"/>
                    <a:gd name="connsiteY19" fmla="*/ 467616 h 467616"/>
                    <a:gd name="connsiteX20" fmla="*/ 176652 w 562993"/>
                    <a:gd name="connsiteY20" fmla="*/ 467616 h 467616"/>
                    <a:gd name="connsiteX21" fmla="*/ 154953 w 562993"/>
                    <a:gd name="connsiteY21" fmla="*/ 467616 h 467616"/>
                    <a:gd name="connsiteX22" fmla="*/ 146828 w 562993"/>
                    <a:gd name="connsiteY22" fmla="*/ 458443 h 467616"/>
                    <a:gd name="connsiteX23" fmla="*/ 146828 w 562993"/>
                    <a:gd name="connsiteY23" fmla="*/ 436727 h 467616"/>
                    <a:gd name="connsiteX24" fmla="*/ 154842 w 562993"/>
                    <a:gd name="connsiteY24" fmla="*/ 414885 h 467616"/>
                    <a:gd name="connsiteX25" fmla="*/ 165812 w 562993"/>
                    <a:gd name="connsiteY25" fmla="*/ 409755 h 467616"/>
                    <a:gd name="connsiteX26" fmla="*/ 165812 w 562993"/>
                    <a:gd name="connsiteY26" fmla="*/ 336763 h 467616"/>
                    <a:gd name="connsiteX27" fmla="*/ 100698 w 562993"/>
                    <a:gd name="connsiteY27" fmla="*/ 336763 h 467616"/>
                    <a:gd name="connsiteX28" fmla="*/ 100697 w 562993"/>
                    <a:gd name="connsiteY28" fmla="*/ 455378 h 467616"/>
                    <a:gd name="connsiteX29" fmla="*/ 89858 w 562993"/>
                    <a:gd name="connsiteY29" fmla="*/ 467616 h 467616"/>
                    <a:gd name="connsiteX30" fmla="*/ 79184 w 562993"/>
                    <a:gd name="connsiteY30" fmla="*/ 467616 h 467616"/>
                    <a:gd name="connsiteX31" fmla="*/ 38540 w 562993"/>
                    <a:gd name="connsiteY31" fmla="*/ 467616 h 467616"/>
                    <a:gd name="connsiteX32" fmla="*/ 16841 w 562993"/>
                    <a:gd name="connsiteY32" fmla="*/ 467616 h 467616"/>
                    <a:gd name="connsiteX33" fmla="*/ 8716 w 562993"/>
                    <a:gd name="connsiteY33" fmla="*/ 458443 h 467616"/>
                    <a:gd name="connsiteX34" fmla="*/ 8716 w 562993"/>
                    <a:gd name="connsiteY34" fmla="*/ 436727 h 467616"/>
                    <a:gd name="connsiteX35" fmla="*/ 16730 w 562993"/>
                    <a:gd name="connsiteY35" fmla="*/ 414885 h 467616"/>
                    <a:gd name="connsiteX36" fmla="*/ 27700 w 562993"/>
                    <a:gd name="connsiteY36" fmla="*/ 409755 h 467616"/>
                    <a:gd name="connsiteX37" fmla="*/ 27700 w 562993"/>
                    <a:gd name="connsiteY37" fmla="*/ 321575 h 467616"/>
                    <a:gd name="connsiteX38" fmla="*/ 20227 w 562993"/>
                    <a:gd name="connsiteY38" fmla="*/ 316537 h 467616"/>
                    <a:gd name="connsiteX39" fmla="*/ 0 w 562993"/>
                    <a:gd name="connsiteY39" fmla="*/ 267706 h 467616"/>
                    <a:gd name="connsiteX40" fmla="*/ 0 w 562993"/>
                    <a:gd name="connsiteY40" fmla="*/ 168382 h 467616"/>
                    <a:gd name="connsiteX41" fmla="*/ 168382 w 562993"/>
                    <a:gd name="connsiteY41" fmla="*/ 0 h 4676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62993" h="467616">
                      <a:moveTo>
                        <a:pt x="168382" y="0"/>
                      </a:moveTo>
                      <a:lnTo>
                        <a:pt x="394611" y="0"/>
                      </a:lnTo>
                      <a:cubicBezTo>
                        <a:pt x="487606" y="0"/>
                        <a:pt x="562993" y="75387"/>
                        <a:pt x="562993" y="168382"/>
                      </a:cubicBezTo>
                      <a:cubicBezTo>
                        <a:pt x="562993" y="201490"/>
                        <a:pt x="562992" y="234598"/>
                        <a:pt x="562992" y="267706"/>
                      </a:cubicBezTo>
                      <a:cubicBezTo>
                        <a:pt x="562992" y="286776"/>
                        <a:pt x="555263" y="304040"/>
                        <a:pt x="542766" y="316537"/>
                      </a:cubicBezTo>
                      <a:lnTo>
                        <a:pt x="541228" y="317574"/>
                      </a:lnTo>
                      <a:lnTo>
                        <a:pt x="541227" y="455378"/>
                      </a:lnTo>
                      <a:cubicBezTo>
                        <a:pt x="541227" y="462137"/>
                        <a:pt x="536374" y="467616"/>
                        <a:pt x="530388" y="467616"/>
                      </a:cubicBezTo>
                      <a:lnTo>
                        <a:pt x="519714" y="467616"/>
                      </a:lnTo>
                      <a:lnTo>
                        <a:pt x="479070" y="467616"/>
                      </a:lnTo>
                      <a:lnTo>
                        <a:pt x="457371" y="467616"/>
                      </a:lnTo>
                      <a:cubicBezTo>
                        <a:pt x="452884" y="467616"/>
                        <a:pt x="449246" y="463509"/>
                        <a:pt x="449246" y="458443"/>
                      </a:cubicBezTo>
                      <a:lnTo>
                        <a:pt x="449246" y="436727"/>
                      </a:lnTo>
                      <a:cubicBezTo>
                        <a:pt x="449246" y="428197"/>
                        <a:pt x="452308" y="420475"/>
                        <a:pt x="457260" y="414885"/>
                      </a:cubicBezTo>
                      <a:lnTo>
                        <a:pt x="468230" y="409755"/>
                      </a:lnTo>
                      <a:lnTo>
                        <a:pt x="468230" y="336763"/>
                      </a:lnTo>
                      <a:lnTo>
                        <a:pt x="238810" y="336763"/>
                      </a:lnTo>
                      <a:lnTo>
                        <a:pt x="238809" y="455378"/>
                      </a:lnTo>
                      <a:cubicBezTo>
                        <a:pt x="238809" y="462137"/>
                        <a:pt x="233956" y="467616"/>
                        <a:pt x="227970" y="467616"/>
                      </a:cubicBezTo>
                      <a:lnTo>
                        <a:pt x="217296" y="467616"/>
                      </a:lnTo>
                      <a:lnTo>
                        <a:pt x="176652" y="467616"/>
                      </a:lnTo>
                      <a:lnTo>
                        <a:pt x="154953" y="467616"/>
                      </a:lnTo>
                      <a:cubicBezTo>
                        <a:pt x="150466" y="467616"/>
                        <a:pt x="146828" y="463509"/>
                        <a:pt x="146828" y="458443"/>
                      </a:cubicBezTo>
                      <a:lnTo>
                        <a:pt x="146828" y="436727"/>
                      </a:lnTo>
                      <a:cubicBezTo>
                        <a:pt x="146828" y="428197"/>
                        <a:pt x="149890" y="420475"/>
                        <a:pt x="154842" y="414885"/>
                      </a:cubicBezTo>
                      <a:lnTo>
                        <a:pt x="165812" y="409755"/>
                      </a:lnTo>
                      <a:lnTo>
                        <a:pt x="165812" y="336763"/>
                      </a:lnTo>
                      <a:lnTo>
                        <a:pt x="100698" y="336763"/>
                      </a:lnTo>
                      <a:lnTo>
                        <a:pt x="100697" y="455378"/>
                      </a:lnTo>
                      <a:cubicBezTo>
                        <a:pt x="100697" y="462137"/>
                        <a:pt x="95844" y="467616"/>
                        <a:pt x="89858" y="467616"/>
                      </a:cubicBezTo>
                      <a:lnTo>
                        <a:pt x="79184" y="467616"/>
                      </a:lnTo>
                      <a:lnTo>
                        <a:pt x="38540" y="467616"/>
                      </a:lnTo>
                      <a:lnTo>
                        <a:pt x="16841" y="467616"/>
                      </a:lnTo>
                      <a:cubicBezTo>
                        <a:pt x="12354" y="467616"/>
                        <a:pt x="8716" y="463509"/>
                        <a:pt x="8716" y="458443"/>
                      </a:cubicBezTo>
                      <a:lnTo>
                        <a:pt x="8716" y="436727"/>
                      </a:lnTo>
                      <a:cubicBezTo>
                        <a:pt x="8716" y="428197"/>
                        <a:pt x="11778" y="420475"/>
                        <a:pt x="16730" y="414885"/>
                      </a:cubicBezTo>
                      <a:lnTo>
                        <a:pt x="27700" y="409755"/>
                      </a:lnTo>
                      <a:lnTo>
                        <a:pt x="27700" y="321575"/>
                      </a:lnTo>
                      <a:lnTo>
                        <a:pt x="20227" y="316537"/>
                      </a:lnTo>
                      <a:cubicBezTo>
                        <a:pt x="7729" y="304040"/>
                        <a:pt x="0" y="286776"/>
                        <a:pt x="0" y="267706"/>
                      </a:cubicBezTo>
                      <a:lnTo>
                        <a:pt x="0" y="168382"/>
                      </a:lnTo>
                      <a:cubicBezTo>
                        <a:pt x="0" y="75387"/>
                        <a:pt x="75387" y="0"/>
                        <a:pt x="168382" y="0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4" name="二等辺三角形 13">
                  <a:extLst>
                    <a:ext uri="{FF2B5EF4-FFF2-40B4-BE49-F238E27FC236}">
                      <a16:creationId xmlns:a16="http://schemas.microsoft.com/office/drawing/2014/main" id="{8549B7BE-5EE2-92B1-B8FC-313352EC8F93}"/>
                    </a:ext>
                  </a:extLst>
                </p:cNvPr>
                <p:cNvSpPr/>
                <p:nvPr/>
              </p:nvSpPr>
              <p:spPr bwMode="auto">
                <a:xfrm>
                  <a:off x="4337692" y="2668762"/>
                  <a:ext cx="140274" cy="174826"/>
                </a:xfrm>
                <a:prstGeom prst="triangle">
                  <a:avLst/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5" name="二等辺三角形 14">
                  <a:extLst>
                    <a:ext uri="{FF2B5EF4-FFF2-40B4-BE49-F238E27FC236}">
                      <a16:creationId xmlns:a16="http://schemas.microsoft.com/office/drawing/2014/main" id="{91672444-3506-49D7-4248-180CA33D3C37}"/>
                    </a:ext>
                  </a:extLst>
                </p:cNvPr>
                <p:cNvSpPr/>
                <p:nvPr/>
              </p:nvSpPr>
              <p:spPr bwMode="auto">
                <a:xfrm>
                  <a:off x="4542479" y="2668762"/>
                  <a:ext cx="140274" cy="174826"/>
                </a:xfrm>
                <a:prstGeom prst="triangle">
                  <a:avLst/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6" name="四角形: 上の 2 つの角を丸める 15">
                  <a:extLst>
                    <a:ext uri="{FF2B5EF4-FFF2-40B4-BE49-F238E27FC236}">
                      <a16:creationId xmlns:a16="http://schemas.microsoft.com/office/drawing/2014/main" id="{6A0B1957-E1FF-74D9-85C8-1D7919F3B68E}"/>
                    </a:ext>
                  </a:extLst>
                </p:cNvPr>
                <p:cNvSpPr/>
                <p:nvPr/>
              </p:nvSpPr>
              <p:spPr bwMode="auto">
                <a:xfrm>
                  <a:off x="4293596" y="2742107"/>
                  <a:ext cx="426311" cy="461317"/>
                </a:xfrm>
                <a:prstGeom prst="round2SameRect">
                  <a:avLst>
                    <a:gd name="adj1" fmla="val 50000"/>
                    <a:gd name="adj2" fmla="val 34958"/>
                  </a:avLst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7" name="楕円 16">
                  <a:extLst>
                    <a:ext uri="{FF2B5EF4-FFF2-40B4-BE49-F238E27FC236}">
                      <a16:creationId xmlns:a16="http://schemas.microsoft.com/office/drawing/2014/main" id="{D22F33D1-713C-3105-72AC-886DC0DD92DA}"/>
                    </a:ext>
                  </a:extLst>
                </p:cNvPr>
                <p:cNvSpPr/>
                <p:nvPr/>
              </p:nvSpPr>
              <p:spPr bwMode="auto">
                <a:xfrm>
                  <a:off x="4368593" y="2904408"/>
                  <a:ext cx="67676" cy="71028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" name="楕円 17">
                  <a:extLst>
                    <a:ext uri="{FF2B5EF4-FFF2-40B4-BE49-F238E27FC236}">
                      <a16:creationId xmlns:a16="http://schemas.microsoft.com/office/drawing/2014/main" id="{ABC3E517-3F14-8A5E-68DD-DB910CAD7F31}"/>
                    </a:ext>
                  </a:extLst>
                </p:cNvPr>
                <p:cNvSpPr/>
                <p:nvPr/>
              </p:nvSpPr>
              <p:spPr bwMode="auto">
                <a:xfrm>
                  <a:off x="4582906" y="2904408"/>
                  <a:ext cx="67676" cy="71028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四角形: 上の 2 つの角を丸める 18">
                  <a:extLst>
                    <a:ext uri="{FF2B5EF4-FFF2-40B4-BE49-F238E27FC236}">
                      <a16:creationId xmlns:a16="http://schemas.microsoft.com/office/drawing/2014/main" id="{D75A31F9-BB3D-20E2-57C3-A4455889B327}"/>
                    </a:ext>
                  </a:extLst>
                </p:cNvPr>
                <p:cNvSpPr/>
                <p:nvPr/>
              </p:nvSpPr>
              <p:spPr bwMode="auto">
                <a:xfrm>
                  <a:off x="4360540" y="3040857"/>
                  <a:ext cx="292424" cy="176211"/>
                </a:xfrm>
                <a:prstGeom prst="round2SameRect">
                  <a:avLst>
                    <a:gd name="adj1" fmla="val 39945"/>
                    <a:gd name="adj2" fmla="val 50000"/>
                  </a:avLst>
                </a:prstGeom>
                <a:solidFill>
                  <a:srgbClr val="FF99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0" name="四角形: 上の 2 つの角を丸める 19">
                  <a:extLst>
                    <a:ext uri="{FF2B5EF4-FFF2-40B4-BE49-F238E27FC236}">
                      <a16:creationId xmlns:a16="http://schemas.microsoft.com/office/drawing/2014/main" id="{8C567B7C-E707-DC64-607B-8AA530349E55}"/>
                    </a:ext>
                  </a:extLst>
                </p:cNvPr>
                <p:cNvSpPr/>
                <p:nvPr/>
              </p:nvSpPr>
              <p:spPr bwMode="auto">
                <a:xfrm rot="10800000">
                  <a:off x="4462933" y="2990716"/>
                  <a:ext cx="87636" cy="68608"/>
                </a:xfrm>
                <a:prstGeom prst="round2SameRect">
                  <a:avLst>
                    <a:gd name="adj1" fmla="val 50000"/>
                    <a:gd name="adj2" fmla="val 23787"/>
                  </a:avLst>
                </a:prstGeom>
                <a:solidFill>
                  <a:srgbClr val="FF99CC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A7ED1E83-26C1-98DC-B35D-D6D78353ACD2}"/>
              </a:ext>
            </a:extLst>
          </p:cNvPr>
          <p:cNvSpPr txBox="1"/>
          <p:nvPr/>
        </p:nvSpPr>
        <p:spPr>
          <a:xfrm>
            <a:off x="258901" y="3279164"/>
            <a:ext cx="6340198" cy="354056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当アパートは</a:t>
            </a:r>
            <a:endParaRPr kumimoji="1" lang="en-US" altLang="ja-JP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ペットの飼育を</a:t>
            </a:r>
            <a:endParaRPr kumimoji="1" lang="en-US" altLang="ja-JP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認めておりません</a:t>
            </a: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AE3EBFB5-56E8-A145-1539-BEF5032CBA78}"/>
              </a:ext>
            </a:extLst>
          </p:cNvPr>
          <p:cNvSpPr txBox="1"/>
          <p:nvPr/>
        </p:nvSpPr>
        <p:spPr>
          <a:xfrm>
            <a:off x="298116" y="7902783"/>
            <a:ext cx="632605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800"/>
              </a:spcAft>
            </a:pP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アパートの快適運営のため</a:t>
            </a:r>
            <a:br>
              <a:rPr lang="en-US" altLang="ja-JP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ルール順守をお願いいたします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DB265FC2-7864-FD16-C6BD-C7ECCE051346}"/>
              </a:ext>
            </a:extLst>
          </p:cNvPr>
          <p:cNvSpPr txBox="1"/>
          <p:nvPr/>
        </p:nvSpPr>
        <p:spPr>
          <a:xfrm>
            <a:off x="298116" y="9157265"/>
            <a:ext cx="63260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</p:spTree>
    <p:extLst>
      <p:ext uri="{BB962C8B-B14F-4D97-AF65-F5344CB8AC3E}">
        <p14:creationId xmlns:p14="http://schemas.microsoft.com/office/powerpoint/2010/main" val="20805609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79BCC9A-E57A-2842-E41D-95D347C418E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DF2FA7B-262E-62E6-F107-6871FC69F8A7}"/>
              </a:ext>
            </a:extLst>
          </p:cNvPr>
          <p:cNvSpPr/>
          <p:nvPr/>
        </p:nvSpPr>
        <p:spPr>
          <a:xfrm>
            <a:off x="139847" y="102769"/>
            <a:ext cx="6578306" cy="24669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FD3617A6-EA97-39AC-744B-120B7804631F}"/>
              </a:ext>
            </a:extLst>
          </p:cNvPr>
          <p:cNvGrpSpPr/>
          <p:nvPr/>
        </p:nvGrpSpPr>
        <p:grpSpPr>
          <a:xfrm>
            <a:off x="865363" y="240550"/>
            <a:ext cx="5127274" cy="2174524"/>
            <a:chOff x="2252700" y="278650"/>
            <a:chExt cx="5127274" cy="2174524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0AA13949-B1C6-7EE3-CA02-733A7D18DC6F}"/>
                </a:ext>
              </a:extLst>
            </p:cNvPr>
            <p:cNvGrpSpPr/>
            <p:nvPr/>
          </p:nvGrpSpPr>
          <p:grpSpPr>
            <a:xfrm>
              <a:off x="2252700" y="278650"/>
              <a:ext cx="2174524" cy="2174524"/>
              <a:chOff x="807284" y="990599"/>
              <a:chExt cx="2412166" cy="2412166"/>
            </a:xfrm>
          </p:grpSpPr>
          <p:grpSp>
            <p:nvGrpSpPr>
              <p:cNvPr id="23" name="グループ化 22">
                <a:extLst>
                  <a:ext uri="{FF2B5EF4-FFF2-40B4-BE49-F238E27FC236}">
                    <a16:creationId xmlns:a16="http://schemas.microsoft.com/office/drawing/2014/main" id="{AAFB6E8D-500B-CB5D-870E-A6E6C2C521D5}"/>
                  </a:ext>
                </a:extLst>
              </p:cNvPr>
              <p:cNvGrpSpPr/>
              <p:nvPr/>
            </p:nvGrpSpPr>
            <p:grpSpPr>
              <a:xfrm>
                <a:off x="807284" y="990599"/>
                <a:ext cx="2412166" cy="2412166"/>
                <a:chOff x="643930" y="806730"/>
                <a:chExt cx="2735056" cy="2735056"/>
              </a:xfrm>
            </p:grpSpPr>
            <p:sp>
              <p:nvSpPr>
                <p:cNvPr id="37" name="四角形: 角を丸くする 36">
                  <a:extLst>
                    <a:ext uri="{FF2B5EF4-FFF2-40B4-BE49-F238E27FC236}">
                      <a16:creationId xmlns:a16="http://schemas.microsoft.com/office/drawing/2014/main" id="{32009418-673D-3497-CA0B-28F754C59CB2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8" name="四角形: 角を丸くする 37">
                  <a:extLst>
                    <a:ext uri="{FF2B5EF4-FFF2-40B4-BE49-F238E27FC236}">
                      <a16:creationId xmlns:a16="http://schemas.microsoft.com/office/drawing/2014/main" id="{27287960-40C0-E1A3-9630-7CBF13DE3FA9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75DA4A2F-59CA-77F9-4A56-FA2E7706D673}"/>
                  </a:ext>
                </a:extLst>
              </p:cNvPr>
              <p:cNvSpPr/>
              <p:nvPr/>
            </p:nvSpPr>
            <p:spPr bwMode="auto">
              <a:xfrm>
                <a:off x="876924" y="1060239"/>
                <a:ext cx="2272886" cy="2272886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93CD5131-E7C0-9E37-2D5F-95193DE3BDA2}"/>
                  </a:ext>
                </a:extLst>
              </p:cNvPr>
              <p:cNvSpPr/>
              <p:nvPr/>
            </p:nvSpPr>
            <p:spPr bwMode="auto">
              <a:xfrm>
                <a:off x="938228" y="1126291"/>
                <a:ext cx="2134758" cy="2134758"/>
              </a:xfrm>
              <a:custGeom>
                <a:avLst/>
                <a:gdLst>
                  <a:gd name="connsiteX0" fmla="*/ 123968 w 2306729"/>
                  <a:gd name="connsiteY0" fmla="*/ 0 h 2306729"/>
                  <a:gd name="connsiteX1" fmla="*/ 2306729 w 2306729"/>
                  <a:gd name="connsiteY1" fmla="*/ 2182762 h 2306729"/>
                  <a:gd name="connsiteX2" fmla="*/ 2182761 w 2306729"/>
                  <a:gd name="connsiteY2" fmla="*/ 2306729 h 2306729"/>
                  <a:gd name="connsiteX3" fmla="*/ 0 w 2306729"/>
                  <a:gd name="connsiteY3" fmla="*/ 123968 h 2306729"/>
                  <a:gd name="connsiteX4" fmla="*/ 123968 w 2306729"/>
                  <a:gd name="connsiteY4" fmla="*/ 0 h 23067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06729" h="2306729">
                    <a:moveTo>
                      <a:pt x="123968" y="0"/>
                    </a:moveTo>
                    <a:lnTo>
                      <a:pt x="2306729" y="2182762"/>
                    </a:lnTo>
                    <a:lnTo>
                      <a:pt x="2182761" y="2306729"/>
                    </a:lnTo>
                    <a:lnTo>
                      <a:pt x="0" y="123968"/>
                    </a:lnTo>
                    <a:lnTo>
                      <a:pt x="123968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26" name="グループ化 25">
                <a:extLst>
                  <a:ext uri="{FF2B5EF4-FFF2-40B4-BE49-F238E27FC236}">
                    <a16:creationId xmlns:a16="http://schemas.microsoft.com/office/drawing/2014/main" id="{B00F0ADE-C6C0-81E8-2DE7-AFE39FBDC68A}"/>
                  </a:ext>
                </a:extLst>
              </p:cNvPr>
              <p:cNvGrpSpPr/>
              <p:nvPr/>
            </p:nvGrpSpPr>
            <p:grpSpPr>
              <a:xfrm>
                <a:off x="1081971" y="1311938"/>
                <a:ext cx="1842204" cy="1794622"/>
                <a:chOff x="2304235" y="2627327"/>
                <a:chExt cx="793703" cy="773203"/>
              </a:xfrm>
            </p:grpSpPr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ED9ECF43-6A16-14F4-9E48-C170A187A1BD}"/>
                    </a:ext>
                  </a:extLst>
                </p:cNvPr>
                <p:cNvSpPr/>
                <p:nvPr/>
              </p:nvSpPr>
              <p:spPr bwMode="auto">
                <a:xfrm>
                  <a:off x="2888858" y="2802566"/>
                  <a:ext cx="209080" cy="281879"/>
                </a:xfrm>
                <a:custGeom>
                  <a:avLst/>
                  <a:gdLst>
                    <a:gd name="connsiteX0" fmla="*/ 57540 w 209080"/>
                    <a:gd name="connsiteY0" fmla="*/ 397 h 281879"/>
                    <a:gd name="connsiteX1" fmla="*/ 170752 w 209080"/>
                    <a:gd name="connsiteY1" fmla="*/ 44328 h 281879"/>
                    <a:gd name="connsiteX2" fmla="*/ 195856 w 209080"/>
                    <a:gd name="connsiteY2" fmla="*/ 200541 h 281879"/>
                    <a:gd name="connsiteX3" fmla="*/ 60006 w 209080"/>
                    <a:gd name="connsiteY3" fmla="*/ 281643 h 281879"/>
                    <a:gd name="connsiteX4" fmla="*/ 63378 w 209080"/>
                    <a:gd name="connsiteY4" fmla="*/ 223316 h 281879"/>
                    <a:gd name="connsiteX5" fmla="*/ 142912 w 209080"/>
                    <a:gd name="connsiteY5" fmla="*/ 175835 h 281879"/>
                    <a:gd name="connsiteX6" fmla="*/ 128215 w 209080"/>
                    <a:gd name="connsiteY6" fmla="*/ 84379 h 281879"/>
                    <a:gd name="connsiteX7" fmla="*/ 37809 w 209080"/>
                    <a:gd name="connsiteY7" fmla="*/ 64207 h 281879"/>
                    <a:gd name="connsiteX8" fmla="*/ 37137 w 209080"/>
                    <a:gd name="connsiteY8" fmla="*/ 62506 h 281879"/>
                    <a:gd name="connsiteX9" fmla="*/ 28366 w 209080"/>
                    <a:gd name="connsiteY9" fmla="*/ 66319 h 281879"/>
                    <a:gd name="connsiteX10" fmla="*/ 0 w 209080"/>
                    <a:gd name="connsiteY10" fmla="*/ 36548 h 281879"/>
                    <a:gd name="connsiteX11" fmla="*/ 8308 w 209080"/>
                    <a:gd name="connsiteY11" fmla="*/ 15497 h 281879"/>
                    <a:gd name="connsiteX12" fmla="*/ 17052 w 209080"/>
                    <a:gd name="connsiteY12" fmla="*/ 11695 h 281879"/>
                    <a:gd name="connsiteX13" fmla="*/ 16332 w 209080"/>
                    <a:gd name="connsiteY13" fmla="*/ 9873 h 281879"/>
                    <a:gd name="connsiteX14" fmla="*/ 26761 w 209080"/>
                    <a:gd name="connsiteY14" fmla="*/ 7475 h 281879"/>
                    <a:gd name="connsiteX15" fmla="*/ 28366 w 209080"/>
                    <a:gd name="connsiteY15" fmla="*/ 6777 h 281879"/>
                    <a:gd name="connsiteX16" fmla="*/ 28861 w 209080"/>
                    <a:gd name="connsiteY16" fmla="*/ 6992 h 2818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09080" h="281879">
                      <a:moveTo>
                        <a:pt x="57540" y="397"/>
                      </a:moveTo>
                      <a:cubicBezTo>
                        <a:pt x="99245" y="-2744"/>
                        <a:pt x="141079" y="12813"/>
                        <a:pt x="170752" y="44328"/>
                      </a:cubicBezTo>
                      <a:cubicBezTo>
                        <a:pt x="210315" y="86347"/>
                        <a:pt x="220262" y="148241"/>
                        <a:pt x="195856" y="200541"/>
                      </a:cubicBezTo>
                      <a:cubicBezTo>
                        <a:pt x="171450" y="252840"/>
                        <a:pt x="117624" y="284974"/>
                        <a:pt x="60006" y="281643"/>
                      </a:cubicBezTo>
                      <a:lnTo>
                        <a:pt x="63378" y="223316"/>
                      </a:lnTo>
                      <a:cubicBezTo>
                        <a:pt x="97111" y="225266"/>
                        <a:pt x="128623" y="206453"/>
                        <a:pt x="142912" y="175835"/>
                      </a:cubicBezTo>
                      <a:cubicBezTo>
                        <a:pt x="157201" y="145216"/>
                        <a:pt x="151377" y="108980"/>
                        <a:pt x="128215" y="84379"/>
                      </a:cubicBezTo>
                      <a:cubicBezTo>
                        <a:pt x="105052" y="59779"/>
                        <a:pt x="69232" y="51786"/>
                        <a:pt x="37809" y="64207"/>
                      </a:cubicBezTo>
                      <a:lnTo>
                        <a:pt x="37137" y="62506"/>
                      </a:lnTo>
                      <a:lnTo>
                        <a:pt x="28366" y="66319"/>
                      </a:lnTo>
                      <a:cubicBezTo>
                        <a:pt x="12700" y="66319"/>
                        <a:pt x="0" y="52990"/>
                        <a:pt x="0" y="36548"/>
                      </a:cubicBezTo>
                      <a:cubicBezTo>
                        <a:pt x="0" y="28327"/>
                        <a:pt x="3175" y="20884"/>
                        <a:pt x="8308" y="15497"/>
                      </a:cubicBezTo>
                      <a:lnTo>
                        <a:pt x="17052" y="11695"/>
                      </a:lnTo>
                      <a:lnTo>
                        <a:pt x="16332" y="9873"/>
                      </a:lnTo>
                      <a:lnTo>
                        <a:pt x="26761" y="7475"/>
                      </a:lnTo>
                      <a:lnTo>
                        <a:pt x="28366" y="6777"/>
                      </a:lnTo>
                      <a:lnTo>
                        <a:pt x="28861" y="6992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EE5F0492-23B1-A17E-39EC-0C14CD228DAC}"/>
                    </a:ext>
                  </a:extLst>
                </p:cNvPr>
                <p:cNvSpPr/>
                <p:nvPr/>
              </p:nvSpPr>
              <p:spPr bwMode="auto">
                <a:xfrm>
                  <a:off x="2753617" y="3127820"/>
                  <a:ext cx="84834" cy="272710"/>
                </a:xfrm>
                <a:custGeom>
                  <a:avLst/>
                  <a:gdLst>
                    <a:gd name="connsiteX0" fmla="*/ 62639 w 103846"/>
                    <a:gd name="connsiteY0" fmla="*/ 0 h 272710"/>
                    <a:gd name="connsiteX1" fmla="*/ 103846 w 103846"/>
                    <a:gd name="connsiteY1" fmla="*/ 41207 h 272710"/>
                    <a:gd name="connsiteX2" fmla="*/ 103845 w 103846"/>
                    <a:gd name="connsiteY2" fmla="*/ 260472 h 272710"/>
                    <a:gd name="connsiteX3" fmla="*/ 91607 w 103846"/>
                    <a:gd name="connsiteY3" fmla="*/ 272710 h 272710"/>
                    <a:gd name="connsiteX4" fmla="*/ 79557 w 103846"/>
                    <a:gd name="connsiteY4" fmla="*/ 272710 h 272710"/>
                    <a:gd name="connsiteX5" fmla="*/ 33670 w 103846"/>
                    <a:gd name="connsiteY5" fmla="*/ 272710 h 272710"/>
                    <a:gd name="connsiteX6" fmla="*/ 9173 w 103846"/>
                    <a:gd name="connsiteY6" fmla="*/ 272710 h 272710"/>
                    <a:gd name="connsiteX7" fmla="*/ 0 w 103846"/>
                    <a:gd name="connsiteY7" fmla="*/ 263537 h 272710"/>
                    <a:gd name="connsiteX8" fmla="*/ 0 w 103846"/>
                    <a:gd name="connsiteY8" fmla="*/ 241821 h 272710"/>
                    <a:gd name="connsiteX9" fmla="*/ 9047 w 103846"/>
                    <a:gd name="connsiteY9" fmla="*/ 219979 h 272710"/>
                    <a:gd name="connsiteX10" fmla="*/ 21432 w 103846"/>
                    <a:gd name="connsiteY10" fmla="*/ 214849 h 272710"/>
                    <a:gd name="connsiteX11" fmla="*/ 21432 w 103846"/>
                    <a:gd name="connsiteY11" fmla="*/ 41207 h 272710"/>
                    <a:gd name="connsiteX12" fmla="*/ 62639 w 103846"/>
                    <a:gd name="connsiteY12" fmla="*/ 0 h 272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03846" h="272710">
                      <a:moveTo>
                        <a:pt x="62639" y="0"/>
                      </a:moveTo>
                      <a:cubicBezTo>
                        <a:pt x="85397" y="0"/>
                        <a:pt x="103846" y="18449"/>
                        <a:pt x="103846" y="41207"/>
                      </a:cubicBezTo>
                      <a:cubicBezTo>
                        <a:pt x="103846" y="114295"/>
                        <a:pt x="103845" y="187384"/>
                        <a:pt x="103845" y="260472"/>
                      </a:cubicBezTo>
                      <a:cubicBezTo>
                        <a:pt x="103845" y="267231"/>
                        <a:pt x="98366" y="272710"/>
                        <a:pt x="91607" y="272710"/>
                      </a:cubicBezTo>
                      <a:lnTo>
                        <a:pt x="79557" y="272710"/>
                      </a:lnTo>
                      <a:lnTo>
                        <a:pt x="33670" y="272710"/>
                      </a:lnTo>
                      <a:lnTo>
                        <a:pt x="9173" y="272710"/>
                      </a:lnTo>
                      <a:cubicBezTo>
                        <a:pt x="4107" y="272710"/>
                        <a:pt x="0" y="268603"/>
                        <a:pt x="0" y="263537"/>
                      </a:cubicBezTo>
                      <a:lnTo>
                        <a:pt x="0" y="241821"/>
                      </a:lnTo>
                      <a:cubicBezTo>
                        <a:pt x="0" y="233291"/>
                        <a:pt x="3457" y="225569"/>
                        <a:pt x="9047" y="219979"/>
                      </a:cubicBezTo>
                      <a:lnTo>
                        <a:pt x="21432" y="214849"/>
                      </a:lnTo>
                      <a:lnTo>
                        <a:pt x="21432" y="41207"/>
                      </a:lnTo>
                      <a:cubicBezTo>
                        <a:pt x="21432" y="18449"/>
                        <a:pt x="39881" y="0"/>
                        <a:pt x="6263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9" name="フリーフォーム: 図形 28">
                  <a:extLst>
                    <a:ext uri="{FF2B5EF4-FFF2-40B4-BE49-F238E27FC236}">
                      <a16:creationId xmlns:a16="http://schemas.microsoft.com/office/drawing/2014/main" id="{B8736838-60C5-0CB6-BAA0-C9F0ED6822FB}"/>
                    </a:ext>
                  </a:extLst>
                </p:cNvPr>
                <p:cNvSpPr/>
                <p:nvPr/>
              </p:nvSpPr>
              <p:spPr bwMode="auto">
                <a:xfrm>
                  <a:off x="2434530" y="2961823"/>
                  <a:ext cx="567157" cy="438707"/>
                </a:xfrm>
                <a:custGeom>
                  <a:avLst/>
                  <a:gdLst>
                    <a:gd name="connsiteX0" fmla="*/ 159418 w 567157"/>
                    <a:gd name="connsiteY0" fmla="*/ 0 h 438707"/>
                    <a:gd name="connsiteX1" fmla="*/ 411904 w 567157"/>
                    <a:gd name="connsiteY1" fmla="*/ 0 h 438707"/>
                    <a:gd name="connsiteX2" fmla="*/ 567157 w 567157"/>
                    <a:gd name="connsiteY2" fmla="*/ 155253 h 438707"/>
                    <a:gd name="connsiteX3" fmla="*/ 567157 w 567157"/>
                    <a:gd name="connsiteY3" fmla="*/ 197724 h 438707"/>
                    <a:gd name="connsiteX4" fmla="*/ 534124 w 567157"/>
                    <a:gd name="connsiteY4" fmla="*/ 277473 h 438707"/>
                    <a:gd name="connsiteX5" fmla="*/ 525364 w 567157"/>
                    <a:gd name="connsiteY5" fmla="*/ 283379 h 438707"/>
                    <a:gd name="connsiteX6" fmla="*/ 525363 w 567157"/>
                    <a:gd name="connsiteY6" fmla="*/ 426469 h 438707"/>
                    <a:gd name="connsiteX7" fmla="*/ 515366 w 567157"/>
                    <a:gd name="connsiteY7" fmla="*/ 438707 h 438707"/>
                    <a:gd name="connsiteX8" fmla="*/ 505522 w 567157"/>
                    <a:gd name="connsiteY8" fmla="*/ 438707 h 438707"/>
                    <a:gd name="connsiteX9" fmla="*/ 468036 w 567157"/>
                    <a:gd name="connsiteY9" fmla="*/ 438707 h 438707"/>
                    <a:gd name="connsiteX10" fmla="*/ 448024 w 567157"/>
                    <a:gd name="connsiteY10" fmla="*/ 438707 h 438707"/>
                    <a:gd name="connsiteX11" fmla="*/ 440530 w 567157"/>
                    <a:gd name="connsiteY11" fmla="*/ 429534 h 438707"/>
                    <a:gd name="connsiteX12" fmla="*/ 440530 w 567157"/>
                    <a:gd name="connsiteY12" fmla="*/ 407818 h 438707"/>
                    <a:gd name="connsiteX13" fmla="*/ 447921 w 567157"/>
                    <a:gd name="connsiteY13" fmla="*/ 385976 h 438707"/>
                    <a:gd name="connsiteX14" fmla="*/ 458038 w 567157"/>
                    <a:gd name="connsiteY14" fmla="*/ 380846 h 438707"/>
                    <a:gd name="connsiteX15" fmla="*/ 458038 w 567157"/>
                    <a:gd name="connsiteY15" fmla="*/ 309767 h 438707"/>
                    <a:gd name="connsiteX16" fmla="*/ 454375 w 567157"/>
                    <a:gd name="connsiteY16" fmla="*/ 310506 h 438707"/>
                    <a:gd name="connsiteX17" fmla="*/ 227708 w 567157"/>
                    <a:gd name="connsiteY17" fmla="*/ 310506 h 438707"/>
                    <a:gd name="connsiteX18" fmla="*/ 227707 w 567157"/>
                    <a:gd name="connsiteY18" fmla="*/ 426469 h 438707"/>
                    <a:gd name="connsiteX19" fmla="*/ 217710 w 567157"/>
                    <a:gd name="connsiteY19" fmla="*/ 438707 h 438707"/>
                    <a:gd name="connsiteX20" fmla="*/ 207866 w 567157"/>
                    <a:gd name="connsiteY20" fmla="*/ 438707 h 438707"/>
                    <a:gd name="connsiteX21" fmla="*/ 170380 w 567157"/>
                    <a:gd name="connsiteY21" fmla="*/ 438707 h 438707"/>
                    <a:gd name="connsiteX22" fmla="*/ 150368 w 567157"/>
                    <a:gd name="connsiteY22" fmla="*/ 438707 h 438707"/>
                    <a:gd name="connsiteX23" fmla="*/ 142874 w 567157"/>
                    <a:gd name="connsiteY23" fmla="*/ 429534 h 438707"/>
                    <a:gd name="connsiteX24" fmla="*/ 142874 w 567157"/>
                    <a:gd name="connsiteY24" fmla="*/ 407818 h 438707"/>
                    <a:gd name="connsiteX25" fmla="*/ 150265 w 567157"/>
                    <a:gd name="connsiteY25" fmla="*/ 385976 h 438707"/>
                    <a:gd name="connsiteX26" fmla="*/ 160382 w 567157"/>
                    <a:gd name="connsiteY26" fmla="*/ 380846 h 438707"/>
                    <a:gd name="connsiteX27" fmla="*/ 160382 w 567157"/>
                    <a:gd name="connsiteY27" fmla="*/ 310506 h 438707"/>
                    <a:gd name="connsiteX28" fmla="*/ 116947 w 567157"/>
                    <a:gd name="connsiteY28" fmla="*/ 310506 h 438707"/>
                    <a:gd name="connsiteX29" fmla="*/ 84834 w 567157"/>
                    <a:gd name="connsiteY29" fmla="*/ 304023 h 438707"/>
                    <a:gd name="connsiteX30" fmla="*/ 84833 w 567157"/>
                    <a:gd name="connsiteY30" fmla="*/ 426469 h 438707"/>
                    <a:gd name="connsiteX31" fmla="*/ 74836 w 567157"/>
                    <a:gd name="connsiteY31" fmla="*/ 438707 h 438707"/>
                    <a:gd name="connsiteX32" fmla="*/ 64992 w 567157"/>
                    <a:gd name="connsiteY32" fmla="*/ 438707 h 438707"/>
                    <a:gd name="connsiteX33" fmla="*/ 27506 w 567157"/>
                    <a:gd name="connsiteY33" fmla="*/ 438707 h 438707"/>
                    <a:gd name="connsiteX34" fmla="*/ 7494 w 567157"/>
                    <a:gd name="connsiteY34" fmla="*/ 438707 h 438707"/>
                    <a:gd name="connsiteX35" fmla="*/ 0 w 567157"/>
                    <a:gd name="connsiteY35" fmla="*/ 429534 h 438707"/>
                    <a:gd name="connsiteX36" fmla="*/ 0 w 567157"/>
                    <a:gd name="connsiteY36" fmla="*/ 407818 h 438707"/>
                    <a:gd name="connsiteX37" fmla="*/ 7391 w 567157"/>
                    <a:gd name="connsiteY37" fmla="*/ 385976 h 438707"/>
                    <a:gd name="connsiteX38" fmla="*/ 17508 w 567157"/>
                    <a:gd name="connsiteY38" fmla="*/ 380846 h 438707"/>
                    <a:gd name="connsiteX39" fmla="*/ 17508 w 567157"/>
                    <a:gd name="connsiteY39" fmla="*/ 248269 h 438707"/>
                    <a:gd name="connsiteX40" fmla="*/ 13028 w 567157"/>
                    <a:gd name="connsiteY40" fmla="*/ 241624 h 438707"/>
                    <a:gd name="connsiteX41" fmla="*/ 4165 w 567157"/>
                    <a:gd name="connsiteY41" fmla="*/ 197724 h 438707"/>
                    <a:gd name="connsiteX42" fmla="*/ 4165 w 567157"/>
                    <a:gd name="connsiteY42" fmla="*/ 155253 h 438707"/>
                    <a:gd name="connsiteX43" fmla="*/ 159418 w 567157"/>
                    <a:gd name="connsiteY43" fmla="*/ 0 h 43870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</a:cxnLst>
                  <a:rect l="l" t="t" r="r" b="b"/>
                  <a:pathLst>
                    <a:path w="567157" h="438707">
                      <a:moveTo>
                        <a:pt x="159418" y="0"/>
                      </a:moveTo>
                      <a:lnTo>
                        <a:pt x="411904" y="0"/>
                      </a:lnTo>
                      <a:cubicBezTo>
                        <a:pt x="497648" y="0"/>
                        <a:pt x="567157" y="69509"/>
                        <a:pt x="567157" y="155253"/>
                      </a:cubicBezTo>
                      <a:lnTo>
                        <a:pt x="567157" y="197724"/>
                      </a:lnTo>
                      <a:cubicBezTo>
                        <a:pt x="567157" y="228868"/>
                        <a:pt x="554534" y="257064"/>
                        <a:pt x="534124" y="277473"/>
                      </a:cubicBezTo>
                      <a:lnTo>
                        <a:pt x="525364" y="283379"/>
                      </a:lnTo>
                      <a:lnTo>
                        <a:pt x="525363" y="426469"/>
                      </a:lnTo>
                      <a:cubicBezTo>
                        <a:pt x="525363" y="433228"/>
                        <a:pt x="520887" y="438707"/>
                        <a:pt x="515366" y="438707"/>
                      </a:cubicBezTo>
                      <a:lnTo>
                        <a:pt x="505522" y="438707"/>
                      </a:lnTo>
                      <a:lnTo>
                        <a:pt x="468036" y="438707"/>
                      </a:lnTo>
                      <a:lnTo>
                        <a:pt x="448024" y="438707"/>
                      </a:lnTo>
                      <a:cubicBezTo>
                        <a:pt x="443885" y="438707"/>
                        <a:pt x="440530" y="434600"/>
                        <a:pt x="440530" y="429534"/>
                      </a:cubicBezTo>
                      <a:lnTo>
                        <a:pt x="440530" y="407818"/>
                      </a:lnTo>
                      <a:cubicBezTo>
                        <a:pt x="440530" y="399288"/>
                        <a:pt x="443354" y="391566"/>
                        <a:pt x="447921" y="385976"/>
                      </a:cubicBezTo>
                      <a:lnTo>
                        <a:pt x="458038" y="380846"/>
                      </a:lnTo>
                      <a:lnTo>
                        <a:pt x="458038" y="309767"/>
                      </a:lnTo>
                      <a:lnTo>
                        <a:pt x="454375" y="310506"/>
                      </a:lnTo>
                      <a:lnTo>
                        <a:pt x="227708" y="310506"/>
                      </a:lnTo>
                      <a:lnTo>
                        <a:pt x="227707" y="426469"/>
                      </a:lnTo>
                      <a:cubicBezTo>
                        <a:pt x="227707" y="433228"/>
                        <a:pt x="223231" y="438707"/>
                        <a:pt x="217710" y="438707"/>
                      </a:cubicBezTo>
                      <a:lnTo>
                        <a:pt x="207866" y="438707"/>
                      </a:lnTo>
                      <a:lnTo>
                        <a:pt x="170380" y="438707"/>
                      </a:lnTo>
                      <a:lnTo>
                        <a:pt x="150368" y="438707"/>
                      </a:lnTo>
                      <a:cubicBezTo>
                        <a:pt x="146229" y="438707"/>
                        <a:pt x="142874" y="434600"/>
                        <a:pt x="142874" y="429534"/>
                      </a:cubicBezTo>
                      <a:lnTo>
                        <a:pt x="142874" y="407818"/>
                      </a:lnTo>
                      <a:cubicBezTo>
                        <a:pt x="142874" y="399288"/>
                        <a:pt x="145698" y="391566"/>
                        <a:pt x="150265" y="385976"/>
                      </a:cubicBezTo>
                      <a:lnTo>
                        <a:pt x="160382" y="380846"/>
                      </a:lnTo>
                      <a:lnTo>
                        <a:pt x="160382" y="310506"/>
                      </a:lnTo>
                      <a:lnTo>
                        <a:pt x="116947" y="310506"/>
                      </a:lnTo>
                      <a:lnTo>
                        <a:pt x="84834" y="304023"/>
                      </a:lnTo>
                      <a:lnTo>
                        <a:pt x="84833" y="426469"/>
                      </a:lnTo>
                      <a:cubicBezTo>
                        <a:pt x="84833" y="433228"/>
                        <a:pt x="80357" y="438707"/>
                        <a:pt x="74836" y="438707"/>
                      </a:cubicBezTo>
                      <a:lnTo>
                        <a:pt x="64992" y="438707"/>
                      </a:lnTo>
                      <a:lnTo>
                        <a:pt x="27506" y="438707"/>
                      </a:lnTo>
                      <a:lnTo>
                        <a:pt x="7494" y="438707"/>
                      </a:lnTo>
                      <a:cubicBezTo>
                        <a:pt x="3355" y="438707"/>
                        <a:pt x="0" y="434600"/>
                        <a:pt x="0" y="429534"/>
                      </a:cubicBezTo>
                      <a:lnTo>
                        <a:pt x="0" y="407818"/>
                      </a:lnTo>
                      <a:cubicBezTo>
                        <a:pt x="0" y="399288"/>
                        <a:pt x="2824" y="391566"/>
                        <a:pt x="7391" y="385976"/>
                      </a:cubicBezTo>
                      <a:lnTo>
                        <a:pt x="17508" y="380846"/>
                      </a:lnTo>
                      <a:lnTo>
                        <a:pt x="17508" y="248269"/>
                      </a:lnTo>
                      <a:lnTo>
                        <a:pt x="13028" y="241624"/>
                      </a:lnTo>
                      <a:cubicBezTo>
                        <a:pt x="7321" y="228131"/>
                        <a:pt x="4165" y="213296"/>
                        <a:pt x="4165" y="197724"/>
                      </a:cubicBezTo>
                      <a:lnTo>
                        <a:pt x="4165" y="155253"/>
                      </a:lnTo>
                      <a:cubicBezTo>
                        <a:pt x="4165" y="69509"/>
                        <a:pt x="73674" y="0"/>
                        <a:pt x="159418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0" name="二等辺三角形 29">
                  <a:extLst>
                    <a:ext uri="{FF2B5EF4-FFF2-40B4-BE49-F238E27FC236}">
                      <a16:creationId xmlns:a16="http://schemas.microsoft.com/office/drawing/2014/main" id="{403D6D27-54EA-0045-539E-D3F3B0D0FA70}"/>
                    </a:ext>
                  </a:extLst>
                </p:cNvPr>
                <p:cNvSpPr/>
                <p:nvPr/>
              </p:nvSpPr>
              <p:spPr bwMode="auto">
                <a:xfrm rot="1800000" flipH="1">
                  <a:off x="2581843" y="2627327"/>
                  <a:ext cx="181555" cy="150440"/>
                </a:xfrm>
                <a:prstGeom prst="triangle">
                  <a:avLst/>
                </a:pr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1" name="二等辺三角形 30">
                  <a:extLst>
                    <a:ext uri="{FF2B5EF4-FFF2-40B4-BE49-F238E27FC236}">
                      <a16:creationId xmlns:a16="http://schemas.microsoft.com/office/drawing/2014/main" id="{D3058DBB-74CD-8FC1-8A26-1B6FDE49CCEF}"/>
                    </a:ext>
                  </a:extLst>
                </p:cNvPr>
                <p:cNvSpPr/>
                <p:nvPr/>
              </p:nvSpPr>
              <p:spPr bwMode="auto">
                <a:xfrm rot="19800000">
                  <a:off x="2304235" y="2627327"/>
                  <a:ext cx="181555" cy="150440"/>
                </a:xfrm>
                <a:prstGeom prst="triangle">
                  <a:avLst/>
                </a:pr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E66B8E09-67DA-94E3-CD48-099016BA6544}"/>
                    </a:ext>
                  </a:extLst>
                </p:cNvPr>
                <p:cNvSpPr/>
                <p:nvPr/>
              </p:nvSpPr>
              <p:spPr bwMode="auto">
                <a:xfrm>
                  <a:off x="2321738" y="2680384"/>
                  <a:ext cx="426311" cy="447436"/>
                </a:xfrm>
                <a:prstGeom prst="ellipse">
                  <a:avLst/>
                </a:prstGeom>
                <a:solidFill>
                  <a:schemeClr val="bg1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楕円 32">
                  <a:extLst>
                    <a:ext uri="{FF2B5EF4-FFF2-40B4-BE49-F238E27FC236}">
                      <a16:creationId xmlns:a16="http://schemas.microsoft.com/office/drawing/2014/main" id="{B64A500C-5576-2B7F-0467-E2279EFD1DC4}"/>
                    </a:ext>
                  </a:extLst>
                </p:cNvPr>
                <p:cNvSpPr/>
                <p:nvPr/>
              </p:nvSpPr>
              <p:spPr bwMode="auto">
                <a:xfrm>
                  <a:off x="2392156" y="2825827"/>
                  <a:ext cx="67676" cy="71028"/>
                </a:xfrm>
                <a:prstGeom prst="ellipse">
                  <a:avLst/>
                </a:prstGeom>
                <a:solidFill>
                  <a:schemeClr val="tx1"/>
                </a:solidFill>
                <a:ln w="444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楕円 33">
                  <a:extLst>
                    <a:ext uri="{FF2B5EF4-FFF2-40B4-BE49-F238E27FC236}">
                      <a16:creationId xmlns:a16="http://schemas.microsoft.com/office/drawing/2014/main" id="{CFD01B86-2818-2032-8A1F-E86A74813855}"/>
                    </a:ext>
                  </a:extLst>
                </p:cNvPr>
                <p:cNvSpPr/>
                <p:nvPr/>
              </p:nvSpPr>
              <p:spPr bwMode="auto">
                <a:xfrm>
                  <a:off x="2606469" y="2825827"/>
                  <a:ext cx="67676" cy="71028"/>
                </a:xfrm>
                <a:prstGeom prst="ellipse">
                  <a:avLst/>
                </a:prstGeom>
                <a:solidFill>
                  <a:schemeClr val="tx1"/>
                </a:solidFill>
                <a:ln w="4445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フリーフォーム: 図形 34">
                  <a:extLst>
                    <a:ext uri="{FF2B5EF4-FFF2-40B4-BE49-F238E27FC236}">
                      <a16:creationId xmlns:a16="http://schemas.microsoft.com/office/drawing/2014/main" id="{BBF22F77-A492-10D8-9794-2993110CF8C8}"/>
                    </a:ext>
                  </a:extLst>
                </p:cNvPr>
                <p:cNvSpPr/>
                <p:nvPr/>
              </p:nvSpPr>
              <p:spPr bwMode="auto">
                <a:xfrm>
                  <a:off x="2398164" y="2944166"/>
                  <a:ext cx="278362" cy="140330"/>
                </a:xfrm>
                <a:custGeom>
                  <a:avLst/>
                  <a:gdLst>
                    <a:gd name="connsiteX0" fmla="*/ 124237 w 446117"/>
                    <a:gd name="connsiteY0" fmla="*/ 0 h 183942"/>
                    <a:gd name="connsiteX1" fmla="*/ 212086 w 446117"/>
                    <a:gd name="connsiteY1" fmla="*/ 26938 h 183942"/>
                    <a:gd name="connsiteX2" fmla="*/ 223059 w 446117"/>
                    <a:gd name="connsiteY2" fmla="*/ 38986 h 183942"/>
                    <a:gd name="connsiteX3" fmla="*/ 234031 w 446117"/>
                    <a:gd name="connsiteY3" fmla="*/ 26938 h 183942"/>
                    <a:gd name="connsiteX4" fmla="*/ 321880 w 446117"/>
                    <a:gd name="connsiteY4" fmla="*/ 0 h 183942"/>
                    <a:gd name="connsiteX5" fmla="*/ 446117 w 446117"/>
                    <a:gd name="connsiteY5" fmla="*/ 91971 h 183942"/>
                    <a:gd name="connsiteX6" fmla="*/ 321880 w 446117"/>
                    <a:gd name="connsiteY6" fmla="*/ 183942 h 183942"/>
                    <a:gd name="connsiteX7" fmla="*/ 234031 w 446117"/>
                    <a:gd name="connsiteY7" fmla="*/ 157004 h 183942"/>
                    <a:gd name="connsiteX8" fmla="*/ 223059 w 446117"/>
                    <a:gd name="connsiteY8" fmla="*/ 144956 h 183942"/>
                    <a:gd name="connsiteX9" fmla="*/ 212086 w 446117"/>
                    <a:gd name="connsiteY9" fmla="*/ 157004 h 183942"/>
                    <a:gd name="connsiteX10" fmla="*/ 124237 w 446117"/>
                    <a:gd name="connsiteY10" fmla="*/ 183942 h 183942"/>
                    <a:gd name="connsiteX11" fmla="*/ 0 w 446117"/>
                    <a:gd name="connsiteY11" fmla="*/ 91971 h 183942"/>
                    <a:gd name="connsiteX12" fmla="*/ 124237 w 446117"/>
                    <a:gd name="connsiteY12" fmla="*/ 0 h 18394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46117" h="183942">
                      <a:moveTo>
                        <a:pt x="124237" y="0"/>
                      </a:moveTo>
                      <a:cubicBezTo>
                        <a:pt x="158544" y="0"/>
                        <a:pt x="189603" y="10294"/>
                        <a:pt x="212086" y="26938"/>
                      </a:cubicBezTo>
                      <a:lnTo>
                        <a:pt x="223059" y="38986"/>
                      </a:lnTo>
                      <a:lnTo>
                        <a:pt x="234031" y="26938"/>
                      </a:lnTo>
                      <a:cubicBezTo>
                        <a:pt x="256514" y="10294"/>
                        <a:pt x="287573" y="0"/>
                        <a:pt x="321880" y="0"/>
                      </a:cubicBezTo>
                      <a:cubicBezTo>
                        <a:pt x="390494" y="0"/>
                        <a:pt x="446117" y="41177"/>
                        <a:pt x="446117" y="91971"/>
                      </a:cubicBezTo>
                      <a:cubicBezTo>
                        <a:pt x="446117" y="142765"/>
                        <a:pt x="390494" y="183942"/>
                        <a:pt x="321880" y="183942"/>
                      </a:cubicBezTo>
                      <a:cubicBezTo>
                        <a:pt x="287573" y="183942"/>
                        <a:pt x="256514" y="173648"/>
                        <a:pt x="234031" y="157004"/>
                      </a:cubicBezTo>
                      <a:lnTo>
                        <a:pt x="223059" y="144956"/>
                      </a:lnTo>
                      <a:lnTo>
                        <a:pt x="212086" y="157004"/>
                      </a:lnTo>
                      <a:cubicBezTo>
                        <a:pt x="189603" y="173648"/>
                        <a:pt x="158544" y="183942"/>
                        <a:pt x="124237" y="183942"/>
                      </a:cubicBezTo>
                      <a:cubicBezTo>
                        <a:pt x="55623" y="183942"/>
                        <a:pt x="0" y="142765"/>
                        <a:pt x="0" y="91971"/>
                      </a:cubicBezTo>
                      <a:cubicBezTo>
                        <a:pt x="0" y="41177"/>
                        <a:pt x="55623" y="0"/>
                        <a:pt x="124237" y="0"/>
                      </a:cubicBezTo>
                      <a:close/>
                    </a:path>
                  </a:pathLst>
                </a:custGeom>
                <a:solidFill>
                  <a:srgbClr val="FFFF99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36" name="四角形: 上の 2 つの角を丸める 35">
                  <a:extLst>
                    <a:ext uri="{FF2B5EF4-FFF2-40B4-BE49-F238E27FC236}">
                      <a16:creationId xmlns:a16="http://schemas.microsoft.com/office/drawing/2014/main" id="{9CDD52FF-0F8D-EB0F-CF2B-CC3F65434F4C}"/>
                    </a:ext>
                  </a:extLst>
                </p:cNvPr>
                <p:cNvSpPr/>
                <p:nvPr/>
              </p:nvSpPr>
              <p:spPr bwMode="auto">
                <a:xfrm rot="10800000">
                  <a:off x="2503414" y="2930539"/>
                  <a:ext cx="62958" cy="49288"/>
                </a:xfrm>
                <a:prstGeom prst="round2SameRect">
                  <a:avLst>
                    <a:gd name="adj1" fmla="val 50000"/>
                    <a:gd name="adj2" fmla="val 23787"/>
                  </a:avLst>
                </a:prstGeom>
                <a:solidFill>
                  <a:srgbClr val="FF99CC"/>
                </a:solidFill>
                <a:ln w="444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6C760556-CFC9-B443-E9E5-B5AF3CDA80B9}"/>
                </a:ext>
              </a:extLst>
            </p:cNvPr>
            <p:cNvGrpSpPr/>
            <p:nvPr/>
          </p:nvGrpSpPr>
          <p:grpSpPr>
            <a:xfrm>
              <a:off x="5205450" y="278650"/>
              <a:ext cx="2174524" cy="2174524"/>
              <a:chOff x="3760034" y="1028699"/>
              <a:chExt cx="2412166" cy="2412166"/>
            </a:xfrm>
          </p:grpSpPr>
          <p:grpSp>
            <p:nvGrpSpPr>
              <p:cNvPr id="7" name="グループ化 6">
                <a:extLst>
                  <a:ext uri="{FF2B5EF4-FFF2-40B4-BE49-F238E27FC236}">
                    <a16:creationId xmlns:a16="http://schemas.microsoft.com/office/drawing/2014/main" id="{D2FF1C6F-768E-524A-77FD-FDBAA3CB738C}"/>
                  </a:ext>
                </a:extLst>
              </p:cNvPr>
              <p:cNvGrpSpPr/>
              <p:nvPr/>
            </p:nvGrpSpPr>
            <p:grpSpPr>
              <a:xfrm>
                <a:off x="3760034" y="1028699"/>
                <a:ext cx="2412166" cy="2412166"/>
                <a:chOff x="643930" y="806730"/>
                <a:chExt cx="2735056" cy="2735056"/>
              </a:xfrm>
            </p:grpSpPr>
            <p:sp>
              <p:nvSpPr>
                <p:cNvPr id="21" name="四角形: 角を丸くする 20">
                  <a:extLst>
                    <a:ext uri="{FF2B5EF4-FFF2-40B4-BE49-F238E27FC236}">
                      <a16:creationId xmlns:a16="http://schemas.microsoft.com/office/drawing/2014/main" id="{BAF470CF-4639-4A79-340C-9C0D087057D7}"/>
                    </a:ext>
                  </a:extLst>
                </p:cNvPr>
                <p:cNvSpPr/>
                <p:nvPr/>
              </p:nvSpPr>
              <p:spPr bwMode="auto">
                <a:xfrm>
                  <a:off x="643930" y="80673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2" name="四角形: 角を丸くする 21">
                  <a:extLst>
                    <a:ext uri="{FF2B5EF4-FFF2-40B4-BE49-F238E27FC236}">
                      <a16:creationId xmlns:a16="http://schemas.microsoft.com/office/drawing/2014/main" id="{D189031F-A3D7-7576-C2AD-6B76A771F6FC}"/>
                    </a:ext>
                  </a:extLst>
                </p:cNvPr>
                <p:cNvSpPr/>
                <p:nvPr/>
              </p:nvSpPr>
              <p:spPr bwMode="auto">
                <a:xfrm>
                  <a:off x="831509" y="99430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4C49DAA3-0B5D-2A8F-4BDC-7593985FF729}"/>
                  </a:ext>
                </a:extLst>
              </p:cNvPr>
              <p:cNvSpPr/>
              <p:nvPr/>
            </p:nvSpPr>
            <p:spPr bwMode="auto">
              <a:xfrm>
                <a:off x="3829674" y="1098339"/>
                <a:ext cx="2272886" cy="2272886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7E24B68D-AF25-FDDB-F07C-AD6CDCD7BA9B}"/>
                  </a:ext>
                </a:extLst>
              </p:cNvPr>
              <p:cNvSpPr/>
              <p:nvPr/>
            </p:nvSpPr>
            <p:spPr bwMode="auto">
              <a:xfrm>
                <a:off x="3890978" y="1164391"/>
                <a:ext cx="2134758" cy="2134758"/>
              </a:xfrm>
              <a:custGeom>
                <a:avLst/>
                <a:gdLst>
                  <a:gd name="connsiteX0" fmla="*/ 123968 w 2306729"/>
                  <a:gd name="connsiteY0" fmla="*/ 0 h 2306729"/>
                  <a:gd name="connsiteX1" fmla="*/ 2306729 w 2306729"/>
                  <a:gd name="connsiteY1" fmla="*/ 2182762 h 2306729"/>
                  <a:gd name="connsiteX2" fmla="*/ 2182761 w 2306729"/>
                  <a:gd name="connsiteY2" fmla="*/ 2306729 h 2306729"/>
                  <a:gd name="connsiteX3" fmla="*/ 0 w 2306729"/>
                  <a:gd name="connsiteY3" fmla="*/ 123968 h 2306729"/>
                  <a:gd name="connsiteX4" fmla="*/ 123968 w 2306729"/>
                  <a:gd name="connsiteY4" fmla="*/ 0 h 23067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306729" h="2306729">
                    <a:moveTo>
                      <a:pt x="123968" y="0"/>
                    </a:moveTo>
                    <a:lnTo>
                      <a:pt x="2306729" y="2182762"/>
                    </a:lnTo>
                    <a:lnTo>
                      <a:pt x="2182761" y="2306729"/>
                    </a:lnTo>
                    <a:lnTo>
                      <a:pt x="0" y="123968"/>
                    </a:lnTo>
                    <a:lnTo>
                      <a:pt x="123968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0" name="グループ化 9">
                <a:extLst>
                  <a:ext uri="{FF2B5EF4-FFF2-40B4-BE49-F238E27FC236}">
                    <a16:creationId xmlns:a16="http://schemas.microsoft.com/office/drawing/2014/main" id="{5CD38ED1-F5EA-2854-DDD3-EE6528C10A3E}"/>
                  </a:ext>
                </a:extLst>
              </p:cNvPr>
              <p:cNvGrpSpPr/>
              <p:nvPr/>
            </p:nvGrpSpPr>
            <p:grpSpPr>
              <a:xfrm>
                <a:off x="4182872" y="1370665"/>
                <a:ext cx="1630954" cy="1714708"/>
                <a:chOff x="4293596" y="2668762"/>
                <a:chExt cx="766329" cy="805682"/>
              </a:xfrm>
            </p:grpSpPr>
            <p:sp>
              <p:nvSpPr>
                <p:cNvPr id="11" name="月 10">
                  <a:extLst>
                    <a:ext uri="{FF2B5EF4-FFF2-40B4-BE49-F238E27FC236}">
                      <a16:creationId xmlns:a16="http://schemas.microsoft.com/office/drawing/2014/main" id="{208122E6-B6F6-7088-AA03-AA176FCE99B8}"/>
                    </a:ext>
                  </a:extLst>
                </p:cNvPr>
                <p:cNvSpPr/>
                <p:nvPr/>
              </p:nvSpPr>
              <p:spPr bwMode="auto">
                <a:xfrm rot="10800000">
                  <a:off x="4889244" y="2827646"/>
                  <a:ext cx="170681" cy="341362"/>
                </a:xfrm>
                <a:prstGeom prst="moon">
                  <a:avLst>
                    <a:gd name="adj" fmla="val 74479"/>
                  </a:avLst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2" name="フリーフォーム: 図形 11">
                  <a:extLst>
                    <a:ext uri="{FF2B5EF4-FFF2-40B4-BE49-F238E27FC236}">
                      <a16:creationId xmlns:a16="http://schemas.microsoft.com/office/drawing/2014/main" id="{D9876D24-BD0F-3888-4B91-41197A58A5BC}"/>
                    </a:ext>
                  </a:extLst>
                </p:cNvPr>
                <p:cNvSpPr/>
                <p:nvPr/>
              </p:nvSpPr>
              <p:spPr bwMode="auto">
                <a:xfrm>
                  <a:off x="4746718" y="3201734"/>
                  <a:ext cx="91982" cy="272710"/>
                </a:xfrm>
                <a:custGeom>
                  <a:avLst/>
                  <a:gdLst>
                    <a:gd name="connsiteX0" fmla="*/ 62639 w 103846"/>
                    <a:gd name="connsiteY0" fmla="*/ 0 h 272710"/>
                    <a:gd name="connsiteX1" fmla="*/ 103846 w 103846"/>
                    <a:gd name="connsiteY1" fmla="*/ 41207 h 272710"/>
                    <a:gd name="connsiteX2" fmla="*/ 103845 w 103846"/>
                    <a:gd name="connsiteY2" fmla="*/ 260472 h 272710"/>
                    <a:gd name="connsiteX3" fmla="*/ 91607 w 103846"/>
                    <a:gd name="connsiteY3" fmla="*/ 272710 h 272710"/>
                    <a:gd name="connsiteX4" fmla="*/ 79557 w 103846"/>
                    <a:gd name="connsiteY4" fmla="*/ 272710 h 272710"/>
                    <a:gd name="connsiteX5" fmla="*/ 33670 w 103846"/>
                    <a:gd name="connsiteY5" fmla="*/ 272710 h 272710"/>
                    <a:gd name="connsiteX6" fmla="*/ 9173 w 103846"/>
                    <a:gd name="connsiteY6" fmla="*/ 272710 h 272710"/>
                    <a:gd name="connsiteX7" fmla="*/ 0 w 103846"/>
                    <a:gd name="connsiteY7" fmla="*/ 263537 h 272710"/>
                    <a:gd name="connsiteX8" fmla="*/ 0 w 103846"/>
                    <a:gd name="connsiteY8" fmla="*/ 241821 h 272710"/>
                    <a:gd name="connsiteX9" fmla="*/ 9047 w 103846"/>
                    <a:gd name="connsiteY9" fmla="*/ 219979 h 272710"/>
                    <a:gd name="connsiteX10" fmla="*/ 21432 w 103846"/>
                    <a:gd name="connsiteY10" fmla="*/ 214849 h 272710"/>
                    <a:gd name="connsiteX11" fmla="*/ 21432 w 103846"/>
                    <a:gd name="connsiteY11" fmla="*/ 41207 h 272710"/>
                    <a:gd name="connsiteX12" fmla="*/ 62639 w 103846"/>
                    <a:gd name="connsiteY12" fmla="*/ 0 h 2727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03846" h="272710">
                      <a:moveTo>
                        <a:pt x="62639" y="0"/>
                      </a:moveTo>
                      <a:cubicBezTo>
                        <a:pt x="85397" y="0"/>
                        <a:pt x="103846" y="18449"/>
                        <a:pt x="103846" y="41207"/>
                      </a:cubicBezTo>
                      <a:cubicBezTo>
                        <a:pt x="103846" y="114295"/>
                        <a:pt x="103845" y="187384"/>
                        <a:pt x="103845" y="260472"/>
                      </a:cubicBezTo>
                      <a:cubicBezTo>
                        <a:pt x="103845" y="267231"/>
                        <a:pt x="98366" y="272710"/>
                        <a:pt x="91607" y="272710"/>
                      </a:cubicBezTo>
                      <a:lnTo>
                        <a:pt x="79557" y="272710"/>
                      </a:lnTo>
                      <a:lnTo>
                        <a:pt x="33670" y="272710"/>
                      </a:lnTo>
                      <a:lnTo>
                        <a:pt x="9173" y="272710"/>
                      </a:lnTo>
                      <a:cubicBezTo>
                        <a:pt x="4107" y="272710"/>
                        <a:pt x="0" y="268603"/>
                        <a:pt x="0" y="263537"/>
                      </a:cubicBezTo>
                      <a:lnTo>
                        <a:pt x="0" y="241821"/>
                      </a:lnTo>
                      <a:cubicBezTo>
                        <a:pt x="0" y="233291"/>
                        <a:pt x="3457" y="225569"/>
                        <a:pt x="9047" y="219979"/>
                      </a:cubicBezTo>
                      <a:lnTo>
                        <a:pt x="21432" y="214849"/>
                      </a:lnTo>
                      <a:lnTo>
                        <a:pt x="21432" y="41207"/>
                      </a:lnTo>
                      <a:cubicBezTo>
                        <a:pt x="21432" y="18449"/>
                        <a:pt x="39881" y="0"/>
                        <a:pt x="62639" y="0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3" name="フリーフォーム: 図形 12">
                  <a:extLst>
                    <a:ext uri="{FF2B5EF4-FFF2-40B4-BE49-F238E27FC236}">
                      <a16:creationId xmlns:a16="http://schemas.microsoft.com/office/drawing/2014/main" id="{1D9E9CA9-5EDD-F690-300B-18B269DE23FA}"/>
                    </a:ext>
                  </a:extLst>
                </p:cNvPr>
                <p:cNvSpPr/>
                <p:nvPr/>
              </p:nvSpPr>
              <p:spPr bwMode="auto">
                <a:xfrm>
                  <a:off x="4418915" y="3006828"/>
                  <a:ext cx="562993" cy="467616"/>
                </a:xfrm>
                <a:custGeom>
                  <a:avLst/>
                  <a:gdLst>
                    <a:gd name="connsiteX0" fmla="*/ 168382 w 562993"/>
                    <a:gd name="connsiteY0" fmla="*/ 0 h 467616"/>
                    <a:gd name="connsiteX1" fmla="*/ 394611 w 562993"/>
                    <a:gd name="connsiteY1" fmla="*/ 0 h 467616"/>
                    <a:gd name="connsiteX2" fmla="*/ 562993 w 562993"/>
                    <a:gd name="connsiteY2" fmla="*/ 168382 h 467616"/>
                    <a:gd name="connsiteX3" fmla="*/ 562992 w 562993"/>
                    <a:gd name="connsiteY3" fmla="*/ 267706 h 467616"/>
                    <a:gd name="connsiteX4" fmla="*/ 542766 w 562993"/>
                    <a:gd name="connsiteY4" fmla="*/ 316537 h 467616"/>
                    <a:gd name="connsiteX5" fmla="*/ 541228 w 562993"/>
                    <a:gd name="connsiteY5" fmla="*/ 317574 h 467616"/>
                    <a:gd name="connsiteX6" fmla="*/ 541227 w 562993"/>
                    <a:gd name="connsiteY6" fmla="*/ 455378 h 467616"/>
                    <a:gd name="connsiteX7" fmla="*/ 530388 w 562993"/>
                    <a:gd name="connsiteY7" fmla="*/ 467616 h 467616"/>
                    <a:gd name="connsiteX8" fmla="*/ 519714 w 562993"/>
                    <a:gd name="connsiteY8" fmla="*/ 467616 h 467616"/>
                    <a:gd name="connsiteX9" fmla="*/ 479070 w 562993"/>
                    <a:gd name="connsiteY9" fmla="*/ 467616 h 467616"/>
                    <a:gd name="connsiteX10" fmla="*/ 457371 w 562993"/>
                    <a:gd name="connsiteY10" fmla="*/ 467616 h 467616"/>
                    <a:gd name="connsiteX11" fmla="*/ 449246 w 562993"/>
                    <a:gd name="connsiteY11" fmla="*/ 458443 h 467616"/>
                    <a:gd name="connsiteX12" fmla="*/ 449246 w 562993"/>
                    <a:gd name="connsiteY12" fmla="*/ 436727 h 467616"/>
                    <a:gd name="connsiteX13" fmla="*/ 457260 w 562993"/>
                    <a:gd name="connsiteY13" fmla="*/ 414885 h 467616"/>
                    <a:gd name="connsiteX14" fmla="*/ 468230 w 562993"/>
                    <a:gd name="connsiteY14" fmla="*/ 409755 h 467616"/>
                    <a:gd name="connsiteX15" fmla="*/ 468230 w 562993"/>
                    <a:gd name="connsiteY15" fmla="*/ 336763 h 467616"/>
                    <a:gd name="connsiteX16" fmla="*/ 238810 w 562993"/>
                    <a:gd name="connsiteY16" fmla="*/ 336763 h 467616"/>
                    <a:gd name="connsiteX17" fmla="*/ 238809 w 562993"/>
                    <a:gd name="connsiteY17" fmla="*/ 455378 h 467616"/>
                    <a:gd name="connsiteX18" fmla="*/ 227970 w 562993"/>
                    <a:gd name="connsiteY18" fmla="*/ 467616 h 467616"/>
                    <a:gd name="connsiteX19" fmla="*/ 217296 w 562993"/>
                    <a:gd name="connsiteY19" fmla="*/ 467616 h 467616"/>
                    <a:gd name="connsiteX20" fmla="*/ 176652 w 562993"/>
                    <a:gd name="connsiteY20" fmla="*/ 467616 h 467616"/>
                    <a:gd name="connsiteX21" fmla="*/ 154953 w 562993"/>
                    <a:gd name="connsiteY21" fmla="*/ 467616 h 467616"/>
                    <a:gd name="connsiteX22" fmla="*/ 146828 w 562993"/>
                    <a:gd name="connsiteY22" fmla="*/ 458443 h 467616"/>
                    <a:gd name="connsiteX23" fmla="*/ 146828 w 562993"/>
                    <a:gd name="connsiteY23" fmla="*/ 436727 h 467616"/>
                    <a:gd name="connsiteX24" fmla="*/ 154842 w 562993"/>
                    <a:gd name="connsiteY24" fmla="*/ 414885 h 467616"/>
                    <a:gd name="connsiteX25" fmla="*/ 165812 w 562993"/>
                    <a:gd name="connsiteY25" fmla="*/ 409755 h 467616"/>
                    <a:gd name="connsiteX26" fmla="*/ 165812 w 562993"/>
                    <a:gd name="connsiteY26" fmla="*/ 336763 h 467616"/>
                    <a:gd name="connsiteX27" fmla="*/ 100698 w 562993"/>
                    <a:gd name="connsiteY27" fmla="*/ 336763 h 467616"/>
                    <a:gd name="connsiteX28" fmla="*/ 100697 w 562993"/>
                    <a:gd name="connsiteY28" fmla="*/ 455378 h 467616"/>
                    <a:gd name="connsiteX29" fmla="*/ 89858 w 562993"/>
                    <a:gd name="connsiteY29" fmla="*/ 467616 h 467616"/>
                    <a:gd name="connsiteX30" fmla="*/ 79184 w 562993"/>
                    <a:gd name="connsiteY30" fmla="*/ 467616 h 467616"/>
                    <a:gd name="connsiteX31" fmla="*/ 38540 w 562993"/>
                    <a:gd name="connsiteY31" fmla="*/ 467616 h 467616"/>
                    <a:gd name="connsiteX32" fmla="*/ 16841 w 562993"/>
                    <a:gd name="connsiteY32" fmla="*/ 467616 h 467616"/>
                    <a:gd name="connsiteX33" fmla="*/ 8716 w 562993"/>
                    <a:gd name="connsiteY33" fmla="*/ 458443 h 467616"/>
                    <a:gd name="connsiteX34" fmla="*/ 8716 w 562993"/>
                    <a:gd name="connsiteY34" fmla="*/ 436727 h 467616"/>
                    <a:gd name="connsiteX35" fmla="*/ 16730 w 562993"/>
                    <a:gd name="connsiteY35" fmla="*/ 414885 h 467616"/>
                    <a:gd name="connsiteX36" fmla="*/ 27700 w 562993"/>
                    <a:gd name="connsiteY36" fmla="*/ 409755 h 467616"/>
                    <a:gd name="connsiteX37" fmla="*/ 27700 w 562993"/>
                    <a:gd name="connsiteY37" fmla="*/ 321575 h 467616"/>
                    <a:gd name="connsiteX38" fmla="*/ 20227 w 562993"/>
                    <a:gd name="connsiteY38" fmla="*/ 316537 h 467616"/>
                    <a:gd name="connsiteX39" fmla="*/ 0 w 562993"/>
                    <a:gd name="connsiteY39" fmla="*/ 267706 h 467616"/>
                    <a:gd name="connsiteX40" fmla="*/ 0 w 562993"/>
                    <a:gd name="connsiteY40" fmla="*/ 168382 h 467616"/>
                    <a:gd name="connsiteX41" fmla="*/ 168382 w 562993"/>
                    <a:gd name="connsiteY41" fmla="*/ 0 h 46761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</a:cxnLst>
                  <a:rect l="l" t="t" r="r" b="b"/>
                  <a:pathLst>
                    <a:path w="562993" h="467616">
                      <a:moveTo>
                        <a:pt x="168382" y="0"/>
                      </a:moveTo>
                      <a:lnTo>
                        <a:pt x="394611" y="0"/>
                      </a:lnTo>
                      <a:cubicBezTo>
                        <a:pt x="487606" y="0"/>
                        <a:pt x="562993" y="75387"/>
                        <a:pt x="562993" y="168382"/>
                      </a:cubicBezTo>
                      <a:cubicBezTo>
                        <a:pt x="562993" y="201490"/>
                        <a:pt x="562992" y="234598"/>
                        <a:pt x="562992" y="267706"/>
                      </a:cubicBezTo>
                      <a:cubicBezTo>
                        <a:pt x="562992" y="286776"/>
                        <a:pt x="555263" y="304040"/>
                        <a:pt x="542766" y="316537"/>
                      </a:cubicBezTo>
                      <a:lnTo>
                        <a:pt x="541228" y="317574"/>
                      </a:lnTo>
                      <a:lnTo>
                        <a:pt x="541227" y="455378"/>
                      </a:lnTo>
                      <a:cubicBezTo>
                        <a:pt x="541227" y="462137"/>
                        <a:pt x="536374" y="467616"/>
                        <a:pt x="530388" y="467616"/>
                      </a:cubicBezTo>
                      <a:lnTo>
                        <a:pt x="519714" y="467616"/>
                      </a:lnTo>
                      <a:lnTo>
                        <a:pt x="479070" y="467616"/>
                      </a:lnTo>
                      <a:lnTo>
                        <a:pt x="457371" y="467616"/>
                      </a:lnTo>
                      <a:cubicBezTo>
                        <a:pt x="452884" y="467616"/>
                        <a:pt x="449246" y="463509"/>
                        <a:pt x="449246" y="458443"/>
                      </a:cubicBezTo>
                      <a:lnTo>
                        <a:pt x="449246" y="436727"/>
                      </a:lnTo>
                      <a:cubicBezTo>
                        <a:pt x="449246" y="428197"/>
                        <a:pt x="452308" y="420475"/>
                        <a:pt x="457260" y="414885"/>
                      </a:cubicBezTo>
                      <a:lnTo>
                        <a:pt x="468230" y="409755"/>
                      </a:lnTo>
                      <a:lnTo>
                        <a:pt x="468230" y="336763"/>
                      </a:lnTo>
                      <a:lnTo>
                        <a:pt x="238810" y="336763"/>
                      </a:lnTo>
                      <a:lnTo>
                        <a:pt x="238809" y="455378"/>
                      </a:lnTo>
                      <a:cubicBezTo>
                        <a:pt x="238809" y="462137"/>
                        <a:pt x="233956" y="467616"/>
                        <a:pt x="227970" y="467616"/>
                      </a:cubicBezTo>
                      <a:lnTo>
                        <a:pt x="217296" y="467616"/>
                      </a:lnTo>
                      <a:lnTo>
                        <a:pt x="176652" y="467616"/>
                      </a:lnTo>
                      <a:lnTo>
                        <a:pt x="154953" y="467616"/>
                      </a:lnTo>
                      <a:cubicBezTo>
                        <a:pt x="150466" y="467616"/>
                        <a:pt x="146828" y="463509"/>
                        <a:pt x="146828" y="458443"/>
                      </a:cubicBezTo>
                      <a:lnTo>
                        <a:pt x="146828" y="436727"/>
                      </a:lnTo>
                      <a:cubicBezTo>
                        <a:pt x="146828" y="428197"/>
                        <a:pt x="149890" y="420475"/>
                        <a:pt x="154842" y="414885"/>
                      </a:cubicBezTo>
                      <a:lnTo>
                        <a:pt x="165812" y="409755"/>
                      </a:lnTo>
                      <a:lnTo>
                        <a:pt x="165812" y="336763"/>
                      </a:lnTo>
                      <a:lnTo>
                        <a:pt x="100698" y="336763"/>
                      </a:lnTo>
                      <a:lnTo>
                        <a:pt x="100697" y="455378"/>
                      </a:lnTo>
                      <a:cubicBezTo>
                        <a:pt x="100697" y="462137"/>
                        <a:pt x="95844" y="467616"/>
                        <a:pt x="89858" y="467616"/>
                      </a:cubicBezTo>
                      <a:lnTo>
                        <a:pt x="79184" y="467616"/>
                      </a:lnTo>
                      <a:lnTo>
                        <a:pt x="38540" y="467616"/>
                      </a:lnTo>
                      <a:lnTo>
                        <a:pt x="16841" y="467616"/>
                      </a:lnTo>
                      <a:cubicBezTo>
                        <a:pt x="12354" y="467616"/>
                        <a:pt x="8716" y="463509"/>
                        <a:pt x="8716" y="458443"/>
                      </a:cubicBezTo>
                      <a:lnTo>
                        <a:pt x="8716" y="436727"/>
                      </a:lnTo>
                      <a:cubicBezTo>
                        <a:pt x="8716" y="428197"/>
                        <a:pt x="11778" y="420475"/>
                        <a:pt x="16730" y="414885"/>
                      </a:cubicBezTo>
                      <a:lnTo>
                        <a:pt x="27700" y="409755"/>
                      </a:lnTo>
                      <a:lnTo>
                        <a:pt x="27700" y="321575"/>
                      </a:lnTo>
                      <a:lnTo>
                        <a:pt x="20227" y="316537"/>
                      </a:lnTo>
                      <a:cubicBezTo>
                        <a:pt x="7729" y="304040"/>
                        <a:pt x="0" y="286776"/>
                        <a:pt x="0" y="267706"/>
                      </a:cubicBezTo>
                      <a:lnTo>
                        <a:pt x="0" y="168382"/>
                      </a:lnTo>
                      <a:cubicBezTo>
                        <a:pt x="0" y="75387"/>
                        <a:pt x="75387" y="0"/>
                        <a:pt x="168382" y="0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4" name="二等辺三角形 13">
                  <a:extLst>
                    <a:ext uri="{FF2B5EF4-FFF2-40B4-BE49-F238E27FC236}">
                      <a16:creationId xmlns:a16="http://schemas.microsoft.com/office/drawing/2014/main" id="{50800B19-C9E3-9939-019F-D9017DE1F32B}"/>
                    </a:ext>
                  </a:extLst>
                </p:cNvPr>
                <p:cNvSpPr/>
                <p:nvPr/>
              </p:nvSpPr>
              <p:spPr bwMode="auto">
                <a:xfrm>
                  <a:off x="4337692" y="2668762"/>
                  <a:ext cx="140274" cy="174826"/>
                </a:xfrm>
                <a:prstGeom prst="triangle">
                  <a:avLst/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5" name="二等辺三角形 14">
                  <a:extLst>
                    <a:ext uri="{FF2B5EF4-FFF2-40B4-BE49-F238E27FC236}">
                      <a16:creationId xmlns:a16="http://schemas.microsoft.com/office/drawing/2014/main" id="{EAE1F248-5750-56F1-F778-87085F6CF2F6}"/>
                    </a:ext>
                  </a:extLst>
                </p:cNvPr>
                <p:cNvSpPr/>
                <p:nvPr/>
              </p:nvSpPr>
              <p:spPr bwMode="auto">
                <a:xfrm>
                  <a:off x="4542479" y="2668762"/>
                  <a:ext cx="140274" cy="174826"/>
                </a:xfrm>
                <a:prstGeom prst="triangle">
                  <a:avLst/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6" name="四角形: 上の 2 つの角を丸める 15">
                  <a:extLst>
                    <a:ext uri="{FF2B5EF4-FFF2-40B4-BE49-F238E27FC236}">
                      <a16:creationId xmlns:a16="http://schemas.microsoft.com/office/drawing/2014/main" id="{63779D05-7D13-CF5F-3FEB-CE84A37A4E02}"/>
                    </a:ext>
                  </a:extLst>
                </p:cNvPr>
                <p:cNvSpPr/>
                <p:nvPr/>
              </p:nvSpPr>
              <p:spPr bwMode="auto">
                <a:xfrm>
                  <a:off x="4293596" y="2742107"/>
                  <a:ext cx="426311" cy="461317"/>
                </a:xfrm>
                <a:prstGeom prst="round2SameRect">
                  <a:avLst>
                    <a:gd name="adj1" fmla="val 50000"/>
                    <a:gd name="adj2" fmla="val 34958"/>
                  </a:avLst>
                </a:prstGeom>
                <a:solidFill>
                  <a:srgbClr val="CC66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7" name="楕円 16">
                  <a:extLst>
                    <a:ext uri="{FF2B5EF4-FFF2-40B4-BE49-F238E27FC236}">
                      <a16:creationId xmlns:a16="http://schemas.microsoft.com/office/drawing/2014/main" id="{362E8689-EF98-6864-A415-5522531E2AAE}"/>
                    </a:ext>
                  </a:extLst>
                </p:cNvPr>
                <p:cNvSpPr/>
                <p:nvPr/>
              </p:nvSpPr>
              <p:spPr bwMode="auto">
                <a:xfrm>
                  <a:off x="4368593" y="2904408"/>
                  <a:ext cx="67676" cy="71028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" name="楕円 17">
                  <a:extLst>
                    <a:ext uri="{FF2B5EF4-FFF2-40B4-BE49-F238E27FC236}">
                      <a16:creationId xmlns:a16="http://schemas.microsoft.com/office/drawing/2014/main" id="{8D03DD8C-5149-FBA9-14D6-02B4FCB63043}"/>
                    </a:ext>
                  </a:extLst>
                </p:cNvPr>
                <p:cNvSpPr/>
                <p:nvPr/>
              </p:nvSpPr>
              <p:spPr bwMode="auto">
                <a:xfrm>
                  <a:off x="4582906" y="2904408"/>
                  <a:ext cx="67676" cy="71028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四角形: 上の 2 つの角を丸める 18">
                  <a:extLst>
                    <a:ext uri="{FF2B5EF4-FFF2-40B4-BE49-F238E27FC236}">
                      <a16:creationId xmlns:a16="http://schemas.microsoft.com/office/drawing/2014/main" id="{FBB4F39F-73BB-5999-D27C-3CD177C1DEC4}"/>
                    </a:ext>
                  </a:extLst>
                </p:cNvPr>
                <p:cNvSpPr/>
                <p:nvPr/>
              </p:nvSpPr>
              <p:spPr bwMode="auto">
                <a:xfrm>
                  <a:off x="4360540" y="3040857"/>
                  <a:ext cx="292424" cy="176211"/>
                </a:xfrm>
                <a:prstGeom prst="round2SameRect">
                  <a:avLst>
                    <a:gd name="adj1" fmla="val 39945"/>
                    <a:gd name="adj2" fmla="val 50000"/>
                  </a:avLst>
                </a:prstGeom>
                <a:solidFill>
                  <a:srgbClr val="FF99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0" name="四角形: 上の 2 つの角を丸める 19">
                  <a:extLst>
                    <a:ext uri="{FF2B5EF4-FFF2-40B4-BE49-F238E27FC236}">
                      <a16:creationId xmlns:a16="http://schemas.microsoft.com/office/drawing/2014/main" id="{88E01694-D43A-E53D-0EFF-E46138A0F1C7}"/>
                    </a:ext>
                  </a:extLst>
                </p:cNvPr>
                <p:cNvSpPr/>
                <p:nvPr/>
              </p:nvSpPr>
              <p:spPr bwMode="auto">
                <a:xfrm rot="10800000">
                  <a:off x="4462933" y="2990716"/>
                  <a:ext cx="87636" cy="68608"/>
                </a:xfrm>
                <a:prstGeom prst="round2SameRect">
                  <a:avLst>
                    <a:gd name="adj1" fmla="val 50000"/>
                    <a:gd name="adj2" fmla="val 23787"/>
                  </a:avLst>
                </a:prstGeom>
                <a:solidFill>
                  <a:srgbClr val="FF99CC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DDA107E0-FE60-96A0-F4AA-725EF515C10A}"/>
              </a:ext>
            </a:extLst>
          </p:cNvPr>
          <p:cNvSpPr txBox="1"/>
          <p:nvPr/>
        </p:nvSpPr>
        <p:spPr>
          <a:xfrm>
            <a:off x="258901" y="3279164"/>
            <a:ext cx="6340198" cy="354056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当アパートは</a:t>
            </a: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ペットの飼育</a:t>
            </a: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禁止です</a:t>
            </a: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13644A0B-265B-5989-D236-DC30AF790775}"/>
              </a:ext>
            </a:extLst>
          </p:cNvPr>
          <p:cNvSpPr txBox="1"/>
          <p:nvPr/>
        </p:nvSpPr>
        <p:spPr>
          <a:xfrm>
            <a:off x="496228" y="7902783"/>
            <a:ext cx="5929828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Aft>
                <a:spcPts val="1800"/>
              </a:spcAft>
            </a:pP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アパートの快適運営のため</a:t>
            </a:r>
            <a:br>
              <a:rPr lang="en-US" altLang="ja-JP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ルール順守をお願いいたします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00627CE8-8E36-AFCB-2FEB-75CA94BA5D97}"/>
              </a:ext>
            </a:extLst>
          </p:cNvPr>
          <p:cNvSpPr txBox="1"/>
          <p:nvPr/>
        </p:nvSpPr>
        <p:spPr>
          <a:xfrm>
            <a:off x="5208397" y="9157265"/>
            <a:ext cx="14157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</p:spTree>
    <p:extLst>
      <p:ext uri="{BB962C8B-B14F-4D97-AF65-F5344CB8AC3E}">
        <p14:creationId xmlns:p14="http://schemas.microsoft.com/office/powerpoint/2010/main" val="10934392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058259B-5C61-4EAB-F66E-F30E9D1E93D6}"/>
              </a:ext>
            </a:extLst>
          </p:cNvPr>
          <p:cNvSpPr/>
          <p:nvPr/>
        </p:nvSpPr>
        <p:spPr>
          <a:xfrm>
            <a:off x="101600" y="109412"/>
            <a:ext cx="6657770" cy="105437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3196388-119E-8431-3FBE-EBCD5311031B}"/>
              </a:ext>
            </a:extLst>
          </p:cNvPr>
          <p:cNvSpPr txBox="1"/>
          <p:nvPr/>
        </p:nvSpPr>
        <p:spPr>
          <a:xfrm>
            <a:off x="895559" y="282233"/>
            <a:ext cx="5131168" cy="64400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入居者の皆様へ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D195D84C-3B88-BA2A-4028-BBD6C7AD7E33}"/>
              </a:ext>
            </a:extLst>
          </p:cNvPr>
          <p:cNvSpPr txBox="1"/>
          <p:nvPr/>
        </p:nvSpPr>
        <p:spPr>
          <a:xfrm>
            <a:off x="258901" y="1440511"/>
            <a:ext cx="6340198" cy="28623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当アパートは</a:t>
            </a:r>
            <a:endParaRPr kumimoji="1" lang="en-US" altLang="ja-JP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ペットの飼育を</a:t>
            </a:r>
            <a:endParaRPr kumimoji="1" lang="en-US" altLang="ja-JP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認めておりません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DF64C93-8251-3702-5019-ECFF7B444849}"/>
              </a:ext>
            </a:extLst>
          </p:cNvPr>
          <p:cNvSpPr txBox="1"/>
          <p:nvPr/>
        </p:nvSpPr>
        <p:spPr>
          <a:xfrm>
            <a:off x="298116" y="6960777"/>
            <a:ext cx="6326053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ご理解の程よろしくお願い申し上げます。なお飼育が発覚した場合は、規約により退去いただく場合があります。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93B34579-3AEB-AC43-5B4E-899D6F630FBA}"/>
              </a:ext>
            </a:extLst>
          </p:cNvPr>
          <p:cNvSpPr txBox="1"/>
          <p:nvPr/>
        </p:nvSpPr>
        <p:spPr>
          <a:xfrm>
            <a:off x="298116" y="8937967"/>
            <a:ext cx="63260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AB432AD7-3A77-A62B-7DD1-4D4F2CD98845}"/>
              </a:ext>
            </a:extLst>
          </p:cNvPr>
          <p:cNvGrpSpPr/>
          <p:nvPr/>
        </p:nvGrpSpPr>
        <p:grpSpPr>
          <a:xfrm>
            <a:off x="1088740" y="4503976"/>
            <a:ext cx="2091190" cy="2091190"/>
            <a:chOff x="807284" y="990599"/>
            <a:chExt cx="2412166" cy="2412166"/>
          </a:xfrm>
        </p:grpSpPr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B247EE15-A2F5-73D6-E42B-34F7B9736A55}"/>
                </a:ext>
              </a:extLst>
            </p:cNvPr>
            <p:cNvGrpSpPr/>
            <p:nvPr/>
          </p:nvGrpSpPr>
          <p:grpSpPr>
            <a:xfrm>
              <a:off x="807284" y="990599"/>
              <a:ext cx="2412166" cy="2412166"/>
              <a:chOff x="643930" y="806730"/>
              <a:chExt cx="2735056" cy="2735056"/>
            </a:xfrm>
          </p:grpSpPr>
          <p:sp>
            <p:nvSpPr>
              <p:cNvPr id="62" name="四角形: 角を丸くする 61">
                <a:extLst>
                  <a:ext uri="{FF2B5EF4-FFF2-40B4-BE49-F238E27FC236}">
                    <a16:creationId xmlns:a16="http://schemas.microsoft.com/office/drawing/2014/main" id="{C9CE8783-E50B-CB4F-D306-E63A35F240D2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3" name="四角形: 角を丸くする 62">
                <a:extLst>
                  <a:ext uri="{FF2B5EF4-FFF2-40B4-BE49-F238E27FC236}">
                    <a16:creationId xmlns:a16="http://schemas.microsoft.com/office/drawing/2014/main" id="{BC505353-6057-2ED8-C760-BFA280068DAA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7C416EE6-EEE8-3E35-1509-C5838FC30FBB}"/>
                </a:ext>
              </a:extLst>
            </p:cNvPr>
            <p:cNvSpPr/>
            <p:nvPr/>
          </p:nvSpPr>
          <p:spPr bwMode="auto">
            <a:xfrm>
              <a:off x="876924" y="10602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C502F851-0EBE-29EA-4C1E-DF910C70DA25}"/>
                </a:ext>
              </a:extLst>
            </p:cNvPr>
            <p:cNvSpPr/>
            <p:nvPr/>
          </p:nvSpPr>
          <p:spPr bwMode="auto">
            <a:xfrm>
              <a:off x="938228" y="11262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6DA56CD7-F23F-779A-9866-D8D57521F7BF}"/>
                </a:ext>
              </a:extLst>
            </p:cNvPr>
            <p:cNvGrpSpPr/>
            <p:nvPr/>
          </p:nvGrpSpPr>
          <p:grpSpPr>
            <a:xfrm>
              <a:off x="1081971" y="1311938"/>
              <a:ext cx="1842204" cy="1794622"/>
              <a:chOff x="2304235" y="2627327"/>
              <a:chExt cx="793703" cy="773203"/>
            </a:xfrm>
          </p:grpSpPr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0EE8F117-42D2-D1DE-60C4-AD052DEEDF36}"/>
                  </a:ext>
                </a:extLst>
              </p:cNvPr>
              <p:cNvSpPr/>
              <p:nvPr/>
            </p:nvSpPr>
            <p:spPr bwMode="auto">
              <a:xfrm>
                <a:off x="2888858" y="2802566"/>
                <a:ext cx="209080" cy="281879"/>
              </a:xfrm>
              <a:custGeom>
                <a:avLst/>
                <a:gdLst>
                  <a:gd name="connsiteX0" fmla="*/ 57540 w 209080"/>
                  <a:gd name="connsiteY0" fmla="*/ 397 h 281879"/>
                  <a:gd name="connsiteX1" fmla="*/ 170752 w 209080"/>
                  <a:gd name="connsiteY1" fmla="*/ 44328 h 281879"/>
                  <a:gd name="connsiteX2" fmla="*/ 195856 w 209080"/>
                  <a:gd name="connsiteY2" fmla="*/ 200541 h 281879"/>
                  <a:gd name="connsiteX3" fmla="*/ 60006 w 209080"/>
                  <a:gd name="connsiteY3" fmla="*/ 281643 h 281879"/>
                  <a:gd name="connsiteX4" fmla="*/ 63378 w 209080"/>
                  <a:gd name="connsiteY4" fmla="*/ 223316 h 281879"/>
                  <a:gd name="connsiteX5" fmla="*/ 142912 w 209080"/>
                  <a:gd name="connsiteY5" fmla="*/ 175835 h 281879"/>
                  <a:gd name="connsiteX6" fmla="*/ 128215 w 209080"/>
                  <a:gd name="connsiteY6" fmla="*/ 84379 h 281879"/>
                  <a:gd name="connsiteX7" fmla="*/ 37809 w 209080"/>
                  <a:gd name="connsiteY7" fmla="*/ 64207 h 281879"/>
                  <a:gd name="connsiteX8" fmla="*/ 37137 w 209080"/>
                  <a:gd name="connsiteY8" fmla="*/ 62506 h 281879"/>
                  <a:gd name="connsiteX9" fmla="*/ 28366 w 209080"/>
                  <a:gd name="connsiteY9" fmla="*/ 66319 h 281879"/>
                  <a:gd name="connsiteX10" fmla="*/ 0 w 209080"/>
                  <a:gd name="connsiteY10" fmla="*/ 36548 h 281879"/>
                  <a:gd name="connsiteX11" fmla="*/ 8308 w 209080"/>
                  <a:gd name="connsiteY11" fmla="*/ 15497 h 281879"/>
                  <a:gd name="connsiteX12" fmla="*/ 17052 w 209080"/>
                  <a:gd name="connsiteY12" fmla="*/ 11695 h 281879"/>
                  <a:gd name="connsiteX13" fmla="*/ 16332 w 209080"/>
                  <a:gd name="connsiteY13" fmla="*/ 9873 h 281879"/>
                  <a:gd name="connsiteX14" fmla="*/ 26761 w 209080"/>
                  <a:gd name="connsiteY14" fmla="*/ 7475 h 281879"/>
                  <a:gd name="connsiteX15" fmla="*/ 28366 w 209080"/>
                  <a:gd name="connsiteY15" fmla="*/ 6777 h 281879"/>
                  <a:gd name="connsiteX16" fmla="*/ 28861 w 209080"/>
                  <a:gd name="connsiteY16" fmla="*/ 6992 h 28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9080" h="281879">
                    <a:moveTo>
                      <a:pt x="57540" y="397"/>
                    </a:moveTo>
                    <a:cubicBezTo>
                      <a:pt x="99245" y="-2744"/>
                      <a:pt x="141079" y="12813"/>
                      <a:pt x="170752" y="44328"/>
                    </a:cubicBezTo>
                    <a:cubicBezTo>
                      <a:pt x="210315" y="86347"/>
                      <a:pt x="220262" y="148241"/>
                      <a:pt x="195856" y="200541"/>
                    </a:cubicBezTo>
                    <a:cubicBezTo>
                      <a:pt x="171450" y="252840"/>
                      <a:pt x="117624" y="284974"/>
                      <a:pt x="60006" y="281643"/>
                    </a:cubicBezTo>
                    <a:lnTo>
                      <a:pt x="63378" y="223316"/>
                    </a:lnTo>
                    <a:cubicBezTo>
                      <a:pt x="97111" y="225266"/>
                      <a:pt x="128623" y="206453"/>
                      <a:pt x="142912" y="175835"/>
                    </a:cubicBezTo>
                    <a:cubicBezTo>
                      <a:pt x="157201" y="145216"/>
                      <a:pt x="151377" y="108980"/>
                      <a:pt x="128215" y="84379"/>
                    </a:cubicBezTo>
                    <a:cubicBezTo>
                      <a:pt x="105052" y="59779"/>
                      <a:pt x="69232" y="51786"/>
                      <a:pt x="37809" y="64207"/>
                    </a:cubicBezTo>
                    <a:lnTo>
                      <a:pt x="37137" y="62506"/>
                    </a:lnTo>
                    <a:lnTo>
                      <a:pt x="28366" y="66319"/>
                    </a:lnTo>
                    <a:cubicBezTo>
                      <a:pt x="12700" y="66319"/>
                      <a:pt x="0" y="52990"/>
                      <a:pt x="0" y="36548"/>
                    </a:cubicBezTo>
                    <a:cubicBezTo>
                      <a:pt x="0" y="28327"/>
                      <a:pt x="3175" y="20884"/>
                      <a:pt x="8308" y="15497"/>
                    </a:cubicBezTo>
                    <a:lnTo>
                      <a:pt x="17052" y="11695"/>
                    </a:lnTo>
                    <a:lnTo>
                      <a:pt x="16332" y="9873"/>
                    </a:lnTo>
                    <a:lnTo>
                      <a:pt x="26761" y="7475"/>
                    </a:lnTo>
                    <a:lnTo>
                      <a:pt x="28366" y="6777"/>
                    </a:lnTo>
                    <a:lnTo>
                      <a:pt x="28861" y="6992"/>
                    </a:ln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3" name="フリーフォーム: 図形 52">
                <a:extLst>
                  <a:ext uri="{FF2B5EF4-FFF2-40B4-BE49-F238E27FC236}">
                    <a16:creationId xmlns:a16="http://schemas.microsoft.com/office/drawing/2014/main" id="{FFD46706-540C-9F2F-5C54-9B45F2426555}"/>
                  </a:ext>
                </a:extLst>
              </p:cNvPr>
              <p:cNvSpPr/>
              <p:nvPr/>
            </p:nvSpPr>
            <p:spPr bwMode="auto">
              <a:xfrm>
                <a:off x="2753617" y="3127820"/>
                <a:ext cx="84834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4" name="フリーフォーム: 図形 53">
                <a:extLst>
                  <a:ext uri="{FF2B5EF4-FFF2-40B4-BE49-F238E27FC236}">
                    <a16:creationId xmlns:a16="http://schemas.microsoft.com/office/drawing/2014/main" id="{E34A33D5-65AD-F82E-20A7-0842B15C5F30}"/>
                  </a:ext>
                </a:extLst>
              </p:cNvPr>
              <p:cNvSpPr/>
              <p:nvPr/>
            </p:nvSpPr>
            <p:spPr bwMode="auto">
              <a:xfrm>
                <a:off x="2434530" y="2961823"/>
                <a:ext cx="567157" cy="438707"/>
              </a:xfrm>
              <a:custGeom>
                <a:avLst/>
                <a:gdLst>
                  <a:gd name="connsiteX0" fmla="*/ 159418 w 567157"/>
                  <a:gd name="connsiteY0" fmla="*/ 0 h 438707"/>
                  <a:gd name="connsiteX1" fmla="*/ 411904 w 567157"/>
                  <a:gd name="connsiteY1" fmla="*/ 0 h 438707"/>
                  <a:gd name="connsiteX2" fmla="*/ 567157 w 567157"/>
                  <a:gd name="connsiteY2" fmla="*/ 155253 h 438707"/>
                  <a:gd name="connsiteX3" fmla="*/ 567157 w 567157"/>
                  <a:gd name="connsiteY3" fmla="*/ 197724 h 438707"/>
                  <a:gd name="connsiteX4" fmla="*/ 534124 w 567157"/>
                  <a:gd name="connsiteY4" fmla="*/ 277473 h 438707"/>
                  <a:gd name="connsiteX5" fmla="*/ 525364 w 567157"/>
                  <a:gd name="connsiteY5" fmla="*/ 283379 h 438707"/>
                  <a:gd name="connsiteX6" fmla="*/ 525363 w 567157"/>
                  <a:gd name="connsiteY6" fmla="*/ 426469 h 438707"/>
                  <a:gd name="connsiteX7" fmla="*/ 515366 w 567157"/>
                  <a:gd name="connsiteY7" fmla="*/ 438707 h 438707"/>
                  <a:gd name="connsiteX8" fmla="*/ 505522 w 567157"/>
                  <a:gd name="connsiteY8" fmla="*/ 438707 h 438707"/>
                  <a:gd name="connsiteX9" fmla="*/ 468036 w 567157"/>
                  <a:gd name="connsiteY9" fmla="*/ 438707 h 438707"/>
                  <a:gd name="connsiteX10" fmla="*/ 448024 w 567157"/>
                  <a:gd name="connsiteY10" fmla="*/ 438707 h 438707"/>
                  <a:gd name="connsiteX11" fmla="*/ 440530 w 567157"/>
                  <a:gd name="connsiteY11" fmla="*/ 429534 h 438707"/>
                  <a:gd name="connsiteX12" fmla="*/ 440530 w 567157"/>
                  <a:gd name="connsiteY12" fmla="*/ 407818 h 438707"/>
                  <a:gd name="connsiteX13" fmla="*/ 447921 w 567157"/>
                  <a:gd name="connsiteY13" fmla="*/ 385976 h 438707"/>
                  <a:gd name="connsiteX14" fmla="*/ 458038 w 567157"/>
                  <a:gd name="connsiteY14" fmla="*/ 380846 h 438707"/>
                  <a:gd name="connsiteX15" fmla="*/ 458038 w 567157"/>
                  <a:gd name="connsiteY15" fmla="*/ 309767 h 438707"/>
                  <a:gd name="connsiteX16" fmla="*/ 454375 w 567157"/>
                  <a:gd name="connsiteY16" fmla="*/ 310506 h 438707"/>
                  <a:gd name="connsiteX17" fmla="*/ 227708 w 567157"/>
                  <a:gd name="connsiteY17" fmla="*/ 310506 h 438707"/>
                  <a:gd name="connsiteX18" fmla="*/ 227707 w 567157"/>
                  <a:gd name="connsiteY18" fmla="*/ 426469 h 438707"/>
                  <a:gd name="connsiteX19" fmla="*/ 217710 w 567157"/>
                  <a:gd name="connsiteY19" fmla="*/ 438707 h 438707"/>
                  <a:gd name="connsiteX20" fmla="*/ 207866 w 567157"/>
                  <a:gd name="connsiteY20" fmla="*/ 438707 h 438707"/>
                  <a:gd name="connsiteX21" fmla="*/ 170380 w 567157"/>
                  <a:gd name="connsiteY21" fmla="*/ 438707 h 438707"/>
                  <a:gd name="connsiteX22" fmla="*/ 150368 w 567157"/>
                  <a:gd name="connsiteY22" fmla="*/ 438707 h 438707"/>
                  <a:gd name="connsiteX23" fmla="*/ 142874 w 567157"/>
                  <a:gd name="connsiteY23" fmla="*/ 429534 h 438707"/>
                  <a:gd name="connsiteX24" fmla="*/ 142874 w 567157"/>
                  <a:gd name="connsiteY24" fmla="*/ 407818 h 438707"/>
                  <a:gd name="connsiteX25" fmla="*/ 150265 w 567157"/>
                  <a:gd name="connsiteY25" fmla="*/ 385976 h 438707"/>
                  <a:gd name="connsiteX26" fmla="*/ 160382 w 567157"/>
                  <a:gd name="connsiteY26" fmla="*/ 380846 h 438707"/>
                  <a:gd name="connsiteX27" fmla="*/ 160382 w 567157"/>
                  <a:gd name="connsiteY27" fmla="*/ 310506 h 438707"/>
                  <a:gd name="connsiteX28" fmla="*/ 116947 w 567157"/>
                  <a:gd name="connsiteY28" fmla="*/ 310506 h 438707"/>
                  <a:gd name="connsiteX29" fmla="*/ 84834 w 567157"/>
                  <a:gd name="connsiteY29" fmla="*/ 304023 h 438707"/>
                  <a:gd name="connsiteX30" fmla="*/ 84833 w 567157"/>
                  <a:gd name="connsiteY30" fmla="*/ 426469 h 438707"/>
                  <a:gd name="connsiteX31" fmla="*/ 74836 w 567157"/>
                  <a:gd name="connsiteY31" fmla="*/ 438707 h 438707"/>
                  <a:gd name="connsiteX32" fmla="*/ 64992 w 567157"/>
                  <a:gd name="connsiteY32" fmla="*/ 438707 h 438707"/>
                  <a:gd name="connsiteX33" fmla="*/ 27506 w 567157"/>
                  <a:gd name="connsiteY33" fmla="*/ 438707 h 438707"/>
                  <a:gd name="connsiteX34" fmla="*/ 7494 w 567157"/>
                  <a:gd name="connsiteY34" fmla="*/ 438707 h 438707"/>
                  <a:gd name="connsiteX35" fmla="*/ 0 w 567157"/>
                  <a:gd name="connsiteY35" fmla="*/ 429534 h 438707"/>
                  <a:gd name="connsiteX36" fmla="*/ 0 w 567157"/>
                  <a:gd name="connsiteY36" fmla="*/ 407818 h 438707"/>
                  <a:gd name="connsiteX37" fmla="*/ 7391 w 567157"/>
                  <a:gd name="connsiteY37" fmla="*/ 385976 h 438707"/>
                  <a:gd name="connsiteX38" fmla="*/ 17508 w 567157"/>
                  <a:gd name="connsiteY38" fmla="*/ 380846 h 438707"/>
                  <a:gd name="connsiteX39" fmla="*/ 17508 w 567157"/>
                  <a:gd name="connsiteY39" fmla="*/ 248269 h 438707"/>
                  <a:gd name="connsiteX40" fmla="*/ 13028 w 567157"/>
                  <a:gd name="connsiteY40" fmla="*/ 241624 h 438707"/>
                  <a:gd name="connsiteX41" fmla="*/ 4165 w 567157"/>
                  <a:gd name="connsiteY41" fmla="*/ 197724 h 438707"/>
                  <a:gd name="connsiteX42" fmla="*/ 4165 w 567157"/>
                  <a:gd name="connsiteY42" fmla="*/ 155253 h 438707"/>
                  <a:gd name="connsiteX43" fmla="*/ 159418 w 567157"/>
                  <a:gd name="connsiteY43" fmla="*/ 0 h 4387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567157" h="438707">
                    <a:moveTo>
                      <a:pt x="159418" y="0"/>
                    </a:moveTo>
                    <a:lnTo>
                      <a:pt x="411904" y="0"/>
                    </a:lnTo>
                    <a:cubicBezTo>
                      <a:pt x="497648" y="0"/>
                      <a:pt x="567157" y="69509"/>
                      <a:pt x="567157" y="155253"/>
                    </a:cubicBezTo>
                    <a:lnTo>
                      <a:pt x="567157" y="197724"/>
                    </a:lnTo>
                    <a:cubicBezTo>
                      <a:pt x="567157" y="228868"/>
                      <a:pt x="554534" y="257064"/>
                      <a:pt x="534124" y="277473"/>
                    </a:cubicBezTo>
                    <a:lnTo>
                      <a:pt x="525364" y="283379"/>
                    </a:lnTo>
                    <a:lnTo>
                      <a:pt x="525363" y="426469"/>
                    </a:lnTo>
                    <a:cubicBezTo>
                      <a:pt x="525363" y="433228"/>
                      <a:pt x="520887" y="438707"/>
                      <a:pt x="515366" y="438707"/>
                    </a:cubicBezTo>
                    <a:lnTo>
                      <a:pt x="505522" y="438707"/>
                    </a:lnTo>
                    <a:lnTo>
                      <a:pt x="468036" y="438707"/>
                    </a:lnTo>
                    <a:lnTo>
                      <a:pt x="448024" y="438707"/>
                    </a:lnTo>
                    <a:cubicBezTo>
                      <a:pt x="443885" y="438707"/>
                      <a:pt x="440530" y="434600"/>
                      <a:pt x="440530" y="429534"/>
                    </a:cubicBezTo>
                    <a:lnTo>
                      <a:pt x="440530" y="407818"/>
                    </a:lnTo>
                    <a:cubicBezTo>
                      <a:pt x="440530" y="399288"/>
                      <a:pt x="443354" y="391566"/>
                      <a:pt x="447921" y="385976"/>
                    </a:cubicBezTo>
                    <a:lnTo>
                      <a:pt x="458038" y="380846"/>
                    </a:lnTo>
                    <a:lnTo>
                      <a:pt x="458038" y="309767"/>
                    </a:lnTo>
                    <a:lnTo>
                      <a:pt x="454375" y="310506"/>
                    </a:lnTo>
                    <a:lnTo>
                      <a:pt x="227708" y="310506"/>
                    </a:lnTo>
                    <a:lnTo>
                      <a:pt x="227707" y="426469"/>
                    </a:lnTo>
                    <a:cubicBezTo>
                      <a:pt x="227707" y="433228"/>
                      <a:pt x="223231" y="438707"/>
                      <a:pt x="217710" y="438707"/>
                    </a:cubicBezTo>
                    <a:lnTo>
                      <a:pt x="207866" y="438707"/>
                    </a:lnTo>
                    <a:lnTo>
                      <a:pt x="170380" y="438707"/>
                    </a:lnTo>
                    <a:lnTo>
                      <a:pt x="150368" y="438707"/>
                    </a:lnTo>
                    <a:cubicBezTo>
                      <a:pt x="146229" y="438707"/>
                      <a:pt x="142874" y="434600"/>
                      <a:pt x="142874" y="429534"/>
                    </a:cubicBezTo>
                    <a:lnTo>
                      <a:pt x="142874" y="407818"/>
                    </a:lnTo>
                    <a:cubicBezTo>
                      <a:pt x="142874" y="399288"/>
                      <a:pt x="145698" y="391566"/>
                      <a:pt x="150265" y="385976"/>
                    </a:cubicBezTo>
                    <a:lnTo>
                      <a:pt x="160382" y="380846"/>
                    </a:lnTo>
                    <a:lnTo>
                      <a:pt x="160382" y="310506"/>
                    </a:lnTo>
                    <a:lnTo>
                      <a:pt x="116947" y="310506"/>
                    </a:lnTo>
                    <a:lnTo>
                      <a:pt x="84834" y="304023"/>
                    </a:lnTo>
                    <a:lnTo>
                      <a:pt x="84833" y="426469"/>
                    </a:lnTo>
                    <a:cubicBezTo>
                      <a:pt x="84833" y="433228"/>
                      <a:pt x="80357" y="438707"/>
                      <a:pt x="74836" y="438707"/>
                    </a:cubicBezTo>
                    <a:lnTo>
                      <a:pt x="64992" y="438707"/>
                    </a:lnTo>
                    <a:lnTo>
                      <a:pt x="27506" y="438707"/>
                    </a:lnTo>
                    <a:lnTo>
                      <a:pt x="7494" y="438707"/>
                    </a:lnTo>
                    <a:cubicBezTo>
                      <a:pt x="3355" y="438707"/>
                      <a:pt x="0" y="434600"/>
                      <a:pt x="0" y="429534"/>
                    </a:cubicBezTo>
                    <a:lnTo>
                      <a:pt x="0" y="407818"/>
                    </a:lnTo>
                    <a:cubicBezTo>
                      <a:pt x="0" y="399288"/>
                      <a:pt x="2824" y="391566"/>
                      <a:pt x="7391" y="385976"/>
                    </a:cubicBezTo>
                    <a:lnTo>
                      <a:pt x="17508" y="380846"/>
                    </a:lnTo>
                    <a:lnTo>
                      <a:pt x="17508" y="248269"/>
                    </a:lnTo>
                    <a:lnTo>
                      <a:pt x="13028" y="241624"/>
                    </a:lnTo>
                    <a:cubicBezTo>
                      <a:pt x="7321" y="228131"/>
                      <a:pt x="4165" y="213296"/>
                      <a:pt x="4165" y="197724"/>
                    </a:cubicBezTo>
                    <a:lnTo>
                      <a:pt x="4165" y="155253"/>
                    </a:lnTo>
                    <a:cubicBezTo>
                      <a:pt x="4165" y="69509"/>
                      <a:pt x="73674" y="0"/>
                      <a:pt x="15941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5" name="二等辺三角形 54">
                <a:extLst>
                  <a:ext uri="{FF2B5EF4-FFF2-40B4-BE49-F238E27FC236}">
                    <a16:creationId xmlns:a16="http://schemas.microsoft.com/office/drawing/2014/main" id="{79F19116-692F-652D-11C1-6787C32E26A4}"/>
                  </a:ext>
                </a:extLst>
              </p:cNvPr>
              <p:cNvSpPr/>
              <p:nvPr/>
            </p:nvSpPr>
            <p:spPr bwMode="auto">
              <a:xfrm rot="1800000" flipH="1">
                <a:off x="2581843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6" name="二等辺三角形 55">
                <a:extLst>
                  <a:ext uri="{FF2B5EF4-FFF2-40B4-BE49-F238E27FC236}">
                    <a16:creationId xmlns:a16="http://schemas.microsoft.com/office/drawing/2014/main" id="{5435DDD5-ACCA-8A71-3E87-CD134AB00A78}"/>
                  </a:ext>
                </a:extLst>
              </p:cNvPr>
              <p:cNvSpPr/>
              <p:nvPr/>
            </p:nvSpPr>
            <p:spPr bwMode="auto">
              <a:xfrm rot="19800000">
                <a:off x="2304235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7" name="楕円 56">
                <a:extLst>
                  <a:ext uri="{FF2B5EF4-FFF2-40B4-BE49-F238E27FC236}">
                    <a16:creationId xmlns:a16="http://schemas.microsoft.com/office/drawing/2014/main" id="{EA980C56-DAFF-17D9-692D-2BC9FC7EA35B}"/>
                  </a:ext>
                </a:extLst>
              </p:cNvPr>
              <p:cNvSpPr/>
              <p:nvPr/>
            </p:nvSpPr>
            <p:spPr bwMode="auto">
              <a:xfrm>
                <a:off x="2321738" y="2680384"/>
                <a:ext cx="426311" cy="447436"/>
              </a:xfrm>
              <a:prstGeom prst="ellips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楕円 57">
                <a:extLst>
                  <a:ext uri="{FF2B5EF4-FFF2-40B4-BE49-F238E27FC236}">
                    <a16:creationId xmlns:a16="http://schemas.microsoft.com/office/drawing/2014/main" id="{E00EDC7B-8651-77E2-C68C-4DA3844E6D47}"/>
                  </a:ext>
                </a:extLst>
              </p:cNvPr>
              <p:cNvSpPr/>
              <p:nvPr/>
            </p:nvSpPr>
            <p:spPr bwMode="auto">
              <a:xfrm>
                <a:off x="2392156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444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楕円 58">
                <a:extLst>
                  <a:ext uri="{FF2B5EF4-FFF2-40B4-BE49-F238E27FC236}">
                    <a16:creationId xmlns:a16="http://schemas.microsoft.com/office/drawing/2014/main" id="{080B9941-ECE6-025C-47AA-9D6ADE9BDFDE}"/>
                  </a:ext>
                </a:extLst>
              </p:cNvPr>
              <p:cNvSpPr/>
              <p:nvPr/>
            </p:nvSpPr>
            <p:spPr bwMode="auto">
              <a:xfrm>
                <a:off x="2606469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444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フリーフォーム: 図形 59">
                <a:extLst>
                  <a:ext uri="{FF2B5EF4-FFF2-40B4-BE49-F238E27FC236}">
                    <a16:creationId xmlns:a16="http://schemas.microsoft.com/office/drawing/2014/main" id="{7B946C88-CEB1-0C57-BE82-C694BFB2141B}"/>
                  </a:ext>
                </a:extLst>
              </p:cNvPr>
              <p:cNvSpPr/>
              <p:nvPr/>
            </p:nvSpPr>
            <p:spPr bwMode="auto">
              <a:xfrm>
                <a:off x="2398164" y="2944166"/>
                <a:ext cx="278362" cy="140330"/>
              </a:xfrm>
              <a:custGeom>
                <a:avLst/>
                <a:gdLst>
                  <a:gd name="connsiteX0" fmla="*/ 124237 w 446117"/>
                  <a:gd name="connsiteY0" fmla="*/ 0 h 183942"/>
                  <a:gd name="connsiteX1" fmla="*/ 212086 w 446117"/>
                  <a:gd name="connsiteY1" fmla="*/ 26938 h 183942"/>
                  <a:gd name="connsiteX2" fmla="*/ 223059 w 446117"/>
                  <a:gd name="connsiteY2" fmla="*/ 38986 h 183942"/>
                  <a:gd name="connsiteX3" fmla="*/ 234031 w 446117"/>
                  <a:gd name="connsiteY3" fmla="*/ 26938 h 183942"/>
                  <a:gd name="connsiteX4" fmla="*/ 321880 w 446117"/>
                  <a:gd name="connsiteY4" fmla="*/ 0 h 183942"/>
                  <a:gd name="connsiteX5" fmla="*/ 446117 w 446117"/>
                  <a:gd name="connsiteY5" fmla="*/ 91971 h 183942"/>
                  <a:gd name="connsiteX6" fmla="*/ 321880 w 446117"/>
                  <a:gd name="connsiteY6" fmla="*/ 183942 h 183942"/>
                  <a:gd name="connsiteX7" fmla="*/ 234031 w 446117"/>
                  <a:gd name="connsiteY7" fmla="*/ 157004 h 183942"/>
                  <a:gd name="connsiteX8" fmla="*/ 223059 w 446117"/>
                  <a:gd name="connsiteY8" fmla="*/ 144956 h 183942"/>
                  <a:gd name="connsiteX9" fmla="*/ 212086 w 446117"/>
                  <a:gd name="connsiteY9" fmla="*/ 157004 h 183942"/>
                  <a:gd name="connsiteX10" fmla="*/ 124237 w 446117"/>
                  <a:gd name="connsiteY10" fmla="*/ 183942 h 183942"/>
                  <a:gd name="connsiteX11" fmla="*/ 0 w 446117"/>
                  <a:gd name="connsiteY11" fmla="*/ 91971 h 183942"/>
                  <a:gd name="connsiteX12" fmla="*/ 124237 w 446117"/>
                  <a:gd name="connsiteY12" fmla="*/ 0 h 1839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46117" h="183942">
                    <a:moveTo>
                      <a:pt x="124237" y="0"/>
                    </a:moveTo>
                    <a:cubicBezTo>
                      <a:pt x="158544" y="0"/>
                      <a:pt x="189603" y="10294"/>
                      <a:pt x="212086" y="26938"/>
                    </a:cubicBezTo>
                    <a:lnTo>
                      <a:pt x="223059" y="38986"/>
                    </a:lnTo>
                    <a:lnTo>
                      <a:pt x="234031" y="26938"/>
                    </a:lnTo>
                    <a:cubicBezTo>
                      <a:pt x="256514" y="10294"/>
                      <a:pt x="287573" y="0"/>
                      <a:pt x="321880" y="0"/>
                    </a:cubicBezTo>
                    <a:cubicBezTo>
                      <a:pt x="390494" y="0"/>
                      <a:pt x="446117" y="41177"/>
                      <a:pt x="446117" y="91971"/>
                    </a:cubicBezTo>
                    <a:cubicBezTo>
                      <a:pt x="446117" y="142765"/>
                      <a:pt x="390494" y="183942"/>
                      <a:pt x="321880" y="183942"/>
                    </a:cubicBezTo>
                    <a:cubicBezTo>
                      <a:pt x="287573" y="183942"/>
                      <a:pt x="256514" y="173648"/>
                      <a:pt x="234031" y="157004"/>
                    </a:cubicBezTo>
                    <a:lnTo>
                      <a:pt x="223059" y="144956"/>
                    </a:lnTo>
                    <a:lnTo>
                      <a:pt x="212086" y="157004"/>
                    </a:lnTo>
                    <a:cubicBezTo>
                      <a:pt x="189603" y="173648"/>
                      <a:pt x="158544" y="183942"/>
                      <a:pt x="124237" y="183942"/>
                    </a:cubicBezTo>
                    <a:cubicBezTo>
                      <a:pt x="55623" y="183942"/>
                      <a:pt x="0" y="142765"/>
                      <a:pt x="0" y="91971"/>
                    </a:cubicBezTo>
                    <a:cubicBezTo>
                      <a:pt x="0" y="41177"/>
                      <a:pt x="55623" y="0"/>
                      <a:pt x="124237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1" name="四角形: 上の 2 つの角を丸める 60">
                <a:extLst>
                  <a:ext uri="{FF2B5EF4-FFF2-40B4-BE49-F238E27FC236}">
                    <a16:creationId xmlns:a16="http://schemas.microsoft.com/office/drawing/2014/main" id="{8A7876B3-6B5B-729A-69CA-CA564B785399}"/>
                  </a:ext>
                </a:extLst>
              </p:cNvPr>
              <p:cNvSpPr/>
              <p:nvPr/>
            </p:nvSpPr>
            <p:spPr bwMode="auto">
              <a:xfrm rot="10800000">
                <a:off x="2503414" y="2930539"/>
                <a:ext cx="62958" cy="4928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48D4A057-32E3-FBA4-3531-62B2D8527BD3}"/>
              </a:ext>
            </a:extLst>
          </p:cNvPr>
          <p:cNvGrpSpPr/>
          <p:nvPr/>
        </p:nvGrpSpPr>
        <p:grpSpPr>
          <a:xfrm>
            <a:off x="3564095" y="4542076"/>
            <a:ext cx="2091190" cy="2091190"/>
            <a:chOff x="3760034" y="1028699"/>
            <a:chExt cx="2412166" cy="2412166"/>
          </a:xfrm>
        </p:grpSpPr>
        <p:grpSp>
          <p:nvGrpSpPr>
            <p:cNvPr id="65" name="グループ化 64">
              <a:extLst>
                <a:ext uri="{FF2B5EF4-FFF2-40B4-BE49-F238E27FC236}">
                  <a16:creationId xmlns:a16="http://schemas.microsoft.com/office/drawing/2014/main" id="{C3FD2FA6-0AFD-4537-B16D-C60F593892E3}"/>
                </a:ext>
              </a:extLst>
            </p:cNvPr>
            <p:cNvGrpSpPr/>
            <p:nvPr/>
          </p:nvGrpSpPr>
          <p:grpSpPr>
            <a:xfrm>
              <a:off x="3760034" y="1028699"/>
              <a:ext cx="2412166" cy="2412166"/>
              <a:chOff x="643930" y="806730"/>
              <a:chExt cx="2735056" cy="2735056"/>
            </a:xfrm>
          </p:grpSpPr>
          <p:sp>
            <p:nvSpPr>
              <p:cNvPr id="79" name="四角形: 角を丸くする 78">
                <a:extLst>
                  <a:ext uri="{FF2B5EF4-FFF2-40B4-BE49-F238E27FC236}">
                    <a16:creationId xmlns:a16="http://schemas.microsoft.com/office/drawing/2014/main" id="{3424D915-A4DD-D544-AB23-45FAC14DFF69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" name="四角形: 角を丸くする 79">
                <a:extLst>
                  <a:ext uri="{FF2B5EF4-FFF2-40B4-BE49-F238E27FC236}">
                    <a16:creationId xmlns:a16="http://schemas.microsoft.com/office/drawing/2014/main" id="{2E4E80D2-A680-3E80-134B-CA54510D6338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31ABAC7B-1CFD-E041-A1C6-B106B904A1B3}"/>
                </a:ext>
              </a:extLst>
            </p:cNvPr>
            <p:cNvSpPr/>
            <p:nvPr/>
          </p:nvSpPr>
          <p:spPr bwMode="auto">
            <a:xfrm>
              <a:off x="3829674" y="10983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140314D2-DC08-85A9-6ADD-B48ACE1A4984}"/>
                </a:ext>
              </a:extLst>
            </p:cNvPr>
            <p:cNvSpPr/>
            <p:nvPr/>
          </p:nvSpPr>
          <p:spPr bwMode="auto">
            <a:xfrm>
              <a:off x="3890978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5E10EFE9-38DC-6F88-7B1B-8447F8CEC5D1}"/>
                </a:ext>
              </a:extLst>
            </p:cNvPr>
            <p:cNvGrpSpPr/>
            <p:nvPr/>
          </p:nvGrpSpPr>
          <p:grpSpPr>
            <a:xfrm>
              <a:off x="4182872" y="1370665"/>
              <a:ext cx="1630954" cy="1714708"/>
              <a:chOff x="4293596" y="2668762"/>
              <a:chExt cx="766329" cy="805682"/>
            </a:xfrm>
          </p:grpSpPr>
          <p:sp>
            <p:nvSpPr>
              <p:cNvPr id="69" name="月 68">
                <a:extLst>
                  <a:ext uri="{FF2B5EF4-FFF2-40B4-BE49-F238E27FC236}">
                    <a16:creationId xmlns:a16="http://schemas.microsoft.com/office/drawing/2014/main" id="{B244179A-7162-6159-179A-1DD670124B2E}"/>
                  </a:ext>
                </a:extLst>
              </p:cNvPr>
              <p:cNvSpPr/>
              <p:nvPr/>
            </p:nvSpPr>
            <p:spPr bwMode="auto">
              <a:xfrm rot="10800000">
                <a:off x="4889244" y="2827646"/>
                <a:ext cx="170681" cy="341362"/>
              </a:xfrm>
              <a:prstGeom prst="moon">
                <a:avLst>
                  <a:gd name="adj" fmla="val 74479"/>
                </a:avLst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5905D202-9196-FD70-AC16-914367EA10AE}"/>
                  </a:ext>
                </a:extLst>
              </p:cNvPr>
              <p:cNvSpPr/>
              <p:nvPr/>
            </p:nvSpPr>
            <p:spPr bwMode="auto">
              <a:xfrm>
                <a:off x="4746718" y="3201734"/>
                <a:ext cx="91982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61F5ED79-6022-A315-EAC8-75BA05647763}"/>
                  </a:ext>
                </a:extLst>
              </p:cNvPr>
              <p:cNvSpPr/>
              <p:nvPr/>
            </p:nvSpPr>
            <p:spPr bwMode="auto">
              <a:xfrm>
                <a:off x="4418915" y="3006828"/>
                <a:ext cx="562993" cy="467616"/>
              </a:xfrm>
              <a:custGeom>
                <a:avLst/>
                <a:gdLst>
                  <a:gd name="connsiteX0" fmla="*/ 168382 w 562993"/>
                  <a:gd name="connsiteY0" fmla="*/ 0 h 467616"/>
                  <a:gd name="connsiteX1" fmla="*/ 394611 w 562993"/>
                  <a:gd name="connsiteY1" fmla="*/ 0 h 467616"/>
                  <a:gd name="connsiteX2" fmla="*/ 562993 w 562993"/>
                  <a:gd name="connsiteY2" fmla="*/ 168382 h 467616"/>
                  <a:gd name="connsiteX3" fmla="*/ 562992 w 562993"/>
                  <a:gd name="connsiteY3" fmla="*/ 267706 h 467616"/>
                  <a:gd name="connsiteX4" fmla="*/ 542766 w 562993"/>
                  <a:gd name="connsiteY4" fmla="*/ 316537 h 467616"/>
                  <a:gd name="connsiteX5" fmla="*/ 541228 w 562993"/>
                  <a:gd name="connsiteY5" fmla="*/ 317574 h 467616"/>
                  <a:gd name="connsiteX6" fmla="*/ 541227 w 562993"/>
                  <a:gd name="connsiteY6" fmla="*/ 455378 h 467616"/>
                  <a:gd name="connsiteX7" fmla="*/ 530388 w 562993"/>
                  <a:gd name="connsiteY7" fmla="*/ 467616 h 467616"/>
                  <a:gd name="connsiteX8" fmla="*/ 519714 w 562993"/>
                  <a:gd name="connsiteY8" fmla="*/ 467616 h 467616"/>
                  <a:gd name="connsiteX9" fmla="*/ 479070 w 562993"/>
                  <a:gd name="connsiteY9" fmla="*/ 467616 h 467616"/>
                  <a:gd name="connsiteX10" fmla="*/ 457371 w 562993"/>
                  <a:gd name="connsiteY10" fmla="*/ 467616 h 467616"/>
                  <a:gd name="connsiteX11" fmla="*/ 449246 w 562993"/>
                  <a:gd name="connsiteY11" fmla="*/ 458443 h 467616"/>
                  <a:gd name="connsiteX12" fmla="*/ 449246 w 562993"/>
                  <a:gd name="connsiteY12" fmla="*/ 436727 h 467616"/>
                  <a:gd name="connsiteX13" fmla="*/ 457260 w 562993"/>
                  <a:gd name="connsiteY13" fmla="*/ 414885 h 467616"/>
                  <a:gd name="connsiteX14" fmla="*/ 468230 w 562993"/>
                  <a:gd name="connsiteY14" fmla="*/ 409755 h 467616"/>
                  <a:gd name="connsiteX15" fmla="*/ 468230 w 562993"/>
                  <a:gd name="connsiteY15" fmla="*/ 336763 h 467616"/>
                  <a:gd name="connsiteX16" fmla="*/ 238810 w 562993"/>
                  <a:gd name="connsiteY16" fmla="*/ 336763 h 467616"/>
                  <a:gd name="connsiteX17" fmla="*/ 238809 w 562993"/>
                  <a:gd name="connsiteY17" fmla="*/ 455378 h 467616"/>
                  <a:gd name="connsiteX18" fmla="*/ 227970 w 562993"/>
                  <a:gd name="connsiteY18" fmla="*/ 467616 h 467616"/>
                  <a:gd name="connsiteX19" fmla="*/ 217296 w 562993"/>
                  <a:gd name="connsiteY19" fmla="*/ 467616 h 467616"/>
                  <a:gd name="connsiteX20" fmla="*/ 176652 w 562993"/>
                  <a:gd name="connsiteY20" fmla="*/ 467616 h 467616"/>
                  <a:gd name="connsiteX21" fmla="*/ 154953 w 562993"/>
                  <a:gd name="connsiteY21" fmla="*/ 467616 h 467616"/>
                  <a:gd name="connsiteX22" fmla="*/ 146828 w 562993"/>
                  <a:gd name="connsiteY22" fmla="*/ 458443 h 467616"/>
                  <a:gd name="connsiteX23" fmla="*/ 146828 w 562993"/>
                  <a:gd name="connsiteY23" fmla="*/ 436727 h 467616"/>
                  <a:gd name="connsiteX24" fmla="*/ 154842 w 562993"/>
                  <a:gd name="connsiteY24" fmla="*/ 414885 h 467616"/>
                  <a:gd name="connsiteX25" fmla="*/ 165812 w 562993"/>
                  <a:gd name="connsiteY25" fmla="*/ 409755 h 467616"/>
                  <a:gd name="connsiteX26" fmla="*/ 165812 w 562993"/>
                  <a:gd name="connsiteY26" fmla="*/ 336763 h 467616"/>
                  <a:gd name="connsiteX27" fmla="*/ 100698 w 562993"/>
                  <a:gd name="connsiteY27" fmla="*/ 336763 h 467616"/>
                  <a:gd name="connsiteX28" fmla="*/ 100697 w 562993"/>
                  <a:gd name="connsiteY28" fmla="*/ 455378 h 467616"/>
                  <a:gd name="connsiteX29" fmla="*/ 89858 w 562993"/>
                  <a:gd name="connsiteY29" fmla="*/ 467616 h 467616"/>
                  <a:gd name="connsiteX30" fmla="*/ 79184 w 562993"/>
                  <a:gd name="connsiteY30" fmla="*/ 467616 h 467616"/>
                  <a:gd name="connsiteX31" fmla="*/ 38540 w 562993"/>
                  <a:gd name="connsiteY31" fmla="*/ 467616 h 467616"/>
                  <a:gd name="connsiteX32" fmla="*/ 16841 w 562993"/>
                  <a:gd name="connsiteY32" fmla="*/ 467616 h 467616"/>
                  <a:gd name="connsiteX33" fmla="*/ 8716 w 562993"/>
                  <a:gd name="connsiteY33" fmla="*/ 458443 h 467616"/>
                  <a:gd name="connsiteX34" fmla="*/ 8716 w 562993"/>
                  <a:gd name="connsiteY34" fmla="*/ 436727 h 467616"/>
                  <a:gd name="connsiteX35" fmla="*/ 16730 w 562993"/>
                  <a:gd name="connsiteY35" fmla="*/ 414885 h 467616"/>
                  <a:gd name="connsiteX36" fmla="*/ 27700 w 562993"/>
                  <a:gd name="connsiteY36" fmla="*/ 409755 h 467616"/>
                  <a:gd name="connsiteX37" fmla="*/ 27700 w 562993"/>
                  <a:gd name="connsiteY37" fmla="*/ 321575 h 467616"/>
                  <a:gd name="connsiteX38" fmla="*/ 20227 w 562993"/>
                  <a:gd name="connsiteY38" fmla="*/ 316537 h 467616"/>
                  <a:gd name="connsiteX39" fmla="*/ 0 w 562993"/>
                  <a:gd name="connsiteY39" fmla="*/ 267706 h 467616"/>
                  <a:gd name="connsiteX40" fmla="*/ 0 w 562993"/>
                  <a:gd name="connsiteY40" fmla="*/ 168382 h 467616"/>
                  <a:gd name="connsiteX41" fmla="*/ 168382 w 562993"/>
                  <a:gd name="connsiteY41" fmla="*/ 0 h 467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562993" h="467616">
                    <a:moveTo>
                      <a:pt x="168382" y="0"/>
                    </a:moveTo>
                    <a:lnTo>
                      <a:pt x="394611" y="0"/>
                    </a:lnTo>
                    <a:cubicBezTo>
                      <a:pt x="487606" y="0"/>
                      <a:pt x="562993" y="75387"/>
                      <a:pt x="562993" y="168382"/>
                    </a:cubicBezTo>
                    <a:cubicBezTo>
                      <a:pt x="562993" y="201490"/>
                      <a:pt x="562992" y="234598"/>
                      <a:pt x="562992" y="267706"/>
                    </a:cubicBezTo>
                    <a:cubicBezTo>
                      <a:pt x="562992" y="286776"/>
                      <a:pt x="555263" y="304040"/>
                      <a:pt x="542766" y="316537"/>
                    </a:cubicBezTo>
                    <a:lnTo>
                      <a:pt x="541228" y="317574"/>
                    </a:lnTo>
                    <a:lnTo>
                      <a:pt x="541227" y="455378"/>
                    </a:lnTo>
                    <a:cubicBezTo>
                      <a:pt x="541227" y="462137"/>
                      <a:pt x="536374" y="467616"/>
                      <a:pt x="530388" y="467616"/>
                    </a:cubicBezTo>
                    <a:lnTo>
                      <a:pt x="519714" y="467616"/>
                    </a:lnTo>
                    <a:lnTo>
                      <a:pt x="479070" y="467616"/>
                    </a:lnTo>
                    <a:lnTo>
                      <a:pt x="457371" y="467616"/>
                    </a:lnTo>
                    <a:cubicBezTo>
                      <a:pt x="452884" y="467616"/>
                      <a:pt x="449246" y="463509"/>
                      <a:pt x="449246" y="458443"/>
                    </a:cubicBezTo>
                    <a:lnTo>
                      <a:pt x="449246" y="436727"/>
                    </a:lnTo>
                    <a:cubicBezTo>
                      <a:pt x="449246" y="428197"/>
                      <a:pt x="452308" y="420475"/>
                      <a:pt x="457260" y="414885"/>
                    </a:cubicBezTo>
                    <a:lnTo>
                      <a:pt x="468230" y="409755"/>
                    </a:lnTo>
                    <a:lnTo>
                      <a:pt x="468230" y="336763"/>
                    </a:lnTo>
                    <a:lnTo>
                      <a:pt x="238810" y="336763"/>
                    </a:lnTo>
                    <a:lnTo>
                      <a:pt x="238809" y="455378"/>
                    </a:lnTo>
                    <a:cubicBezTo>
                      <a:pt x="238809" y="462137"/>
                      <a:pt x="233956" y="467616"/>
                      <a:pt x="227970" y="467616"/>
                    </a:cubicBezTo>
                    <a:lnTo>
                      <a:pt x="217296" y="467616"/>
                    </a:lnTo>
                    <a:lnTo>
                      <a:pt x="176652" y="467616"/>
                    </a:lnTo>
                    <a:lnTo>
                      <a:pt x="154953" y="467616"/>
                    </a:lnTo>
                    <a:cubicBezTo>
                      <a:pt x="150466" y="467616"/>
                      <a:pt x="146828" y="463509"/>
                      <a:pt x="146828" y="458443"/>
                    </a:cubicBezTo>
                    <a:lnTo>
                      <a:pt x="146828" y="436727"/>
                    </a:lnTo>
                    <a:cubicBezTo>
                      <a:pt x="146828" y="428197"/>
                      <a:pt x="149890" y="420475"/>
                      <a:pt x="154842" y="414885"/>
                    </a:cubicBezTo>
                    <a:lnTo>
                      <a:pt x="165812" y="409755"/>
                    </a:lnTo>
                    <a:lnTo>
                      <a:pt x="165812" y="336763"/>
                    </a:lnTo>
                    <a:lnTo>
                      <a:pt x="100698" y="336763"/>
                    </a:lnTo>
                    <a:lnTo>
                      <a:pt x="100697" y="455378"/>
                    </a:lnTo>
                    <a:cubicBezTo>
                      <a:pt x="100697" y="462137"/>
                      <a:pt x="95844" y="467616"/>
                      <a:pt x="89858" y="467616"/>
                    </a:cubicBezTo>
                    <a:lnTo>
                      <a:pt x="79184" y="467616"/>
                    </a:lnTo>
                    <a:lnTo>
                      <a:pt x="38540" y="467616"/>
                    </a:lnTo>
                    <a:lnTo>
                      <a:pt x="16841" y="467616"/>
                    </a:lnTo>
                    <a:cubicBezTo>
                      <a:pt x="12354" y="467616"/>
                      <a:pt x="8716" y="463509"/>
                      <a:pt x="8716" y="458443"/>
                    </a:cubicBezTo>
                    <a:lnTo>
                      <a:pt x="8716" y="436727"/>
                    </a:lnTo>
                    <a:cubicBezTo>
                      <a:pt x="8716" y="428197"/>
                      <a:pt x="11778" y="420475"/>
                      <a:pt x="16730" y="414885"/>
                    </a:cubicBezTo>
                    <a:lnTo>
                      <a:pt x="27700" y="409755"/>
                    </a:lnTo>
                    <a:lnTo>
                      <a:pt x="27700" y="321575"/>
                    </a:lnTo>
                    <a:lnTo>
                      <a:pt x="20227" y="316537"/>
                    </a:lnTo>
                    <a:cubicBezTo>
                      <a:pt x="7729" y="304040"/>
                      <a:pt x="0" y="286776"/>
                      <a:pt x="0" y="267706"/>
                    </a:cubicBezTo>
                    <a:lnTo>
                      <a:pt x="0" y="168382"/>
                    </a:lnTo>
                    <a:cubicBezTo>
                      <a:pt x="0" y="75387"/>
                      <a:pt x="75387" y="0"/>
                      <a:pt x="168382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2" name="二等辺三角形 71">
                <a:extLst>
                  <a:ext uri="{FF2B5EF4-FFF2-40B4-BE49-F238E27FC236}">
                    <a16:creationId xmlns:a16="http://schemas.microsoft.com/office/drawing/2014/main" id="{AF1C7874-22A8-C59C-6D17-78D824BECDDB}"/>
                  </a:ext>
                </a:extLst>
              </p:cNvPr>
              <p:cNvSpPr/>
              <p:nvPr/>
            </p:nvSpPr>
            <p:spPr bwMode="auto">
              <a:xfrm>
                <a:off x="4337692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3" name="二等辺三角形 72">
                <a:extLst>
                  <a:ext uri="{FF2B5EF4-FFF2-40B4-BE49-F238E27FC236}">
                    <a16:creationId xmlns:a16="http://schemas.microsoft.com/office/drawing/2014/main" id="{03CB5898-B91E-D2A1-E1D7-FBB1A713AA24}"/>
                  </a:ext>
                </a:extLst>
              </p:cNvPr>
              <p:cNvSpPr/>
              <p:nvPr/>
            </p:nvSpPr>
            <p:spPr bwMode="auto">
              <a:xfrm>
                <a:off x="4542479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4" name="四角形: 上の 2 つの角を丸める 73">
                <a:extLst>
                  <a:ext uri="{FF2B5EF4-FFF2-40B4-BE49-F238E27FC236}">
                    <a16:creationId xmlns:a16="http://schemas.microsoft.com/office/drawing/2014/main" id="{9CC0A188-B5FF-C36E-045C-C916C8FAB438}"/>
                  </a:ext>
                </a:extLst>
              </p:cNvPr>
              <p:cNvSpPr/>
              <p:nvPr/>
            </p:nvSpPr>
            <p:spPr bwMode="auto">
              <a:xfrm>
                <a:off x="4293596" y="2742107"/>
                <a:ext cx="426311" cy="461317"/>
              </a:xfrm>
              <a:prstGeom prst="round2SameRect">
                <a:avLst>
                  <a:gd name="adj1" fmla="val 50000"/>
                  <a:gd name="adj2" fmla="val 34958"/>
                </a:avLst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5" name="楕円 74">
                <a:extLst>
                  <a:ext uri="{FF2B5EF4-FFF2-40B4-BE49-F238E27FC236}">
                    <a16:creationId xmlns:a16="http://schemas.microsoft.com/office/drawing/2014/main" id="{81A28DB1-8F77-1E8A-73B5-FED57E3F8352}"/>
                  </a:ext>
                </a:extLst>
              </p:cNvPr>
              <p:cNvSpPr/>
              <p:nvPr/>
            </p:nvSpPr>
            <p:spPr bwMode="auto">
              <a:xfrm>
                <a:off x="4368593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F9D4D8A4-60BC-EEB2-16AC-DFFC5F494362}"/>
                  </a:ext>
                </a:extLst>
              </p:cNvPr>
              <p:cNvSpPr/>
              <p:nvPr/>
            </p:nvSpPr>
            <p:spPr bwMode="auto">
              <a:xfrm>
                <a:off x="4582906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四角形: 上の 2 つの角を丸める 76">
                <a:extLst>
                  <a:ext uri="{FF2B5EF4-FFF2-40B4-BE49-F238E27FC236}">
                    <a16:creationId xmlns:a16="http://schemas.microsoft.com/office/drawing/2014/main" id="{8CAEBA69-F8CE-057B-7581-BAD2797E832F}"/>
                  </a:ext>
                </a:extLst>
              </p:cNvPr>
              <p:cNvSpPr/>
              <p:nvPr/>
            </p:nvSpPr>
            <p:spPr bwMode="auto">
              <a:xfrm>
                <a:off x="4360540" y="3040857"/>
                <a:ext cx="292424" cy="176211"/>
              </a:xfrm>
              <a:prstGeom prst="round2SameRect">
                <a:avLst>
                  <a:gd name="adj1" fmla="val 39945"/>
                  <a:gd name="adj2" fmla="val 50000"/>
                </a:avLst>
              </a:prstGeom>
              <a:solidFill>
                <a:srgbClr val="FF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8" name="四角形: 上の 2 つの角を丸める 77">
                <a:extLst>
                  <a:ext uri="{FF2B5EF4-FFF2-40B4-BE49-F238E27FC236}">
                    <a16:creationId xmlns:a16="http://schemas.microsoft.com/office/drawing/2014/main" id="{54EFE4F4-517D-4558-9952-07086FE81C26}"/>
                  </a:ext>
                </a:extLst>
              </p:cNvPr>
              <p:cNvSpPr/>
              <p:nvPr/>
            </p:nvSpPr>
            <p:spPr bwMode="auto">
              <a:xfrm rot="10800000">
                <a:off x="4462933" y="2990716"/>
                <a:ext cx="87636" cy="6860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5628489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7DBA699-E800-BAA0-D13D-22D387D8004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A424BDB-B05C-7F09-AE31-024BED0DC98E}"/>
              </a:ext>
            </a:extLst>
          </p:cNvPr>
          <p:cNvSpPr/>
          <p:nvPr/>
        </p:nvSpPr>
        <p:spPr>
          <a:xfrm>
            <a:off x="101600" y="109412"/>
            <a:ext cx="6657770" cy="105437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F1C76D5-496F-E589-F6C1-8A07520F27A6}"/>
              </a:ext>
            </a:extLst>
          </p:cNvPr>
          <p:cNvSpPr txBox="1"/>
          <p:nvPr/>
        </p:nvSpPr>
        <p:spPr>
          <a:xfrm>
            <a:off x="895559" y="282233"/>
            <a:ext cx="5131168" cy="64400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入居者の皆様へ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035C4582-683A-B946-CB7B-6B367751776B}"/>
              </a:ext>
            </a:extLst>
          </p:cNvPr>
          <p:cNvSpPr txBox="1"/>
          <p:nvPr/>
        </p:nvSpPr>
        <p:spPr>
          <a:xfrm>
            <a:off x="1028343" y="1440511"/>
            <a:ext cx="4801314" cy="28623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当アパートは</a:t>
            </a:r>
            <a:endParaRPr kumimoji="1" lang="en-US" altLang="ja-JP" sz="6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ペットの飼育</a:t>
            </a:r>
            <a:endParaRPr kumimoji="1" lang="en-US" altLang="ja-JP" sz="6000" b="1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60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禁止です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9B85C30-309C-CF56-7386-445335CA612D}"/>
              </a:ext>
            </a:extLst>
          </p:cNvPr>
          <p:cNvSpPr txBox="1"/>
          <p:nvPr/>
        </p:nvSpPr>
        <p:spPr>
          <a:xfrm>
            <a:off x="298116" y="6960777"/>
            <a:ext cx="6326053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ご理解の程よろしくお願い申し上げます。なお飼育が発覚した場合は、規約により退去いただく場合があります。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5353FA3A-8622-FD06-32B4-4CF6F9E05BCE}"/>
              </a:ext>
            </a:extLst>
          </p:cNvPr>
          <p:cNvSpPr txBox="1"/>
          <p:nvPr/>
        </p:nvSpPr>
        <p:spPr>
          <a:xfrm>
            <a:off x="298116" y="8937967"/>
            <a:ext cx="63260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47F5A400-9810-47EC-055B-93A46B78B020}"/>
              </a:ext>
            </a:extLst>
          </p:cNvPr>
          <p:cNvGrpSpPr/>
          <p:nvPr/>
        </p:nvGrpSpPr>
        <p:grpSpPr>
          <a:xfrm>
            <a:off x="1088740" y="4503976"/>
            <a:ext cx="2091190" cy="2091190"/>
            <a:chOff x="807284" y="990599"/>
            <a:chExt cx="2412166" cy="2412166"/>
          </a:xfrm>
        </p:grpSpPr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C97015EE-DB94-C064-1125-99DC1EBC9356}"/>
                </a:ext>
              </a:extLst>
            </p:cNvPr>
            <p:cNvGrpSpPr/>
            <p:nvPr/>
          </p:nvGrpSpPr>
          <p:grpSpPr>
            <a:xfrm>
              <a:off x="807284" y="990599"/>
              <a:ext cx="2412166" cy="2412166"/>
              <a:chOff x="643930" y="806730"/>
              <a:chExt cx="2735056" cy="2735056"/>
            </a:xfrm>
          </p:grpSpPr>
          <p:sp>
            <p:nvSpPr>
              <p:cNvPr id="62" name="四角形: 角を丸くする 61">
                <a:extLst>
                  <a:ext uri="{FF2B5EF4-FFF2-40B4-BE49-F238E27FC236}">
                    <a16:creationId xmlns:a16="http://schemas.microsoft.com/office/drawing/2014/main" id="{5EB31686-4684-5AC9-587D-A4CDDC53D004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3" name="四角形: 角を丸くする 62">
                <a:extLst>
                  <a:ext uri="{FF2B5EF4-FFF2-40B4-BE49-F238E27FC236}">
                    <a16:creationId xmlns:a16="http://schemas.microsoft.com/office/drawing/2014/main" id="{1EDBD834-8C1F-B56D-D958-71646829C12C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3C8405CA-A8BA-8959-6FDC-CEC80036C301}"/>
                </a:ext>
              </a:extLst>
            </p:cNvPr>
            <p:cNvSpPr/>
            <p:nvPr/>
          </p:nvSpPr>
          <p:spPr bwMode="auto">
            <a:xfrm>
              <a:off x="876924" y="10602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F1F8DF73-5054-8DE5-7500-93AA35E30E34}"/>
                </a:ext>
              </a:extLst>
            </p:cNvPr>
            <p:cNvSpPr/>
            <p:nvPr/>
          </p:nvSpPr>
          <p:spPr bwMode="auto">
            <a:xfrm>
              <a:off x="938228" y="11262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0958082D-01E6-A214-FEAC-01D110372776}"/>
                </a:ext>
              </a:extLst>
            </p:cNvPr>
            <p:cNvGrpSpPr/>
            <p:nvPr/>
          </p:nvGrpSpPr>
          <p:grpSpPr>
            <a:xfrm>
              <a:off x="1081971" y="1311938"/>
              <a:ext cx="1842204" cy="1794622"/>
              <a:chOff x="2304235" y="2627327"/>
              <a:chExt cx="793703" cy="773203"/>
            </a:xfrm>
          </p:grpSpPr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DC3B1B94-2540-AEB4-3C5C-63D817589AA3}"/>
                  </a:ext>
                </a:extLst>
              </p:cNvPr>
              <p:cNvSpPr/>
              <p:nvPr/>
            </p:nvSpPr>
            <p:spPr bwMode="auto">
              <a:xfrm>
                <a:off x="2888858" y="2802566"/>
                <a:ext cx="209080" cy="281879"/>
              </a:xfrm>
              <a:custGeom>
                <a:avLst/>
                <a:gdLst>
                  <a:gd name="connsiteX0" fmla="*/ 57540 w 209080"/>
                  <a:gd name="connsiteY0" fmla="*/ 397 h 281879"/>
                  <a:gd name="connsiteX1" fmla="*/ 170752 w 209080"/>
                  <a:gd name="connsiteY1" fmla="*/ 44328 h 281879"/>
                  <a:gd name="connsiteX2" fmla="*/ 195856 w 209080"/>
                  <a:gd name="connsiteY2" fmla="*/ 200541 h 281879"/>
                  <a:gd name="connsiteX3" fmla="*/ 60006 w 209080"/>
                  <a:gd name="connsiteY3" fmla="*/ 281643 h 281879"/>
                  <a:gd name="connsiteX4" fmla="*/ 63378 w 209080"/>
                  <a:gd name="connsiteY4" fmla="*/ 223316 h 281879"/>
                  <a:gd name="connsiteX5" fmla="*/ 142912 w 209080"/>
                  <a:gd name="connsiteY5" fmla="*/ 175835 h 281879"/>
                  <a:gd name="connsiteX6" fmla="*/ 128215 w 209080"/>
                  <a:gd name="connsiteY6" fmla="*/ 84379 h 281879"/>
                  <a:gd name="connsiteX7" fmla="*/ 37809 w 209080"/>
                  <a:gd name="connsiteY7" fmla="*/ 64207 h 281879"/>
                  <a:gd name="connsiteX8" fmla="*/ 37137 w 209080"/>
                  <a:gd name="connsiteY8" fmla="*/ 62506 h 281879"/>
                  <a:gd name="connsiteX9" fmla="*/ 28366 w 209080"/>
                  <a:gd name="connsiteY9" fmla="*/ 66319 h 281879"/>
                  <a:gd name="connsiteX10" fmla="*/ 0 w 209080"/>
                  <a:gd name="connsiteY10" fmla="*/ 36548 h 281879"/>
                  <a:gd name="connsiteX11" fmla="*/ 8308 w 209080"/>
                  <a:gd name="connsiteY11" fmla="*/ 15497 h 281879"/>
                  <a:gd name="connsiteX12" fmla="*/ 17052 w 209080"/>
                  <a:gd name="connsiteY12" fmla="*/ 11695 h 281879"/>
                  <a:gd name="connsiteX13" fmla="*/ 16332 w 209080"/>
                  <a:gd name="connsiteY13" fmla="*/ 9873 h 281879"/>
                  <a:gd name="connsiteX14" fmla="*/ 26761 w 209080"/>
                  <a:gd name="connsiteY14" fmla="*/ 7475 h 281879"/>
                  <a:gd name="connsiteX15" fmla="*/ 28366 w 209080"/>
                  <a:gd name="connsiteY15" fmla="*/ 6777 h 281879"/>
                  <a:gd name="connsiteX16" fmla="*/ 28861 w 209080"/>
                  <a:gd name="connsiteY16" fmla="*/ 6992 h 28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9080" h="281879">
                    <a:moveTo>
                      <a:pt x="57540" y="397"/>
                    </a:moveTo>
                    <a:cubicBezTo>
                      <a:pt x="99245" y="-2744"/>
                      <a:pt x="141079" y="12813"/>
                      <a:pt x="170752" y="44328"/>
                    </a:cubicBezTo>
                    <a:cubicBezTo>
                      <a:pt x="210315" y="86347"/>
                      <a:pt x="220262" y="148241"/>
                      <a:pt x="195856" y="200541"/>
                    </a:cubicBezTo>
                    <a:cubicBezTo>
                      <a:pt x="171450" y="252840"/>
                      <a:pt x="117624" y="284974"/>
                      <a:pt x="60006" y="281643"/>
                    </a:cubicBezTo>
                    <a:lnTo>
                      <a:pt x="63378" y="223316"/>
                    </a:lnTo>
                    <a:cubicBezTo>
                      <a:pt x="97111" y="225266"/>
                      <a:pt x="128623" y="206453"/>
                      <a:pt x="142912" y="175835"/>
                    </a:cubicBezTo>
                    <a:cubicBezTo>
                      <a:pt x="157201" y="145216"/>
                      <a:pt x="151377" y="108980"/>
                      <a:pt x="128215" y="84379"/>
                    </a:cubicBezTo>
                    <a:cubicBezTo>
                      <a:pt x="105052" y="59779"/>
                      <a:pt x="69232" y="51786"/>
                      <a:pt x="37809" y="64207"/>
                    </a:cubicBezTo>
                    <a:lnTo>
                      <a:pt x="37137" y="62506"/>
                    </a:lnTo>
                    <a:lnTo>
                      <a:pt x="28366" y="66319"/>
                    </a:lnTo>
                    <a:cubicBezTo>
                      <a:pt x="12700" y="66319"/>
                      <a:pt x="0" y="52990"/>
                      <a:pt x="0" y="36548"/>
                    </a:cubicBezTo>
                    <a:cubicBezTo>
                      <a:pt x="0" y="28327"/>
                      <a:pt x="3175" y="20884"/>
                      <a:pt x="8308" y="15497"/>
                    </a:cubicBezTo>
                    <a:lnTo>
                      <a:pt x="17052" y="11695"/>
                    </a:lnTo>
                    <a:lnTo>
                      <a:pt x="16332" y="9873"/>
                    </a:lnTo>
                    <a:lnTo>
                      <a:pt x="26761" y="7475"/>
                    </a:lnTo>
                    <a:lnTo>
                      <a:pt x="28366" y="6777"/>
                    </a:lnTo>
                    <a:lnTo>
                      <a:pt x="28861" y="6992"/>
                    </a:ln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3" name="フリーフォーム: 図形 52">
                <a:extLst>
                  <a:ext uri="{FF2B5EF4-FFF2-40B4-BE49-F238E27FC236}">
                    <a16:creationId xmlns:a16="http://schemas.microsoft.com/office/drawing/2014/main" id="{3528B9D5-9AF6-E7E3-9515-367C49514310}"/>
                  </a:ext>
                </a:extLst>
              </p:cNvPr>
              <p:cNvSpPr/>
              <p:nvPr/>
            </p:nvSpPr>
            <p:spPr bwMode="auto">
              <a:xfrm>
                <a:off x="2753617" y="3127820"/>
                <a:ext cx="84834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4" name="フリーフォーム: 図形 53">
                <a:extLst>
                  <a:ext uri="{FF2B5EF4-FFF2-40B4-BE49-F238E27FC236}">
                    <a16:creationId xmlns:a16="http://schemas.microsoft.com/office/drawing/2014/main" id="{2055FE54-16BD-2EEF-9C3C-E044C207F1E7}"/>
                  </a:ext>
                </a:extLst>
              </p:cNvPr>
              <p:cNvSpPr/>
              <p:nvPr/>
            </p:nvSpPr>
            <p:spPr bwMode="auto">
              <a:xfrm>
                <a:off x="2434530" y="2961823"/>
                <a:ext cx="567157" cy="438707"/>
              </a:xfrm>
              <a:custGeom>
                <a:avLst/>
                <a:gdLst>
                  <a:gd name="connsiteX0" fmla="*/ 159418 w 567157"/>
                  <a:gd name="connsiteY0" fmla="*/ 0 h 438707"/>
                  <a:gd name="connsiteX1" fmla="*/ 411904 w 567157"/>
                  <a:gd name="connsiteY1" fmla="*/ 0 h 438707"/>
                  <a:gd name="connsiteX2" fmla="*/ 567157 w 567157"/>
                  <a:gd name="connsiteY2" fmla="*/ 155253 h 438707"/>
                  <a:gd name="connsiteX3" fmla="*/ 567157 w 567157"/>
                  <a:gd name="connsiteY3" fmla="*/ 197724 h 438707"/>
                  <a:gd name="connsiteX4" fmla="*/ 534124 w 567157"/>
                  <a:gd name="connsiteY4" fmla="*/ 277473 h 438707"/>
                  <a:gd name="connsiteX5" fmla="*/ 525364 w 567157"/>
                  <a:gd name="connsiteY5" fmla="*/ 283379 h 438707"/>
                  <a:gd name="connsiteX6" fmla="*/ 525363 w 567157"/>
                  <a:gd name="connsiteY6" fmla="*/ 426469 h 438707"/>
                  <a:gd name="connsiteX7" fmla="*/ 515366 w 567157"/>
                  <a:gd name="connsiteY7" fmla="*/ 438707 h 438707"/>
                  <a:gd name="connsiteX8" fmla="*/ 505522 w 567157"/>
                  <a:gd name="connsiteY8" fmla="*/ 438707 h 438707"/>
                  <a:gd name="connsiteX9" fmla="*/ 468036 w 567157"/>
                  <a:gd name="connsiteY9" fmla="*/ 438707 h 438707"/>
                  <a:gd name="connsiteX10" fmla="*/ 448024 w 567157"/>
                  <a:gd name="connsiteY10" fmla="*/ 438707 h 438707"/>
                  <a:gd name="connsiteX11" fmla="*/ 440530 w 567157"/>
                  <a:gd name="connsiteY11" fmla="*/ 429534 h 438707"/>
                  <a:gd name="connsiteX12" fmla="*/ 440530 w 567157"/>
                  <a:gd name="connsiteY12" fmla="*/ 407818 h 438707"/>
                  <a:gd name="connsiteX13" fmla="*/ 447921 w 567157"/>
                  <a:gd name="connsiteY13" fmla="*/ 385976 h 438707"/>
                  <a:gd name="connsiteX14" fmla="*/ 458038 w 567157"/>
                  <a:gd name="connsiteY14" fmla="*/ 380846 h 438707"/>
                  <a:gd name="connsiteX15" fmla="*/ 458038 w 567157"/>
                  <a:gd name="connsiteY15" fmla="*/ 309767 h 438707"/>
                  <a:gd name="connsiteX16" fmla="*/ 454375 w 567157"/>
                  <a:gd name="connsiteY16" fmla="*/ 310506 h 438707"/>
                  <a:gd name="connsiteX17" fmla="*/ 227708 w 567157"/>
                  <a:gd name="connsiteY17" fmla="*/ 310506 h 438707"/>
                  <a:gd name="connsiteX18" fmla="*/ 227707 w 567157"/>
                  <a:gd name="connsiteY18" fmla="*/ 426469 h 438707"/>
                  <a:gd name="connsiteX19" fmla="*/ 217710 w 567157"/>
                  <a:gd name="connsiteY19" fmla="*/ 438707 h 438707"/>
                  <a:gd name="connsiteX20" fmla="*/ 207866 w 567157"/>
                  <a:gd name="connsiteY20" fmla="*/ 438707 h 438707"/>
                  <a:gd name="connsiteX21" fmla="*/ 170380 w 567157"/>
                  <a:gd name="connsiteY21" fmla="*/ 438707 h 438707"/>
                  <a:gd name="connsiteX22" fmla="*/ 150368 w 567157"/>
                  <a:gd name="connsiteY22" fmla="*/ 438707 h 438707"/>
                  <a:gd name="connsiteX23" fmla="*/ 142874 w 567157"/>
                  <a:gd name="connsiteY23" fmla="*/ 429534 h 438707"/>
                  <a:gd name="connsiteX24" fmla="*/ 142874 w 567157"/>
                  <a:gd name="connsiteY24" fmla="*/ 407818 h 438707"/>
                  <a:gd name="connsiteX25" fmla="*/ 150265 w 567157"/>
                  <a:gd name="connsiteY25" fmla="*/ 385976 h 438707"/>
                  <a:gd name="connsiteX26" fmla="*/ 160382 w 567157"/>
                  <a:gd name="connsiteY26" fmla="*/ 380846 h 438707"/>
                  <a:gd name="connsiteX27" fmla="*/ 160382 w 567157"/>
                  <a:gd name="connsiteY27" fmla="*/ 310506 h 438707"/>
                  <a:gd name="connsiteX28" fmla="*/ 116947 w 567157"/>
                  <a:gd name="connsiteY28" fmla="*/ 310506 h 438707"/>
                  <a:gd name="connsiteX29" fmla="*/ 84834 w 567157"/>
                  <a:gd name="connsiteY29" fmla="*/ 304023 h 438707"/>
                  <a:gd name="connsiteX30" fmla="*/ 84833 w 567157"/>
                  <a:gd name="connsiteY30" fmla="*/ 426469 h 438707"/>
                  <a:gd name="connsiteX31" fmla="*/ 74836 w 567157"/>
                  <a:gd name="connsiteY31" fmla="*/ 438707 h 438707"/>
                  <a:gd name="connsiteX32" fmla="*/ 64992 w 567157"/>
                  <a:gd name="connsiteY32" fmla="*/ 438707 h 438707"/>
                  <a:gd name="connsiteX33" fmla="*/ 27506 w 567157"/>
                  <a:gd name="connsiteY33" fmla="*/ 438707 h 438707"/>
                  <a:gd name="connsiteX34" fmla="*/ 7494 w 567157"/>
                  <a:gd name="connsiteY34" fmla="*/ 438707 h 438707"/>
                  <a:gd name="connsiteX35" fmla="*/ 0 w 567157"/>
                  <a:gd name="connsiteY35" fmla="*/ 429534 h 438707"/>
                  <a:gd name="connsiteX36" fmla="*/ 0 w 567157"/>
                  <a:gd name="connsiteY36" fmla="*/ 407818 h 438707"/>
                  <a:gd name="connsiteX37" fmla="*/ 7391 w 567157"/>
                  <a:gd name="connsiteY37" fmla="*/ 385976 h 438707"/>
                  <a:gd name="connsiteX38" fmla="*/ 17508 w 567157"/>
                  <a:gd name="connsiteY38" fmla="*/ 380846 h 438707"/>
                  <a:gd name="connsiteX39" fmla="*/ 17508 w 567157"/>
                  <a:gd name="connsiteY39" fmla="*/ 248269 h 438707"/>
                  <a:gd name="connsiteX40" fmla="*/ 13028 w 567157"/>
                  <a:gd name="connsiteY40" fmla="*/ 241624 h 438707"/>
                  <a:gd name="connsiteX41" fmla="*/ 4165 w 567157"/>
                  <a:gd name="connsiteY41" fmla="*/ 197724 h 438707"/>
                  <a:gd name="connsiteX42" fmla="*/ 4165 w 567157"/>
                  <a:gd name="connsiteY42" fmla="*/ 155253 h 438707"/>
                  <a:gd name="connsiteX43" fmla="*/ 159418 w 567157"/>
                  <a:gd name="connsiteY43" fmla="*/ 0 h 4387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567157" h="438707">
                    <a:moveTo>
                      <a:pt x="159418" y="0"/>
                    </a:moveTo>
                    <a:lnTo>
                      <a:pt x="411904" y="0"/>
                    </a:lnTo>
                    <a:cubicBezTo>
                      <a:pt x="497648" y="0"/>
                      <a:pt x="567157" y="69509"/>
                      <a:pt x="567157" y="155253"/>
                    </a:cubicBezTo>
                    <a:lnTo>
                      <a:pt x="567157" y="197724"/>
                    </a:lnTo>
                    <a:cubicBezTo>
                      <a:pt x="567157" y="228868"/>
                      <a:pt x="554534" y="257064"/>
                      <a:pt x="534124" y="277473"/>
                    </a:cubicBezTo>
                    <a:lnTo>
                      <a:pt x="525364" y="283379"/>
                    </a:lnTo>
                    <a:lnTo>
                      <a:pt x="525363" y="426469"/>
                    </a:lnTo>
                    <a:cubicBezTo>
                      <a:pt x="525363" y="433228"/>
                      <a:pt x="520887" y="438707"/>
                      <a:pt x="515366" y="438707"/>
                    </a:cubicBezTo>
                    <a:lnTo>
                      <a:pt x="505522" y="438707"/>
                    </a:lnTo>
                    <a:lnTo>
                      <a:pt x="468036" y="438707"/>
                    </a:lnTo>
                    <a:lnTo>
                      <a:pt x="448024" y="438707"/>
                    </a:lnTo>
                    <a:cubicBezTo>
                      <a:pt x="443885" y="438707"/>
                      <a:pt x="440530" y="434600"/>
                      <a:pt x="440530" y="429534"/>
                    </a:cubicBezTo>
                    <a:lnTo>
                      <a:pt x="440530" y="407818"/>
                    </a:lnTo>
                    <a:cubicBezTo>
                      <a:pt x="440530" y="399288"/>
                      <a:pt x="443354" y="391566"/>
                      <a:pt x="447921" y="385976"/>
                    </a:cubicBezTo>
                    <a:lnTo>
                      <a:pt x="458038" y="380846"/>
                    </a:lnTo>
                    <a:lnTo>
                      <a:pt x="458038" y="309767"/>
                    </a:lnTo>
                    <a:lnTo>
                      <a:pt x="454375" y="310506"/>
                    </a:lnTo>
                    <a:lnTo>
                      <a:pt x="227708" y="310506"/>
                    </a:lnTo>
                    <a:lnTo>
                      <a:pt x="227707" y="426469"/>
                    </a:lnTo>
                    <a:cubicBezTo>
                      <a:pt x="227707" y="433228"/>
                      <a:pt x="223231" y="438707"/>
                      <a:pt x="217710" y="438707"/>
                    </a:cubicBezTo>
                    <a:lnTo>
                      <a:pt x="207866" y="438707"/>
                    </a:lnTo>
                    <a:lnTo>
                      <a:pt x="170380" y="438707"/>
                    </a:lnTo>
                    <a:lnTo>
                      <a:pt x="150368" y="438707"/>
                    </a:lnTo>
                    <a:cubicBezTo>
                      <a:pt x="146229" y="438707"/>
                      <a:pt x="142874" y="434600"/>
                      <a:pt x="142874" y="429534"/>
                    </a:cubicBezTo>
                    <a:lnTo>
                      <a:pt x="142874" y="407818"/>
                    </a:lnTo>
                    <a:cubicBezTo>
                      <a:pt x="142874" y="399288"/>
                      <a:pt x="145698" y="391566"/>
                      <a:pt x="150265" y="385976"/>
                    </a:cubicBezTo>
                    <a:lnTo>
                      <a:pt x="160382" y="380846"/>
                    </a:lnTo>
                    <a:lnTo>
                      <a:pt x="160382" y="310506"/>
                    </a:lnTo>
                    <a:lnTo>
                      <a:pt x="116947" y="310506"/>
                    </a:lnTo>
                    <a:lnTo>
                      <a:pt x="84834" y="304023"/>
                    </a:lnTo>
                    <a:lnTo>
                      <a:pt x="84833" y="426469"/>
                    </a:lnTo>
                    <a:cubicBezTo>
                      <a:pt x="84833" y="433228"/>
                      <a:pt x="80357" y="438707"/>
                      <a:pt x="74836" y="438707"/>
                    </a:cubicBezTo>
                    <a:lnTo>
                      <a:pt x="64992" y="438707"/>
                    </a:lnTo>
                    <a:lnTo>
                      <a:pt x="27506" y="438707"/>
                    </a:lnTo>
                    <a:lnTo>
                      <a:pt x="7494" y="438707"/>
                    </a:lnTo>
                    <a:cubicBezTo>
                      <a:pt x="3355" y="438707"/>
                      <a:pt x="0" y="434600"/>
                      <a:pt x="0" y="429534"/>
                    </a:cubicBezTo>
                    <a:lnTo>
                      <a:pt x="0" y="407818"/>
                    </a:lnTo>
                    <a:cubicBezTo>
                      <a:pt x="0" y="399288"/>
                      <a:pt x="2824" y="391566"/>
                      <a:pt x="7391" y="385976"/>
                    </a:cubicBezTo>
                    <a:lnTo>
                      <a:pt x="17508" y="380846"/>
                    </a:lnTo>
                    <a:lnTo>
                      <a:pt x="17508" y="248269"/>
                    </a:lnTo>
                    <a:lnTo>
                      <a:pt x="13028" y="241624"/>
                    </a:lnTo>
                    <a:cubicBezTo>
                      <a:pt x="7321" y="228131"/>
                      <a:pt x="4165" y="213296"/>
                      <a:pt x="4165" y="197724"/>
                    </a:cubicBezTo>
                    <a:lnTo>
                      <a:pt x="4165" y="155253"/>
                    </a:lnTo>
                    <a:cubicBezTo>
                      <a:pt x="4165" y="69509"/>
                      <a:pt x="73674" y="0"/>
                      <a:pt x="15941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5" name="二等辺三角形 54">
                <a:extLst>
                  <a:ext uri="{FF2B5EF4-FFF2-40B4-BE49-F238E27FC236}">
                    <a16:creationId xmlns:a16="http://schemas.microsoft.com/office/drawing/2014/main" id="{F02CC1EE-3E75-AB9D-9CE7-E7F2BC7404CD}"/>
                  </a:ext>
                </a:extLst>
              </p:cNvPr>
              <p:cNvSpPr/>
              <p:nvPr/>
            </p:nvSpPr>
            <p:spPr bwMode="auto">
              <a:xfrm rot="1800000" flipH="1">
                <a:off x="2581843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6" name="二等辺三角形 55">
                <a:extLst>
                  <a:ext uri="{FF2B5EF4-FFF2-40B4-BE49-F238E27FC236}">
                    <a16:creationId xmlns:a16="http://schemas.microsoft.com/office/drawing/2014/main" id="{6BB91554-DD89-6536-BED4-CBE6ED4ED826}"/>
                  </a:ext>
                </a:extLst>
              </p:cNvPr>
              <p:cNvSpPr/>
              <p:nvPr/>
            </p:nvSpPr>
            <p:spPr bwMode="auto">
              <a:xfrm rot="19800000">
                <a:off x="2304235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7" name="楕円 56">
                <a:extLst>
                  <a:ext uri="{FF2B5EF4-FFF2-40B4-BE49-F238E27FC236}">
                    <a16:creationId xmlns:a16="http://schemas.microsoft.com/office/drawing/2014/main" id="{9B003011-AB0F-AB47-C31C-2AD39F3B059A}"/>
                  </a:ext>
                </a:extLst>
              </p:cNvPr>
              <p:cNvSpPr/>
              <p:nvPr/>
            </p:nvSpPr>
            <p:spPr bwMode="auto">
              <a:xfrm>
                <a:off x="2321738" y="2680384"/>
                <a:ext cx="426311" cy="447436"/>
              </a:xfrm>
              <a:prstGeom prst="ellipse">
                <a:avLst/>
              </a:prstGeom>
              <a:solidFill>
                <a:schemeClr val="bg1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8" name="楕円 57">
                <a:extLst>
                  <a:ext uri="{FF2B5EF4-FFF2-40B4-BE49-F238E27FC236}">
                    <a16:creationId xmlns:a16="http://schemas.microsoft.com/office/drawing/2014/main" id="{F933BAD5-559D-09CC-6D38-43311CEA076A}"/>
                  </a:ext>
                </a:extLst>
              </p:cNvPr>
              <p:cNvSpPr/>
              <p:nvPr/>
            </p:nvSpPr>
            <p:spPr bwMode="auto">
              <a:xfrm>
                <a:off x="2392156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444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9" name="楕円 58">
                <a:extLst>
                  <a:ext uri="{FF2B5EF4-FFF2-40B4-BE49-F238E27FC236}">
                    <a16:creationId xmlns:a16="http://schemas.microsoft.com/office/drawing/2014/main" id="{F98F6758-7018-6D7E-151B-E6181016F25D}"/>
                  </a:ext>
                </a:extLst>
              </p:cNvPr>
              <p:cNvSpPr/>
              <p:nvPr/>
            </p:nvSpPr>
            <p:spPr bwMode="auto">
              <a:xfrm>
                <a:off x="2606469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444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0" name="フリーフォーム: 図形 59">
                <a:extLst>
                  <a:ext uri="{FF2B5EF4-FFF2-40B4-BE49-F238E27FC236}">
                    <a16:creationId xmlns:a16="http://schemas.microsoft.com/office/drawing/2014/main" id="{C5032BD6-A326-454A-B410-EF9C375A067E}"/>
                  </a:ext>
                </a:extLst>
              </p:cNvPr>
              <p:cNvSpPr/>
              <p:nvPr/>
            </p:nvSpPr>
            <p:spPr bwMode="auto">
              <a:xfrm>
                <a:off x="2398164" y="2944166"/>
                <a:ext cx="278362" cy="140330"/>
              </a:xfrm>
              <a:custGeom>
                <a:avLst/>
                <a:gdLst>
                  <a:gd name="connsiteX0" fmla="*/ 124237 w 446117"/>
                  <a:gd name="connsiteY0" fmla="*/ 0 h 183942"/>
                  <a:gd name="connsiteX1" fmla="*/ 212086 w 446117"/>
                  <a:gd name="connsiteY1" fmla="*/ 26938 h 183942"/>
                  <a:gd name="connsiteX2" fmla="*/ 223059 w 446117"/>
                  <a:gd name="connsiteY2" fmla="*/ 38986 h 183942"/>
                  <a:gd name="connsiteX3" fmla="*/ 234031 w 446117"/>
                  <a:gd name="connsiteY3" fmla="*/ 26938 h 183942"/>
                  <a:gd name="connsiteX4" fmla="*/ 321880 w 446117"/>
                  <a:gd name="connsiteY4" fmla="*/ 0 h 183942"/>
                  <a:gd name="connsiteX5" fmla="*/ 446117 w 446117"/>
                  <a:gd name="connsiteY5" fmla="*/ 91971 h 183942"/>
                  <a:gd name="connsiteX6" fmla="*/ 321880 w 446117"/>
                  <a:gd name="connsiteY6" fmla="*/ 183942 h 183942"/>
                  <a:gd name="connsiteX7" fmla="*/ 234031 w 446117"/>
                  <a:gd name="connsiteY7" fmla="*/ 157004 h 183942"/>
                  <a:gd name="connsiteX8" fmla="*/ 223059 w 446117"/>
                  <a:gd name="connsiteY8" fmla="*/ 144956 h 183942"/>
                  <a:gd name="connsiteX9" fmla="*/ 212086 w 446117"/>
                  <a:gd name="connsiteY9" fmla="*/ 157004 h 183942"/>
                  <a:gd name="connsiteX10" fmla="*/ 124237 w 446117"/>
                  <a:gd name="connsiteY10" fmla="*/ 183942 h 183942"/>
                  <a:gd name="connsiteX11" fmla="*/ 0 w 446117"/>
                  <a:gd name="connsiteY11" fmla="*/ 91971 h 183942"/>
                  <a:gd name="connsiteX12" fmla="*/ 124237 w 446117"/>
                  <a:gd name="connsiteY12" fmla="*/ 0 h 1839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46117" h="183942">
                    <a:moveTo>
                      <a:pt x="124237" y="0"/>
                    </a:moveTo>
                    <a:cubicBezTo>
                      <a:pt x="158544" y="0"/>
                      <a:pt x="189603" y="10294"/>
                      <a:pt x="212086" y="26938"/>
                    </a:cubicBezTo>
                    <a:lnTo>
                      <a:pt x="223059" y="38986"/>
                    </a:lnTo>
                    <a:lnTo>
                      <a:pt x="234031" y="26938"/>
                    </a:lnTo>
                    <a:cubicBezTo>
                      <a:pt x="256514" y="10294"/>
                      <a:pt x="287573" y="0"/>
                      <a:pt x="321880" y="0"/>
                    </a:cubicBezTo>
                    <a:cubicBezTo>
                      <a:pt x="390494" y="0"/>
                      <a:pt x="446117" y="41177"/>
                      <a:pt x="446117" y="91971"/>
                    </a:cubicBezTo>
                    <a:cubicBezTo>
                      <a:pt x="446117" y="142765"/>
                      <a:pt x="390494" y="183942"/>
                      <a:pt x="321880" y="183942"/>
                    </a:cubicBezTo>
                    <a:cubicBezTo>
                      <a:pt x="287573" y="183942"/>
                      <a:pt x="256514" y="173648"/>
                      <a:pt x="234031" y="157004"/>
                    </a:cubicBezTo>
                    <a:lnTo>
                      <a:pt x="223059" y="144956"/>
                    </a:lnTo>
                    <a:lnTo>
                      <a:pt x="212086" y="157004"/>
                    </a:lnTo>
                    <a:cubicBezTo>
                      <a:pt x="189603" y="173648"/>
                      <a:pt x="158544" y="183942"/>
                      <a:pt x="124237" y="183942"/>
                    </a:cubicBezTo>
                    <a:cubicBezTo>
                      <a:pt x="55623" y="183942"/>
                      <a:pt x="0" y="142765"/>
                      <a:pt x="0" y="91971"/>
                    </a:cubicBezTo>
                    <a:cubicBezTo>
                      <a:pt x="0" y="41177"/>
                      <a:pt x="55623" y="0"/>
                      <a:pt x="124237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1" name="四角形: 上の 2 つの角を丸める 60">
                <a:extLst>
                  <a:ext uri="{FF2B5EF4-FFF2-40B4-BE49-F238E27FC236}">
                    <a16:creationId xmlns:a16="http://schemas.microsoft.com/office/drawing/2014/main" id="{9545070E-B32C-A3BA-F97C-39A1D5A93FA2}"/>
                  </a:ext>
                </a:extLst>
              </p:cNvPr>
              <p:cNvSpPr/>
              <p:nvPr/>
            </p:nvSpPr>
            <p:spPr bwMode="auto">
              <a:xfrm rot="10800000">
                <a:off x="2503414" y="2930539"/>
                <a:ext cx="62958" cy="4928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444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A52DC7CF-DE64-9BAB-EE5B-6736D16E5E18}"/>
              </a:ext>
            </a:extLst>
          </p:cNvPr>
          <p:cNvGrpSpPr/>
          <p:nvPr/>
        </p:nvGrpSpPr>
        <p:grpSpPr>
          <a:xfrm>
            <a:off x="3564095" y="4542076"/>
            <a:ext cx="2091190" cy="2091190"/>
            <a:chOff x="3760034" y="1028699"/>
            <a:chExt cx="2412166" cy="2412166"/>
          </a:xfrm>
        </p:grpSpPr>
        <p:grpSp>
          <p:nvGrpSpPr>
            <p:cNvPr id="65" name="グループ化 64">
              <a:extLst>
                <a:ext uri="{FF2B5EF4-FFF2-40B4-BE49-F238E27FC236}">
                  <a16:creationId xmlns:a16="http://schemas.microsoft.com/office/drawing/2014/main" id="{3F1A1794-8665-B8FD-0068-615B5AE487EA}"/>
                </a:ext>
              </a:extLst>
            </p:cNvPr>
            <p:cNvGrpSpPr/>
            <p:nvPr/>
          </p:nvGrpSpPr>
          <p:grpSpPr>
            <a:xfrm>
              <a:off x="3760034" y="1028699"/>
              <a:ext cx="2412166" cy="2412166"/>
              <a:chOff x="643930" y="806730"/>
              <a:chExt cx="2735056" cy="2735056"/>
            </a:xfrm>
          </p:grpSpPr>
          <p:sp>
            <p:nvSpPr>
              <p:cNvPr id="79" name="四角形: 角を丸くする 78">
                <a:extLst>
                  <a:ext uri="{FF2B5EF4-FFF2-40B4-BE49-F238E27FC236}">
                    <a16:creationId xmlns:a16="http://schemas.microsoft.com/office/drawing/2014/main" id="{5BA4B90D-682C-C55C-01AF-5764CD84ABBD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" name="四角形: 角を丸くする 79">
                <a:extLst>
                  <a:ext uri="{FF2B5EF4-FFF2-40B4-BE49-F238E27FC236}">
                    <a16:creationId xmlns:a16="http://schemas.microsoft.com/office/drawing/2014/main" id="{AFDE7E0C-FF6A-EF82-6E44-7F6D294B54DE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19BCAB97-4909-F7BE-AD82-37561699D006}"/>
                </a:ext>
              </a:extLst>
            </p:cNvPr>
            <p:cNvSpPr/>
            <p:nvPr/>
          </p:nvSpPr>
          <p:spPr bwMode="auto">
            <a:xfrm>
              <a:off x="3829674" y="10983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BA861503-E951-3B6C-C713-268E73AD1B1C}"/>
                </a:ext>
              </a:extLst>
            </p:cNvPr>
            <p:cNvSpPr/>
            <p:nvPr/>
          </p:nvSpPr>
          <p:spPr bwMode="auto">
            <a:xfrm>
              <a:off x="3890978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9072C393-7163-1D6D-6240-59D17AA5DB15}"/>
                </a:ext>
              </a:extLst>
            </p:cNvPr>
            <p:cNvGrpSpPr/>
            <p:nvPr/>
          </p:nvGrpSpPr>
          <p:grpSpPr>
            <a:xfrm>
              <a:off x="4182872" y="1370665"/>
              <a:ext cx="1630954" cy="1714708"/>
              <a:chOff x="4293596" y="2668762"/>
              <a:chExt cx="766329" cy="805682"/>
            </a:xfrm>
          </p:grpSpPr>
          <p:sp>
            <p:nvSpPr>
              <p:cNvPr id="69" name="月 68">
                <a:extLst>
                  <a:ext uri="{FF2B5EF4-FFF2-40B4-BE49-F238E27FC236}">
                    <a16:creationId xmlns:a16="http://schemas.microsoft.com/office/drawing/2014/main" id="{C85A7B08-0939-3760-4B25-B34DF95BDD51}"/>
                  </a:ext>
                </a:extLst>
              </p:cNvPr>
              <p:cNvSpPr/>
              <p:nvPr/>
            </p:nvSpPr>
            <p:spPr bwMode="auto">
              <a:xfrm rot="10800000">
                <a:off x="4889244" y="2827646"/>
                <a:ext cx="170681" cy="341362"/>
              </a:xfrm>
              <a:prstGeom prst="moon">
                <a:avLst>
                  <a:gd name="adj" fmla="val 74479"/>
                </a:avLst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7F9392F5-5FA2-C63F-2770-A47283737CD8}"/>
                  </a:ext>
                </a:extLst>
              </p:cNvPr>
              <p:cNvSpPr/>
              <p:nvPr/>
            </p:nvSpPr>
            <p:spPr bwMode="auto">
              <a:xfrm>
                <a:off x="4746718" y="3201734"/>
                <a:ext cx="91982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E4D93761-0848-3DBA-2987-43A6FD976B27}"/>
                  </a:ext>
                </a:extLst>
              </p:cNvPr>
              <p:cNvSpPr/>
              <p:nvPr/>
            </p:nvSpPr>
            <p:spPr bwMode="auto">
              <a:xfrm>
                <a:off x="4418915" y="3006828"/>
                <a:ext cx="562993" cy="467616"/>
              </a:xfrm>
              <a:custGeom>
                <a:avLst/>
                <a:gdLst>
                  <a:gd name="connsiteX0" fmla="*/ 168382 w 562993"/>
                  <a:gd name="connsiteY0" fmla="*/ 0 h 467616"/>
                  <a:gd name="connsiteX1" fmla="*/ 394611 w 562993"/>
                  <a:gd name="connsiteY1" fmla="*/ 0 h 467616"/>
                  <a:gd name="connsiteX2" fmla="*/ 562993 w 562993"/>
                  <a:gd name="connsiteY2" fmla="*/ 168382 h 467616"/>
                  <a:gd name="connsiteX3" fmla="*/ 562992 w 562993"/>
                  <a:gd name="connsiteY3" fmla="*/ 267706 h 467616"/>
                  <a:gd name="connsiteX4" fmla="*/ 542766 w 562993"/>
                  <a:gd name="connsiteY4" fmla="*/ 316537 h 467616"/>
                  <a:gd name="connsiteX5" fmla="*/ 541228 w 562993"/>
                  <a:gd name="connsiteY5" fmla="*/ 317574 h 467616"/>
                  <a:gd name="connsiteX6" fmla="*/ 541227 w 562993"/>
                  <a:gd name="connsiteY6" fmla="*/ 455378 h 467616"/>
                  <a:gd name="connsiteX7" fmla="*/ 530388 w 562993"/>
                  <a:gd name="connsiteY7" fmla="*/ 467616 h 467616"/>
                  <a:gd name="connsiteX8" fmla="*/ 519714 w 562993"/>
                  <a:gd name="connsiteY8" fmla="*/ 467616 h 467616"/>
                  <a:gd name="connsiteX9" fmla="*/ 479070 w 562993"/>
                  <a:gd name="connsiteY9" fmla="*/ 467616 h 467616"/>
                  <a:gd name="connsiteX10" fmla="*/ 457371 w 562993"/>
                  <a:gd name="connsiteY10" fmla="*/ 467616 h 467616"/>
                  <a:gd name="connsiteX11" fmla="*/ 449246 w 562993"/>
                  <a:gd name="connsiteY11" fmla="*/ 458443 h 467616"/>
                  <a:gd name="connsiteX12" fmla="*/ 449246 w 562993"/>
                  <a:gd name="connsiteY12" fmla="*/ 436727 h 467616"/>
                  <a:gd name="connsiteX13" fmla="*/ 457260 w 562993"/>
                  <a:gd name="connsiteY13" fmla="*/ 414885 h 467616"/>
                  <a:gd name="connsiteX14" fmla="*/ 468230 w 562993"/>
                  <a:gd name="connsiteY14" fmla="*/ 409755 h 467616"/>
                  <a:gd name="connsiteX15" fmla="*/ 468230 w 562993"/>
                  <a:gd name="connsiteY15" fmla="*/ 336763 h 467616"/>
                  <a:gd name="connsiteX16" fmla="*/ 238810 w 562993"/>
                  <a:gd name="connsiteY16" fmla="*/ 336763 h 467616"/>
                  <a:gd name="connsiteX17" fmla="*/ 238809 w 562993"/>
                  <a:gd name="connsiteY17" fmla="*/ 455378 h 467616"/>
                  <a:gd name="connsiteX18" fmla="*/ 227970 w 562993"/>
                  <a:gd name="connsiteY18" fmla="*/ 467616 h 467616"/>
                  <a:gd name="connsiteX19" fmla="*/ 217296 w 562993"/>
                  <a:gd name="connsiteY19" fmla="*/ 467616 h 467616"/>
                  <a:gd name="connsiteX20" fmla="*/ 176652 w 562993"/>
                  <a:gd name="connsiteY20" fmla="*/ 467616 h 467616"/>
                  <a:gd name="connsiteX21" fmla="*/ 154953 w 562993"/>
                  <a:gd name="connsiteY21" fmla="*/ 467616 h 467616"/>
                  <a:gd name="connsiteX22" fmla="*/ 146828 w 562993"/>
                  <a:gd name="connsiteY22" fmla="*/ 458443 h 467616"/>
                  <a:gd name="connsiteX23" fmla="*/ 146828 w 562993"/>
                  <a:gd name="connsiteY23" fmla="*/ 436727 h 467616"/>
                  <a:gd name="connsiteX24" fmla="*/ 154842 w 562993"/>
                  <a:gd name="connsiteY24" fmla="*/ 414885 h 467616"/>
                  <a:gd name="connsiteX25" fmla="*/ 165812 w 562993"/>
                  <a:gd name="connsiteY25" fmla="*/ 409755 h 467616"/>
                  <a:gd name="connsiteX26" fmla="*/ 165812 w 562993"/>
                  <a:gd name="connsiteY26" fmla="*/ 336763 h 467616"/>
                  <a:gd name="connsiteX27" fmla="*/ 100698 w 562993"/>
                  <a:gd name="connsiteY27" fmla="*/ 336763 h 467616"/>
                  <a:gd name="connsiteX28" fmla="*/ 100697 w 562993"/>
                  <a:gd name="connsiteY28" fmla="*/ 455378 h 467616"/>
                  <a:gd name="connsiteX29" fmla="*/ 89858 w 562993"/>
                  <a:gd name="connsiteY29" fmla="*/ 467616 h 467616"/>
                  <a:gd name="connsiteX30" fmla="*/ 79184 w 562993"/>
                  <a:gd name="connsiteY30" fmla="*/ 467616 h 467616"/>
                  <a:gd name="connsiteX31" fmla="*/ 38540 w 562993"/>
                  <a:gd name="connsiteY31" fmla="*/ 467616 h 467616"/>
                  <a:gd name="connsiteX32" fmla="*/ 16841 w 562993"/>
                  <a:gd name="connsiteY32" fmla="*/ 467616 h 467616"/>
                  <a:gd name="connsiteX33" fmla="*/ 8716 w 562993"/>
                  <a:gd name="connsiteY33" fmla="*/ 458443 h 467616"/>
                  <a:gd name="connsiteX34" fmla="*/ 8716 w 562993"/>
                  <a:gd name="connsiteY34" fmla="*/ 436727 h 467616"/>
                  <a:gd name="connsiteX35" fmla="*/ 16730 w 562993"/>
                  <a:gd name="connsiteY35" fmla="*/ 414885 h 467616"/>
                  <a:gd name="connsiteX36" fmla="*/ 27700 w 562993"/>
                  <a:gd name="connsiteY36" fmla="*/ 409755 h 467616"/>
                  <a:gd name="connsiteX37" fmla="*/ 27700 w 562993"/>
                  <a:gd name="connsiteY37" fmla="*/ 321575 h 467616"/>
                  <a:gd name="connsiteX38" fmla="*/ 20227 w 562993"/>
                  <a:gd name="connsiteY38" fmla="*/ 316537 h 467616"/>
                  <a:gd name="connsiteX39" fmla="*/ 0 w 562993"/>
                  <a:gd name="connsiteY39" fmla="*/ 267706 h 467616"/>
                  <a:gd name="connsiteX40" fmla="*/ 0 w 562993"/>
                  <a:gd name="connsiteY40" fmla="*/ 168382 h 467616"/>
                  <a:gd name="connsiteX41" fmla="*/ 168382 w 562993"/>
                  <a:gd name="connsiteY41" fmla="*/ 0 h 467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562993" h="467616">
                    <a:moveTo>
                      <a:pt x="168382" y="0"/>
                    </a:moveTo>
                    <a:lnTo>
                      <a:pt x="394611" y="0"/>
                    </a:lnTo>
                    <a:cubicBezTo>
                      <a:pt x="487606" y="0"/>
                      <a:pt x="562993" y="75387"/>
                      <a:pt x="562993" y="168382"/>
                    </a:cubicBezTo>
                    <a:cubicBezTo>
                      <a:pt x="562993" y="201490"/>
                      <a:pt x="562992" y="234598"/>
                      <a:pt x="562992" y="267706"/>
                    </a:cubicBezTo>
                    <a:cubicBezTo>
                      <a:pt x="562992" y="286776"/>
                      <a:pt x="555263" y="304040"/>
                      <a:pt x="542766" y="316537"/>
                    </a:cubicBezTo>
                    <a:lnTo>
                      <a:pt x="541228" y="317574"/>
                    </a:lnTo>
                    <a:lnTo>
                      <a:pt x="541227" y="455378"/>
                    </a:lnTo>
                    <a:cubicBezTo>
                      <a:pt x="541227" y="462137"/>
                      <a:pt x="536374" y="467616"/>
                      <a:pt x="530388" y="467616"/>
                    </a:cubicBezTo>
                    <a:lnTo>
                      <a:pt x="519714" y="467616"/>
                    </a:lnTo>
                    <a:lnTo>
                      <a:pt x="479070" y="467616"/>
                    </a:lnTo>
                    <a:lnTo>
                      <a:pt x="457371" y="467616"/>
                    </a:lnTo>
                    <a:cubicBezTo>
                      <a:pt x="452884" y="467616"/>
                      <a:pt x="449246" y="463509"/>
                      <a:pt x="449246" y="458443"/>
                    </a:cubicBezTo>
                    <a:lnTo>
                      <a:pt x="449246" y="436727"/>
                    </a:lnTo>
                    <a:cubicBezTo>
                      <a:pt x="449246" y="428197"/>
                      <a:pt x="452308" y="420475"/>
                      <a:pt x="457260" y="414885"/>
                    </a:cubicBezTo>
                    <a:lnTo>
                      <a:pt x="468230" y="409755"/>
                    </a:lnTo>
                    <a:lnTo>
                      <a:pt x="468230" y="336763"/>
                    </a:lnTo>
                    <a:lnTo>
                      <a:pt x="238810" y="336763"/>
                    </a:lnTo>
                    <a:lnTo>
                      <a:pt x="238809" y="455378"/>
                    </a:lnTo>
                    <a:cubicBezTo>
                      <a:pt x="238809" y="462137"/>
                      <a:pt x="233956" y="467616"/>
                      <a:pt x="227970" y="467616"/>
                    </a:cubicBezTo>
                    <a:lnTo>
                      <a:pt x="217296" y="467616"/>
                    </a:lnTo>
                    <a:lnTo>
                      <a:pt x="176652" y="467616"/>
                    </a:lnTo>
                    <a:lnTo>
                      <a:pt x="154953" y="467616"/>
                    </a:lnTo>
                    <a:cubicBezTo>
                      <a:pt x="150466" y="467616"/>
                      <a:pt x="146828" y="463509"/>
                      <a:pt x="146828" y="458443"/>
                    </a:cubicBezTo>
                    <a:lnTo>
                      <a:pt x="146828" y="436727"/>
                    </a:lnTo>
                    <a:cubicBezTo>
                      <a:pt x="146828" y="428197"/>
                      <a:pt x="149890" y="420475"/>
                      <a:pt x="154842" y="414885"/>
                    </a:cubicBezTo>
                    <a:lnTo>
                      <a:pt x="165812" y="409755"/>
                    </a:lnTo>
                    <a:lnTo>
                      <a:pt x="165812" y="336763"/>
                    </a:lnTo>
                    <a:lnTo>
                      <a:pt x="100698" y="336763"/>
                    </a:lnTo>
                    <a:lnTo>
                      <a:pt x="100697" y="455378"/>
                    </a:lnTo>
                    <a:cubicBezTo>
                      <a:pt x="100697" y="462137"/>
                      <a:pt x="95844" y="467616"/>
                      <a:pt x="89858" y="467616"/>
                    </a:cubicBezTo>
                    <a:lnTo>
                      <a:pt x="79184" y="467616"/>
                    </a:lnTo>
                    <a:lnTo>
                      <a:pt x="38540" y="467616"/>
                    </a:lnTo>
                    <a:lnTo>
                      <a:pt x="16841" y="467616"/>
                    </a:lnTo>
                    <a:cubicBezTo>
                      <a:pt x="12354" y="467616"/>
                      <a:pt x="8716" y="463509"/>
                      <a:pt x="8716" y="458443"/>
                    </a:cubicBezTo>
                    <a:lnTo>
                      <a:pt x="8716" y="436727"/>
                    </a:lnTo>
                    <a:cubicBezTo>
                      <a:pt x="8716" y="428197"/>
                      <a:pt x="11778" y="420475"/>
                      <a:pt x="16730" y="414885"/>
                    </a:cubicBezTo>
                    <a:lnTo>
                      <a:pt x="27700" y="409755"/>
                    </a:lnTo>
                    <a:lnTo>
                      <a:pt x="27700" y="321575"/>
                    </a:lnTo>
                    <a:lnTo>
                      <a:pt x="20227" y="316537"/>
                    </a:lnTo>
                    <a:cubicBezTo>
                      <a:pt x="7729" y="304040"/>
                      <a:pt x="0" y="286776"/>
                      <a:pt x="0" y="267706"/>
                    </a:cubicBezTo>
                    <a:lnTo>
                      <a:pt x="0" y="168382"/>
                    </a:lnTo>
                    <a:cubicBezTo>
                      <a:pt x="0" y="75387"/>
                      <a:pt x="75387" y="0"/>
                      <a:pt x="168382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2" name="二等辺三角形 71">
                <a:extLst>
                  <a:ext uri="{FF2B5EF4-FFF2-40B4-BE49-F238E27FC236}">
                    <a16:creationId xmlns:a16="http://schemas.microsoft.com/office/drawing/2014/main" id="{7DB1A88C-9A71-491E-5FFB-9F78E42174F1}"/>
                  </a:ext>
                </a:extLst>
              </p:cNvPr>
              <p:cNvSpPr/>
              <p:nvPr/>
            </p:nvSpPr>
            <p:spPr bwMode="auto">
              <a:xfrm>
                <a:off x="4337692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3" name="二等辺三角形 72">
                <a:extLst>
                  <a:ext uri="{FF2B5EF4-FFF2-40B4-BE49-F238E27FC236}">
                    <a16:creationId xmlns:a16="http://schemas.microsoft.com/office/drawing/2014/main" id="{25CE96B3-B6EA-7ED0-996C-49F8E094D656}"/>
                  </a:ext>
                </a:extLst>
              </p:cNvPr>
              <p:cNvSpPr/>
              <p:nvPr/>
            </p:nvSpPr>
            <p:spPr bwMode="auto">
              <a:xfrm>
                <a:off x="4542479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4" name="四角形: 上の 2 つの角を丸める 73">
                <a:extLst>
                  <a:ext uri="{FF2B5EF4-FFF2-40B4-BE49-F238E27FC236}">
                    <a16:creationId xmlns:a16="http://schemas.microsoft.com/office/drawing/2014/main" id="{DF683D25-19E1-FBFF-26DB-2C33D61A3DA2}"/>
                  </a:ext>
                </a:extLst>
              </p:cNvPr>
              <p:cNvSpPr/>
              <p:nvPr/>
            </p:nvSpPr>
            <p:spPr bwMode="auto">
              <a:xfrm>
                <a:off x="4293596" y="2742107"/>
                <a:ext cx="426311" cy="461317"/>
              </a:xfrm>
              <a:prstGeom prst="round2SameRect">
                <a:avLst>
                  <a:gd name="adj1" fmla="val 50000"/>
                  <a:gd name="adj2" fmla="val 34958"/>
                </a:avLst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5" name="楕円 74">
                <a:extLst>
                  <a:ext uri="{FF2B5EF4-FFF2-40B4-BE49-F238E27FC236}">
                    <a16:creationId xmlns:a16="http://schemas.microsoft.com/office/drawing/2014/main" id="{A4D3953A-39EE-B0E7-3D47-4EA6DCEC3696}"/>
                  </a:ext>
                </a:extLst>
              </p:cNvPr>
              <p:cNvSpPr/>
              <p:nvPr/>
            </p:nvSpPr>
            <p:spPr bwMode="auto">
              <a:xfrm>
                <a:off x="4368593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4D205C83-536E-FE4B-4372-92A73F372D39}"/>
                  </a:ext>
                </a:extLst>
              </p:cNvPr>
              <p:cNvSpPr/>
              <p:nvPr/>
            </p:nvSpPr>
            <p:spPr bwMode="auto">
              <a:xfrm>
                <a:off x="4582906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四角形: 上の 2 つの角を丸める 76">
                <a:extLst>
                  <a:ext uri="{FF2B5EF4-FFF2-40B4-BE49-F238E27FC236}">
                    <a16:creationId xmlns:a16="http://schemas.microsoft.com/office/drawing/2014/main" id="{116E11AF-FA3E-4DEA-5472-9C581BDAD9EE}"/>
                  </a:ext>
                </a:extLst>
              </p:cNvPr>
              <p:cNvSpPr/>
              <p:nvPr/>
            </p:nvSpPr>
            <p:spPr bwMode="auto">
              <a:xfrm>
                <a:off x="4360540" y="3040857"/>
                <a:ext cx="292424" cy="176211"/>
              </a:xfrm>
              <a:prstGeom prst="round2SameRect">
                <a:avLst>
                  <a:gd name="adj1" fmla="val 39945"/>
                  <a:gd name="adj2" fmla="val 50000"/>
                </a:avLst>
              </a:prstGeom>
              <a:solidFill>
                <a:srgbClr val="FF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78" name="四角形: 上の 2 つの角を丸める 77">
                <a:extLst>
                  <a:ext uri="{FF2B5EF4-FFF2-40B4-BE49-F238E27FC236}">
                    <a16:creationId xmlns:a16="http://schemas.microsoft.com/office/drawing/2014/main" id="{BE084B37-3E0C-F85F-49F4-5913CC53D071}"/>
                  </a:ext>
                </a:extLst>
              </p:cNvPr>
              <p:cNvSpPr/>
              <p:nvPr/>
            </p:nvSpPr>
            <p:spPr bwMode="auto">
              <a:xfrm rot="10800000">
                <a:off x="4462933" y="2990716"/>
                <a:ext cx="87636" cy="6860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6029023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129</Words>
  <Application>Microsoft Office PowerPoint</Application>
  <PresentationFormat>A4 210 x 297 mm</PresentationFormat>
  <Paragraphs>28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poph54_当アパートはペット飼育を認めておりません</dc:title>
  <dc:subject>poph54_当アパートはペット飼育を認めておりません</dc:subject>
  <dc:creator>でじけろお</dc:creator>
  <cp:revision>1</cp:revision>
  <dcterms:created xsi:type="dcterms:W3CDTF">2014-12-04T06:28:15Z</dcterms:created>
  <dcterms:modified xsi:type="dcterms:W3CDTF">2025-03-05T07:22:57Z</dcterms:modified>
  <cp:version>1</cp:version>
</cp:coreProperties>
</file>

<file path=docProps/thumbnail.jpeg>
</file>