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2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37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2026" y="1328737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ペットの飼育を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23C27FD-D237-14C7-FD74-06B3B7BF3E1E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AA62E-B59C-5E78-39D3-0314BB19B053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ペットの飼育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D301BD1-D4A6-F2D9-5C9F-CF1B4B8C1B83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4ED59-9CAE-7D82-1075-D2775451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27CB5C0-77F3-5EE0-E86A-152C00080D5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2183D5E-A2EE-B83E-95B3-74F8A0FF54F5}"/>
              </a:ext>
            </a:extLst>
          </p:cNvPr>
          <p:cNvSpPr txBox="1"/>
          <p:nvPr/>
        </p:nvSpPr>
        <p:spPr>
          <a:xfrm>
            <a:off x="428625" y="3069617"/>
            <a:ext cx="9048750" cy="2033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当アパートはペットの飼育を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6F06F3A8-45FA-4EF2-FDB2-5237C2B481B4}"/>
              </a:ext>
            </a:extLst>
          </p:cNvPr>
          <p:cNvGrpSpPr/>
          <p:nvPr/>
        </p:nvGrpSpPr>
        <p:grpSpPr>
          <a:xfrm>
            <a:off x="2389363" y="278650"/>
            <a:ext cx="5127274" cy="2174524"/>
            <a:chOff x="2252700" y="278650"/>
            <a:chExt cx="5127274" cy="217452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58D28F9-5BE8-6FAE-54B4-63781BAFB9CC}"/>
                </a:ext>
              </a:extLst>
            </p:cNvPr>
            <p:cNvGrpSpPr/>
            <p:nvPr/>
          </p:nvGrpSpPr>
          <p:grpSpPr>
            <a:xfrm>
              <a:off x="2252700" y="278650"/>
              <a:ext cx="2174524" cy="2174524"/>
              <a:chOff x="807284" y="990599"/>
              <a:chExt cx="2412166" cy="2412166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52A92F07-4BD3-DFF9-2B4A-740FCAA49183}"/>
                  </a:ext>
                </a:extLst>
              </p:cNvPr>
              <p:cNvGrpSpPr/>
              <p:nvPr/>
            </p:nvGrpSpPr>
            <p:grpSpPr>
              <a:xfrm>
                <a:off x="807284" y="9905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EDDCAE36-D673-8ED3-36CE-98648AE34FC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23138597-3BA2-3796-B919-A27E4BF71BA2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9F93E86-A50E-E9C9-8D02-23F81B8747BF}"/>
                  </a:ext>
                </a:extLst>
              </p:cNvPr>
              <p:cNvSpPr/>
              <p:nvPr/>
            </p:nvSpPr>
            <p:spPr bwMode="auto">
              <a:xfrm>
                <a:off x="876924" y="10602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3A02B9D-CD6D-9486-F692-2D0C0B18C1CF}"/>
                  </a:ext>
                </a:extLst>
              </p:cNvPr>
              <p:cNvSpPr/>
              <p:nvPr/>
            </p:nvSpPr>
            <p:spPr bwMode="auto">
              <a:xfrm>
                <a:off x="938228" y="11262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440D17FE-198A-0FE2-DF13-5A676D7AD4A4}"/>
                  </a:ext>
                </a:extLst>
              </p:cNvPr>
              <p:cNvGrpSpPr/>
              <p:nvPr/>
            </p:nvGrpSpPr>
            <p:grpSpPr>
              <a:xfrm>
                <a:off x="1081971" y="1311938"/>
                <a:ext cx="1842204" cy="1794622"/>
                <a:chOff x="2304235" y="2627327"/>
                <a:chExt cx="793703" cy="773203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442344F-74CB-5E76-B40F-EDE8146A3CB8}"/>
                    </a:ext>
                  </a:extLst>
                </p:cNvPr>
                <p:cNvSpPr/>
                <p:nvPr/>
              </p:nvSpPr>
              <p:spPr bwMode="auto">
                <a:xfrm>
                  <a:off x="2888858" y="2802566"/>
                  <a:ext cx="209080" cy="281879"/>
                </a:xfrm>
                <a:custGeom>
                  <a:avLst/>
                  <a:gdLst>
                    <a:gd name="connsiteX0" fmla="*/ 57540 w 209080"/>
                    <a:gd name="connsiteY0" fmla="*/ 397 h 281879"/>
                    <a:gd name="connsiteX1" fmla="*/ 170752 w 209080"/>
                    <a:gd name="connsiteY1" fmla="*/ 44328 h 281879"/>
                    <a:gd name="connsiteX2" fmla="*/ 195856 w 209080"/>
                    <a:gd name="connsiteY2" fmla="*/ 200541 h 281879"/>
                    <a:gd name="connsiteX3" fmla="*/ 60006 w 209080"/>
                    <a:gd name="connsiteY3" fmla="*/ 281643 h 281879"/>
                    <a:gd name="connsiteX4" fmla="*/ 63378 w 209080"/>
                    <a:gd name="connsiteY4" fmla="*/ 223316 h 281879"/>
                    <a:gd name="connsiteX5" fmla="*/ 142912 w 209080"/>
                    <a:gd name="connsiteY5" fmla="*/ 175835 h 281879"/>
                    <a:gd name="connsiteX6" fmla="*/ 128215 w 209080"/>
                    <a:gd name="connsiteY6" fmla="*/ 84379 h 281879"/>
                    <a:gd name="connsiteX7" fmla="*/ 37809 w 209080"/>
                    <a:gd name="connsiteY7" fmla="*/ 64207 h 281879"/>
                    <a:gd name="connsiteX8" fmla="*/ 37137 w 209080"/>
                    <a:gd name="connsiteY8" fmla="*/ 62506 h 281879"/>
                    <a:gd name="connsiteX9" fmla="*/ 28366 w 209080"/>
                    <a:gd name="connsiteY9" fmla="*/ 66319 h 281879"/>
                    <a:gd name="connsiteX10" fmla="*/ 0 w 209080"/>
                    <a:gd name="connsiteY10" fmla="*/ 36548 h 281879"/>
                    <a:gd name="connsiteX11" fmla="*/ 8308 w 209080"/>
                    <a:gd name="connsiteY11" fmla="*/ 15497 h 281879"/>
                    <a:gd name="connsiteX12" fmla="*/ 17052 w 209080"/>
                    <a:gd name="connsiteY12" fmla="*/ 11695 h 281879"/>
                    <a:gd name="connsiteX13" fmla="*/ 16332 w 209080"/>
                    <a:gd name="connsiteY13" fmla="*/ 9873 h 281879"/>
                    <a:gd name="connsiteX14" fmla="*/ 26761 w 209080"/>
                    <a:gd name="connsiteY14" fmla="*/ 7475 h 281879"/>
                    <a:gd name="connsiteX15" fmla="*/ 28366 w 209080"/>
                    <a:gd name="connsiteY15" fmla="*/ 6777 h 281879"/>
                    <a:gd name="connsiteX16" fmla="*/ 28861 w 209080"/>
                    <a:gd name="connsiteY16" fmla="*/ 6992 h 28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9080" h="281879">
                      <a:moveTo>
                        <a:pt x="57540" y="397"/>
                      </a:moveTo>
                      <a:cubicBezTo>
                        <a:pt x="99245" y="-2744"/>
                        <a:pt x="141079" y="12813"/>
                        <a:pt x="170752" y="44328"/>
                      </a:cubicBezTo>
                      <a:cubicBezTo>
                        <a:pt x="210315" y="86347"/>
                        <a:pt x="220262" y="148241"/>
                        <a:pt x="195856" y="200541"/>
                      </a:cubicBezTo>
                      <a:cubicBezTo>
                        <a:pt x="171450" y="252840"/>
                        <a:pt x="117624" y="284974"/>
                        <a:pt x="60006" y="281643"/>
                      </a:cubicBezTo>
                      <a:lnTo>
                        <a:pt x="63378" y="223316"/>
                      </a:lnTo>
                      <a:cubicBezTo>
                        <a:pt x="97111" y="225266"/>
                        <a:pt x="128623" y="206453"/>
                        <a:pt x="142912" y="175835"/>
                      </a:cubicBezTo>
                      <a:cubicBezTo>
                        <a:pt x="157201" y="145216"/>
                        <a:pt x="151377" y="108980"/>
                        <a:pt x="128215" y="84379"/>
                      </a:cubicBezTo>
                      <a:cubicBezTo>
                        <a:pt x="105052" y="59779"/>
                        <a:pt x="69232" y="51786"/>
                        <a:pt x="37809" y="64207"/>
                      </a:cubicBezTo>
                      <a:lnTo>
                        <a:pt x="37137" y="62506"/>
                      </a:lnTo>
                      <a:lnTo>
                        <a:pt x="28366" y="66319"/>
                      </a:lnTo>
                      <a:cubicBezTo>
                        <a:pt x="12700" y="66319"/>
                        <a:pt x="0" y="52990"/>
                        <a:pt x="0" y="36548"/>
                      </a:cubicBezTo>
                      <a:cubicBezTo>
                        <a:pt x="0" y="28327"/>
                        <a:pt x="3175" y="20884"/>
                        <a:pt x="8308" y="15497"/>
                      </a:cubicBezTo>
                      <a:lnTo>
                        <a:pt x="17052" y="11695"/>
                      </a:lnTo>
                      <a:lnTo>
                        <a:pt x="16332" y="9873"/>
                      </a:lnTo>
                      <a:lnTo>
                        <a:pt x="26761" y="7475"/>
                      </a:lnTo>
                      <a:lnTo>
                        <a:pt x="28366" y="6777"/>
                      </a:lnTo>
                      <a:lnTo>
                        <a:pt x="28861" y="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FEBE93C1-DA58-9DED-85A5-69130A94032F}"/>
                    </a:ext>
                  </a:extLst>
                </p:cNvPr>
                <p:cNvSpPr/>
                <p:nvPr/>
              </p:nvSpPr>
              <p:spPr bwMode="auto">
                <a:xfrm>
                  <a:off x="2753617" y="3127820"/>
                  <a:ext cx="84834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278CEBD6-D314-40FC-420F-3CE916DA414D}"/>
                    </a:ext>
                  </a:extLst>
                </p:cNvPr>
                <p:cNvSpPr/>
                <p:nvPr/>
              </p:nvSpPr>
              <p:spPr bwMode="auto">
                <a:xfrm>
                  <a:off x="2434530" y="2961823"/>
                  <a:ext cx="567157" cy="438707"/>
                </a:xfrm>
                <a:custGeom>
                  <a:avLst/>
                  <a:gdLst>
                    <a:gd name="connsiteX0" fmla="*/ 159418 w 567157"/>
                    <a:gd name="connsiteY0" fmla="*/ 0 h 438707"/>
                    <a:gd name="connsiteX1" fmla="*/ 411904 w 567157"/>
                    <a:gd name="connsiteY1" fmla="*/ 0 h 438707"/>
                    <a:gd name="connsiteX2" fmla="*/ 567157 w 567157"/>
                    <a:gd name="connsiteY2" fmla="*/ 155253 h 438707"/>
                    <a:gd name="connsiteX3" fmla="*/ 567157 w 567157"/>
                    <a:gd name="connsiteY3" fmla="*/ 197724 h 438707"/>
                    <a:gd name="connsiteX4" fmla="*/ 534124 w 567157"/>
                    <a:gd name="connsiteY4" fmla="*/ 277473 h 438707"/>
                    <a:gd name="connsiteX5" fmla="*/ 525364 w 567157"/>
                    <a:gd name="connsiteY5" fmla="*/ 283379 h 438707"/>
                    <a:gd name="connsiteX6" fmla="*/ 525363 w 567157"/>
                    <a:gd name="connsiteY6" fmla="*/ 426469 h 438707"/>
                    <a:gd name="connsiteX7" fmla="*/ 515366 w 567157"/>
                    <a:gd name="connsiteY7" fmla="*/ 438707 h 438707"/>
                    <a:gd name="connsiteX8" fmla="*/ 505522 w 567157"/>
                    <a:gd name="connsiteY8" fmla="*/ 438707 h 438707"/>
                    <a:gd name="connsiteX9" fmla="*/ 468036 w 567157"/>
                    <a:gd name="connsiteY9" fmla="*/ 438707 h 438707"/>
                    <a:gd name="connsiteX10" fmla="*/ 448024 w 567157"/>
                    <a:gd name="connsiteY10" fmla="*/ 438707 h 438707"/>
                    <a:gd name="connsiteX11" fmla="*/ 440530 w 567157"/>
                    <a:gd name="connsiteY11" fmla="*/ 429534 h 438707"/>
                    <a:gd name="connsiteX12" fmla="*/ 440530 w 567157"/>
                    <a:gd name="connsiteY12" fmla="*/ 407818 h 438707"/>
                    <a:gd name="connsiteX13" fmla="*/ 447921 w 567157"/>
                    <a:gd name="connsiteY13" fmla="*/ 385976 h 438707"/>
                    <a:gd name="connsiteX14" fmla="*/ 458038 w 567157"/>
                    <a:gd name="connsiteY14" fmla="*/ 380846 h 438707"/>
                    <a:gd name="connsiteX15" fmla="*/ 458038 w 567157"/>
                    <a:gd name="connsiteY15" fmla="*/ 309767 h 438707"/>
                    <a:gd name="connsiteX16" fmla="*/ 454375 w 567157"/>
                    <a:gd name="connsiteY16" fmla="*/ 310506 h 438707"/>
                    <a:gd name="connsiteX17" fmla="*/ 227708 w 567157"/>
                    <a:gd name="connsiteY17" fmla="*/ 310506 h 438707"/>
                    <a:gd name="connsiteX18" fmla="*/ 227707 w 567157"/>
                    <a:gd name="connsiteY18" fmla="*/ 426469 h 438707"/>
                    <a:gd name="connsiteX19" fmla="*/ 217710 w 567157"/>
                    <a:gd name="connsiteY19" fmla="*/ 438707 h 438707"/>
                    <a:gd name="connsiteX20" fmla="*/ 207866 w 567157"/>
                    <a:gd name="connsiteY20" fmla="*/ 438707 h 438707"/>
                    <a:gd name="connsiteX21" fmla="*/ 170380 w 567157"/>
                    <a:gd name="connsiteY21" fmla="*/ 438707 h 438707"/>
                    <a:gd name="connsiteX22" fmla="*/ 150368 w 567157"/>
                    <a:gd name="connsiteY22" fmla="*/ 438707 h 438707"/>
                    <a:gd name="connsiteX23" fmla="*/ 142874 w 567157"/>
                    <a:gd name="connsiteY23" fmla="*/ 429534 h 438707"/>
                    <a:gd name="connsiteX24" fmla="*/ 142874 w 567157"/>
                    <a:gd name="connsiteY24" fmla="*/ 407818 h 438707"/>
                    <a:gd name="connsiteX25" fmla="*/ 150265 w 567157"/>
                    <a:gd name="connsiteY25" fmla="*/ 385976 h 438707"/>
                    <a:gd name="connsiteX26" fmla="*/ 160382 w 567157"/>
                    <a:gd name="connsiteY26" fmla="*/ 380846 h 438707"/>
                    <a:gd name="connsiteX27" fmla="*/ 160382 w 567157"/>
                    <a:gd name="connsiteY27" fmla="*/ 310506 h 438707"/>
                    <a:gd name="connsiteX28" fmla="*/ 116947 w 567157"/>
                    <a:gd name="connsiteY28" fmla="*/ 310506 h 438707"/>
                    <a:gd name="connsiteX29" fmla="*/ 84834 w 567157"/>
                    <a:gd name="connsiteY29" fmla="*/ 304023 h 438707"/>
                    <a:gd name="connsiteX30" fmla="*/ 84833 w 567157"/>
                    <a:gd name="connsiteY30" fmla="*/ 426469 h 438707"/>
                    <a:gd name="connsiteX31" fmla="*/ 74836 w 567157"/>
                    <a:gd name="connsiteY31" fmla="*/ 438707 h 438707"/>
                    <a:gd name="connsiteX32" fmla="*/ 64992 w 567157"/>
                    <a:gd name="connsiteY32" fmla="*/ 438707 h 438707"/>
                    <a:gd name="connsiteX33" fmla="*/ 27506 w 567157"/>
                    <a:gd name="connsiteY33" fmla="*/ 438707 h 438707"/>
                    <a:gd name="connsiteX34" fmla="*/ 7494 w 567157"/>
                    <a:gd name="connsiteY34" fmla="*/ 438707 h 438707"/>
                    <a:gd name="connsiteX35" fmla="*/ 0 w 567157"/>
                    <a:gd name="connsiteY35" fmla="*/ 429534 h 438707"/>
                    <a:gd name="connsiteX36" fmla="*/ 0 w 567157"/>
                    <a:gd name="connsiteY36" fmla="*/ 407818 h 438707"/>
                    <a:gd name="connsiteX37" fmla="*/ 7391 w 567157"/>
                    <a:gd name="connsiteY37" fmla="*/ 385976 h 438707"/>
                    <a:gd name="connsiteX38" fmla="*/ 17508 w 567157"/>
                    <a:gd name="connsiteY38" fmla="*/ 380846 h 438707"/>
                    <a:gd name="connsiteX39" fmla="*/ 17508 w 567157"/>
                    <a:gd name="connsiteY39" fmla="*/ 248269 h 438707"/>
                    <a:gd name="connsiteX40" fmla="*/ 13028 w 567157"/>
                    <a:gd name="connsiteY40" fmla="*/ 241624 h 438707"/>
                    <a:gd name="connsiteX41" fmla="*/ 4165 w 567157"/>
                    <a:gd name="connsiteY41" fmla="*/ 197724 h 438707"/>
                    <a:gd name="connsiteX42" fmla="*/ 4165 w 567157"/>
                    <a:gd name="connsiteY42" fmla="*/ 155253 h 438707"/>
                    <a:gd name="connsiteX43" fmla="*/ 159418 w 567157"/>
                    <a:gd name="connsiteY43" fmla="*/ 0 h 438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67157" h="438707">
                      <a:moveTo>
                        <a:pt x="159418" y="0"/>
                      </a:moveTo>
                      <a:lnTo>
                        <a:pt x="411904" y="0"/>
                      </a:lnTo>
                      <a:cubicBezTo>
                        <a:pt x="497648" y="0"/>
                        <a:pt x="567157" y="69509"/>
                        <a:pt x="567157" y="155253"/>
                      </a:cubicBezTo>
                      <a:lnTo>
                        <a:pt x="567157" y="197724"/>
                      </a:lnTo>
                      <a:cubicBezTo>
                        <a:pt x="567157" y="228868"/>
                        <a:pt x="554534" y="257064"/>
                        <a:pt x="534124" y="277473"/>
                      </a:cubicBezTo>
                      <a:lnTo>
                        <a:pt x="525364" y="283379"/>
                      </a:lnTo>
                      <a:lnTo>
                        <a:pt x="525363" y="426469"/>
                      </a:lnTo>
                      <a:cubicBezTo>
                        <a:pt x="525363" y="433228"/>
                        <a:pt x="520887" y="438707"/>
                        <a:pt x="515366" y="438707"/>
                      </a:cubicBezTo>
                      <a:lnTo>
                        <a:pt x="505522" y="438707"/>
                      </a:lnTo>
                      <a:lnTo>
                        <a:pt x="468036" y="438707"/>
                      </a:lnTo>
                      <a:lnTo>
                        <a:pt x="448024" y="438707"/>
                      </a:lnTo>
                      <a:cubicBezTo>
                        <a:pt x="443885" y="438707"/>
                        <a:pt x="440530" y="434600"/>
                        <a:pt x="440530" y="429534"/>
                      </a:cubicBezTo>
                      <a:lnTo>
                        <a:pt x="440530" y="407818"/>
                      </a:lnTo>
                      <a:cubicBezTo>
                        <a:pt x="440530" y="399288"/>
                        <a:pt x="443354" y="391566"/>
                        <a:pt x="447921" y="385976"/>
                      </a:cubicBezTo>
                      <a:lnTo>
                        <a:pt x="458038" y="380846"/>
                      </a:lnTo>
                      <a:lnTo>
                        <a:pt x="458038" y="309767"/>
                      </a:lnTo>
                      <a:lnTo>
                        <a:pt x="454375" y="310506"/>
                      </a:lnTo>
                      <a:lnTo>
                        <a:pt x="227708" y="310506"/>
                      </a:lnTo>
                      <a:lnTo>
                        <a:pt x="227707" y="426469"/>
                      </a:lnTo>
                      <a:cubicBezTo>
                        <a:pt x="227707" y="433228"/>
                        <a:pt x="223231" y="438707"/>
                        <a:pt x="217710" y="438707"/>
                      </a:cubicBezTo>
                      <a:lnTo>
                        <a:pt x="207866" y="438707"/>
                      </a:lnTo>
                      <a:lnTo>
                        <a:pt x="170380" y="438707"/>
                      </a:lnTo>
                      <a:lnTo>
                        <a:pt x="150368" y="438707"/>
                      </a:lnTo>
                      <a:cubicBezTo>
                        <a:pt x="146229" y="438707"/>
                        <a:pt x="142874" y="434600"/>
                        <a:pt x="142874" y="429534"/>
                      </a:cubicBezTo>
                      <a:lnTo>
                        <a:pt x="142874" y="407818"/>
                      </a:lnTo>
                      <a:cubicBezTo>
                        <a:pt x="142874" y="399288"/>
                        <a:pt x="145698" y="391566"/>
                        <a:pt x="150265" y="385976"/>
                      </a:cubicBezTo>
                      <a:lnTo>
                        <a:pt x="160382" y="380846"/>
                      </a:lnTo>
                      <a:lnTo>
                        <a:pt x="160382" y="310506"/>
                      </a:lnTo>
                      <a:lnTo>
                        <a:pt x="116947" y="310506"/>
                      </a:lnTo>
                      <a:lnTo>
                        <a:pt x="84834" y="304023"/>
                      </a:lnTo>
                      <a:lnTo>
                        <a:pt x="84833" y="426469"/>
                      </a:lnTo>
                      <a:cubicBezTo>
                        <a:pt x="84833" y="433228"/>
                        <a:pt x="80357" y="438707"/>
                        <a:pt x="74836" y="438707"/>
                      </a:cubicBezTo>
                      <a:lnTo>
                        <a:pt x="64992" y="438707"/>
                      </a:lnTo>
                      <a:lnTo>
                        <a:pt x="27506" y="438707"/>
                      </a:lnTo>
                      <a:lnTo>
                        <a:pt x="7494" y="438707"/>
                      </a:lnTo>
                      <a:cubicBezTo>
                        <a:pt x="3355" y="438707"/>
                        <a:pt x="0" y="434600"/>
                        <a:pt x="0" y="429534"/>
                      </a:cubicBezTo>
                      <a:lnTo>
                        <a:pt x="0" y="407818"/>
                      </a:lnTo>
                      <a:cubicBezTo>
                        <a:pt x="0" y="399288"/>
                        <a:pt x="2824" y="391566"/>
                        <a:pt x="7391" y="385976"/>
                      </a:cubicBezTo>
                      <a:lnTo>
                        <a:pt x="17508" y="380846"/>
                      </a:lnTo>
                      <a:lnTo>
                        <a:pt x="17508" y="248269"/>
                      </a:lnTo>
                      <a:lnTo>
                        <a:pt x="13028" y="241624"/>
                      </a:lnTo>
                      <a:cubicBezTo>
                        <a:pt x="7321" y="228131"/>
                        <a:pt x="4165" y="213296"/>
                        <a:pt x="4165" y="197724"/>
                      </a:cubicBezTo>
                      <a:lnTo>
                        <a:pt x="4165" y="155253"/>
                      </a:lnTo>
                      <a:cubicBezTo>
                        <a:pt x="4165" y="69509"/>
                        <a:pt x="73674" y="0"/>
                        <a:pt x="15941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二等辺三角形 41">
                  <a:extLst>
                    <a:ext uri="{FF2B5EF4-FFF2-40B4-BE49-F238E27FC236}">
                      <a16:creationId xmlns:a16="http://schemas.microsoft.com/office/drawing/2014/main" id="{F2E1055C-F93B-453C-ED8B-A368D6F8451B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581843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62292357-5F74-5B27-EECA-6010356E68C6}"/>
                    </a:ext>
                  </a:extLst>
                </p:cNvPr>
                <p:cNvSpPr/>
                <p:nvPr/>
              </p:nvSpPr>
              <p:spPr bwMode="auto">
                <a:xfrm rot="19800000">
                  <a:off x="2304235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A903CC4E-F797-F5E2-4C24-07788FE4ED2C}"/>
                    </a:ext>
                  </a:extLst>
                </p:cNvPr>
                <p:cNvSpPr/>
                <p:nvPr/>
              </p:nvSpPr>
              <p:spPr bwMode="auto">
                <a:xfrm>
                  <a:off x="2321738" y="2680384"/>
                  <a:ext cx="426311" cy="44743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21A14726-D5AB-B967-DC52-E25C4A62CAB2}"/>
                    </a:ext>
                  </a:extLst>
                </p:cNvPr>
                <p:cNvSpPr/>
                <p:nvPr/>
              </p:nvSpPr>
              <p:spPr bwMode="auto">
                <a:xfrm>
                  <a:off x="2392156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28EDE38F-A17D-C831-3C45-9859E66C2B3E}"/>
                    </a:ext>
                  </a:extLst>
                </p:cNvPr>
                <p:cNvSpPr/>
                <p:nvPr/>
              </p:nvSpPr>
              <p:spPr bwMode="auto">
                <a:xfrm>
                  <a:off x="2606469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030C082B-684B-9915-DF9F-B36EAAE10095}"/>
                    </a:ext>
                  </a:extLst>
                </p:cNvPr>
                <p:cNvSpPr/>
                <p:nvPr/>
              </p:nvSpPr>
              <p:spPr bwMode="auto">
                <a:xfrm>
                  <a:off x="2398164" y="2944166"/>
                  <a:ext cx="278362" cy="140330"/>
                </a:xfrm>
                <a:custGeom>
                  <a:avLst/>
                  <a:gdLst>
                    <a:gd name="connsiteX0" fmla="*/ 124237 w 446117"/>
                    <a:gd name="connsiteY0" fmla="*/ 0 h 183942"/>
                    <a:gd name="connsiteX1" fmla="*/ 212086 w 446117"/>
                    <a:gd name="connsiteY1" fmla="*/ 26938 h 183942"/>
                    <a:gd name="connsiteX2" fmla="*/ 223059 w 446117"/>
                    <a:gd name="connsiteY2" fmla="*/ 38986 h 183942"/>
                    <a:gd name="connsiteX3" fmla="*/ 234031 w 446117"/>
                    <a:gd name="connsiteY3" fmla="*/ 26938 h 183942"/>
                    <a:gd name="connsiteX4" fmla="*/ 321880 w 446117"/>
                    <a:gd name="connsiteY4" fmla="*/ 0 h 183942"/>
                    <a:gd name="connsiteX5" fmla="*/ 446117 w 446117"/>
                    <a:gd name="connsiteY5" fmla="*/ 91971 h 183942"/>
                    <a:gd name="connsiteX6" fmla="*/ 321880 w 446117"/>
                    <a:gd name="connsiteY6" fmla="*/ 183942 h 183942"/>
                    <a:gd name="connsiteX7" fmla="*/ 234031 w 446117"/>
                    <a:gd name="connsiteY7" fmla="*/ 157004 h 183942"/>
                    <a:gd name="connsiteX8" fmla="*/ 223059 w 446117"/>
                    <a:gd name="connsiteY8" fmla="*/ 144956 h 183942"/>
                    <a:gd name="connsiteX9" fmla="*/ 212086 w 446117"/>
                    <a:gd name="connsiteY9" fmla="*/ 157004 h 183942"/>
                    <a:gd name="connsiteX10" fmla="*/ 124237 w 446117"/>
                    <a:gd name="connsiteY10" fmla="*/ 183942 h 183942"/>
                    <a:gd name="connsiteX11" fmla="*/ 0 w 446117"/>
                    <a:gd name="connsiteY11" fmla="*/ 91971 h 183942"/>
                    <a:gd name="connsiteX12" fmla="*/ 124237 w 446117"/>
                    <a:gd name="connsiteY12" fmla="*/ 0 h 18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6117" h="183942">
                      <a:moveTo>
                        <a:pt x="124237" y="0"/>
                      </a:moveTo>
                      <a:cubicBezTo>
                        <a:pt x="158544" y="0"/>
                        <a:pt x="189603" y="10294"/>
                        <a:pt x="212086" y="26938"/>
                      </a:cubicBezTo>
                      <a:lnTo>
                        <a:pt x="223059" y="38986"/>
                      </a:lnTo>
                      <a:lnTo>
                        <a:pt x="234031" y="26938"/>
                      </a:lnTo>
                      <a:cubicBezTo>
                        <a:pt x="256514" y="10294"/>
                        <a:pt x="287573" y="0"/>
                        <a:pt x="321880" y="0"/>
                      </a:cubicBezTo>
                      <a:cubicBezTo>
                        <a:pt x="390494" y="0"/>
                        <a:pt x="446117" y="41177"/>
                        <a:pt x="446117" y="91971"/>
                      </a:cubicBezTo>
                      <a:cubicBezTo>
                        <a:pt x="446117" y="142765"/>
                        <a:pt x="390494" y="183942"/>
                        <a:pt x="321880" y="183942"/>
                      </a:cubicBezTo>
                      <a:cubicBezTo>
                        <a:pt x="287573" y="183942"/>
                        <a:pt x="256514" y="173648"/>
                        <a:pt x="234031" y="157004"/>
                      </a:cubicBezTo>
                      <a:lnTo>
                        <a:pt x="223059" y="144956"/>
                      </a:lnTo>
                      <a:lnTo>
                        <a:pt x="212086" y="157004"/>
                      </a:lnTo>
                      <a:cubicBezTo>
                        <a:pt x="189603" y="173648"/>
                        <a:pt x="158544" y="183942"/>
                        <a:pt x="124237" y="183942"/>
                      </a:cubicBezTo>
                      <a:cubicBezTo>
                        <a:pt x="55623" y="183942"/>
                        <a:pt x="0" y="142765"/>
                        <a:pt x="0" y="91971"/>
                      </a:cubicBezTo>
                      <a:cubicBezTo>
                        <a:pt x="0" y="41177"/>
                        <a:pt x="55623" y="0"/>
                        <a:pt x="124237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四角形: 上の 2 つの角を丸める 47">
                  <a:extLst>
                    <a:ext uri="{FF2B5EF4-FFF2-40B4-BE49-F238E27FC236}">
                      <a16:creationId xmlns:a16="http://schemas.microsoft.com/office/drawing/2014/main" id="{BAF77DBA-31B2-3678-FAEF-7BAA9EC0718F}"/>
                    </a:ext>
                  </a:extLst>
                </p:cNvPr>
                <p:cNvSpPr/>
                <p:nvPr/>
              </p:nvSpPr>
              <p:spPr bwMode="auto">
                <a:xfrm rot="10800000">
                  <a:off x="2503414" y="2930539"/>
                  <a:ext cx="62958" cy="4928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7E8B469-69B9-7074-3119-BAD0F989A7E6}"/>
                </a:ext>
              </a:extLst>
            </p:cNvPr>
            <p:cNvGrpSpPr/>
            <p:nvPr/>
          </p:nvGrpSpPr>
          <p:grpSpPr>
            <a:xfrm>
              <a:off x="5205450" y="278650"/>
              <a:ext cx="2174524" cy="2174524"/>
              <a:chOff x="3760034" y="1028699"/>
              <a:chExt cx="2412166" cy="2412166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6331DEFE-BEAE-5880-7B74-CE0C21428D6B}"/>
                  </a:ext>
                </a:extLst>
              </p:cNvPr>
              <p:cNvGrpSpPr/>
              <p:nvPr/>
            </p:nvGrpSpPr>
            <p:grpSpPr>
              <a:xfrm>
                <a:off x="3760034" y="10286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B5F42D69-7E1F-756F-30DE-FDF93CC77A5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57DEC11E-6F18-A09F-B818-27309C44494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125DADE-DB52-6258-A0B4-81843271E99A}"/>
                  </a:ext>
                </a:extLst>
              </p:cNvPr>
              <p:cNvSpPr/>
              <p:nvPr/>
            </p:nvSpPr>
            <p:spPr bwMode="auto">
              <a:xfrm>
                <a:off x="3829674" y="10983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E0F784D-DF08-391C-BEC4-F6CC92569609}"/>
                  </a:ext>
                </a:extLst>
              </p:cNvPr>
              <p:cNvSpPr/>
              <p:nvPr/>
            </p:nvSpPr>
            <p:spPr bwMode="auto">
              <a:xfrm>
                <a:off x="3890978" y="11643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B1A6E749-67F6-02F0-50E7-406173486D56}"/>
                  </a:ext>
                </a:extLst>
              </p:cNvPr>
              <p:cNvGrpSpPr/>
              <p:nvPr/>
            </p:nvGrpSpPr>
            <p:grpSpPr>
              <a:xfrm>
                <a:off x="4182872" y="1370665"/>
                <a:ext cx="1630954" cy="1714708"/>
                <a:chOff x="4293596" y="2668762"/>
                <a:chExt cx="766329" cy="805682"/>
              </a:xfrm>
            </p:grpSpPr>
            <p:sp>
              <p:nvSpPr>
                <p:cNvPr id="56" name="月 55">
                  <a:extLst>
                    <a:ext uri="{FF2B5EF4-FFF2-40B4-BE49-F238E27FC236}">
                      <a16:creationId xmlns:a16="http://schemas.microsoft.com/office/drawing/2014/main" id="{A11EFA5B-27BB-3CB2-A1A7-0895C85E1FB5}"/>
                    </a:ext>
                  </a:extLst>
                </p:cNvPr>
                <p:cNvSpPr/>
                <p:nvPr/>
              </p:nvSpPr>
              <p:spPr bwMode="auto">
                <a:xfrm rot="10800000">
                  <a:off x="4889244" y="2827646"/>
                  <a:ext cx="170681" cy="341362"/>
                </a:xfrm>
                <a:prstGeom prst="moon">
                  <a:avLst>
                    <a:gd name="adj" fmla="val 74479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EC866279-3D73-E977-5C09-E28338F07BDD}"/>
                    </a:ext>
                  </a:extLst>
                </p:cNvPr>
                <p:cNvSpPr/>
                <p:nvPr/>
              </p:nvSpPr>
              <p:spPr bwMode="auto">
                <a:xfrm>
                  <a:off x="4746718" y="3201734"/>
                  <a:ext cx="91982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E00C522F-00C2-DC37-1D23-FF2AC352D4BA}"/>
                    </a:ext>
                  </a:extLst>
                </p:cNvPr>
                <p:cNvSpPr/>
                <p:nvPr/>
              </p:nvSpPr>
              <p:spPr bwMode="auto">
                <a:xfrm>
                  <a:off x="4418915" y="3006828"/>
                  <a:ext cx="562993" cy="467616"/>
                </a:xfrm>
                <a:custGeom>
                  <a:avLst/>
                  <a:gdLst>
                    <a:gd name="connsiteX0" fmla="*/ 168382 w 562993"/>
                    <a:gd name="connsiteY0" fmla="*/ 0 h 467616"/>
                    <a:gd name="connsiteX1" fmla="*/ 394611 w 562993"/>
                    <a:gd name="connsiteY1" fmla="*/ 0 h 467616"/>
                    <a:gd name="connsiteX2" fmla="*/ 562993 w 562993"/>
                    <a:gd name="connsiteY2" fmla="*/ 168382 h 467616"/>
                    <a:gd name="connsiteX3" fmla="*/ 562992 w 562993"/>
                    <a:gd name="connsiteY3" fmla="*/ 267706 h 467616"/>
                    <a:gd name="connsiteX4" fmla="*/ 542766 w 562993"/>
                    <a:gd name="connsiteY4" fmla="*/ 316537 h 467616"/>
                    <a:gd name="connsiteX5" fmla="*/ 541228 w 562993"/>
                    <a:gd name="connsiteY5" fmla="*/ 317574 h 467616"/>
                    <a:gd name="connsiteX6" fmla="*/ 541227 w 562993"/>
                    <a:gd name="connsiteY6" fmla="*/ 455378 h 467616"/>
                    <a:gd name="connsiteX7" fmla="*/ 530388 w 562993"/>
                    <a:gd name="connsiteY7" fmla="*/ 467616 h 467616"/>
                    <a:gd name="connsiteX8" fmla="*/ 519714 w 562993"/>
                    <a:gd name="connsiteY8" fmla="*/ 467616 h 467616"/>
                    <a:gd name="connsiteX9" fmla="*/ 479070 w 562993"/>
                    <a:gd name="connsiteY9" fmla="*/ 467616 h 467616"/>
                    <a:gd name="connsiteX10" fmla="*/ 457371 w 562993"/>
                    <a:gd name="connsiteY10" fmla="*/ 467616 h 467616"/>
                    <a:gd name="connsiteX11" fmla="*/ 449246 w 562993"/>
                    <a:gd name="connsiteY11" fmla="*/ 458443 h 467616"/>
                    <a:gd name="connsiteX12" fmla="*/ 449246 w 562993"/>
                    <a:gd name="connsiteY12" fmla="*/ 436727 h 467616"/>
                    <a:gd name="connsiteX13" fmla="*/ 457260 w 562993"/>
                    <a:gd name="connsiteY13" fmla="*/ 414885 h 467616"/>
                    <a:gd name="connsiteX14" fmla="*/ 468230 w 562993"/>
                    <a:gd name="connsiteY14" fmla="*/ 409755 h 467616"/>
                    <a:gd name="connsiteX15" fmla="*/ 468230 w 562993"/>
                    <a:gd name="connsiteY15" fmla="*/ 336763 h 467616"/>
                    <a:gd name="connsiteX16" fmla="*/ 238810 w 562993"/>
                    <a:gd name="connsiteY16" fmla="*/ 336763 h 467616"/>
                    <a:gd name="connsiteX17" fmla="*/ 238809 w 562993"/>
                    <a:gd name="connsiteY17" fmla="*/ 455378 h 467616"/>
                    <a:gd name="connsiteX18" fmla="*/ 227970 w 562993"/>
                    <a:gd name="connsiteY18" fmla="*/ 467616 h 467616"/>
                    <a:gd name="connsiteX19" fmla="*/ 217296 w 562993"/>
                    <a:gd name="connsiteY19" fmla="*/ 467616 h 467616"/>
                    <a:gd name="connsiteX20" fmla="*/ 176652 w 562993"/>
                    <a:gd name="connsiteY20" fmla="*/ 467616 h 467616"/>
                    <a:gd name="connsiteX21" fmla="*/ 154953 w 562993"/>
                    <a:gd name="connsiteY21" fmla="*/ 467616 h 467616"/>
                    <a:gd name="connsiteX22" fmla="*/ 146828 w 562993"/>
                    <a:gd name="connsiteY22" fmla="*/ 458443 h 467616"/>
                    <a:gd name="connsiteX23" fmla="*/ 146828 w 562993"/>
                    <a:gd name="connsiteY23" fmla="*/ 436727 h 467616"/>
                    <a:gd name="connsiteX24" fmla="*/ 154842 w 562993"/>
                    <a:gd name="connsiteY24" fmla="*/ 414885 h 467616"/>
                    <a:gd name="connsiteX25" fmla="*/ 165812 w 562993"/>
                    <a:gd name="connsiteY25" fmla="*/ 409755 h 467616"/>
                    <a:gd name="connsiteX26" fmla="*/ 165812 w 562993"/>
                    <a:gd name="connsiteY26" fmla="*/ 336763 h 467616"/>
                    <a:gd name="connsiteX27" fmla="*/ 100698 w 562993"/>
                    <a:gd name="connsiteY27" fmla="*/ 336763 h 467616"/>
                    <a:gd name="connsiteX28" fmla="*/ 100697 w 562993"/>
                    <a:gd name="connsiteY28" fmla="*/ 455378 h 467616"/>
                    <a:gd name="connsiteX29" fmla="*/ 89858 w 562993"/>
                    <a:gd name="connsiteY29" fmla="*/ 467616 h 467616"/>
                    <a:gd name="connsiteX30" fmla="*/ 79184 w 562993"/>
                    <a:gd name="connsiteY30" fmla="*/ 467616 h 467616"/>
                    <a:gd name="connsiteX31" fmla="*/ 38540 w 562993"/>
                    <a:gd name="connsiteY31" fmla="*/ 467616 h 467616"/>
                    <a:gd name="connsiteX32" fmla="*/ 16841 w 562993"/>
                    <a:gd name="connsiteY32" fmla="*/ 467616 h 467616"/>
                    <a:gd name="connsiteX33" fmla="*/ 8716 w 562993"/>
                    <a:gd name="connsiteY33" fmla="*/ 458443 h 467616"/>
                    <a:gd name="connsiteX34" fmla="*/ 8716 w 562993"/>
                    <a:gd name="connsiteY34" fmla="*/ 436727 h 467616"/>
                    <a:gd name="connsiteX35" fmla="*/ 16730 w 562993"/>
                    <a:gd name="connsiteY35" fmla="*/ 414885 h 467616"/>
                    <a:gd name="connsiteX36" fmla="*/ 27700 w 562993"/>
                    <a:gd name="connsiteY36" fmla="*/ 409755 h 467616"/>
                    <a:gd name="connsiteX37" fmla="*/ 27700 w 562993"/>
                    <a:gd name="connsiteY37" fmla="*/ 321575 h 467616"/>
                    <a:gd name="connsiteX38" fmla="*/ 20227 w 562993"/>
                    <a:gd name="connsiteY38" fmla="*/ 316537 h 467616"/>
                    <a:gd name="connsiteX39" fmla="*/ 0 w 562993"/>
                    <a:gd name="connsiteY39" fmla="*/ 267706 h 467616"/>
                    <a:gd name="connsiteX40" fmla="*/ 0 w 562993"/>
                    <a:gd name="connsiteY40" fmla="*/ 168382 h 467616"/>
                    <a:gd name="connsiteX41" fmla="*/ 168382 w 562993"/>
                    <a:gd name="connsiteY41" fmla="*/ 0 h 46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62993" h="467616">
                      <a:moveTo>
                        <a:pt x="168382" y="0"/>
                      </a:moveTo>
                      <a:lnTo>
                        <a:pt x="394611" y="0"/>
                      </a:lnTo>
                      <a:cubicBezTo>
                        <a:pt x="487606" y="0"/>
                        <a:pt x="562993" y="75387"/>
                        <a:pt x="562993" y="168382"/>
                      </a:cubicBezTo>
                      <a:cubicBezTo>
                        <a:pt x="562993" y="201490"/>
                        <a:pt x="562992" y="234598"/>
                        <a:pt x="562992" y="267706"/>
                      </a:cubicBezTo>
                      <a:cubicBezTo>
                        <a:pt x="562992" y="286776"/>
                        <a:pt x="555263" y="304040"/>
                        <a:pt x="542766" y="316537"/>
                      </a:cubicBezTo>
                      <a:lnTo>
                        <a:pt x="541228" y="317574"/>
                      </a:lnTo>
                      <a:lnTo>
                        <a:pt x="541227" y="455378"/>
                      </a:lnTo>
                      <a:cubicBezTo>
                        <a:pt x="541227" y="462137"/>
                        <a:pt x="536374" y="467616"/>
                        <a:pt x="530388" y="467616"/>
                      </a:cubicBezTo>
                      <a:lnTo>
                        <a:pt x="519714" y="467616"/>
                      </a:lnTo>
                      <a:lnTo>
                        <a:pt x="479070" y="467616"/>
                      </a:lnTo>
                      <a:lnTo>
                        <a:pt x="457371" y="467616"/>
                      </a:lnTo>
                      <a:cubicBezTo>
                        <a:pt x="452884" y="467616"/>
                        <a:pt x="449246" y="463509"/>
                        <a:pt x="449246" y="458443"/>
                      </a:cubicBezTo>
                      <a:lnTo>
                        <a:pt x="449246" y="436727"/>
                      </a:lnTo>
                      <a:cubicBezTo>
                        <a:pt x="449246" y="428197"/>
                        <a:pt x="452308" y="420475"/>
                        <a:pt x="457260" y="414885"/>
                      </a:cubicBezTo>
                      <a:lnTo>
                        <a:pt x="468230" y="409755"/>
                      </a:lnTo>
                      <a:lnTo>
                        <a:pt x="468230" y="336763"/>
                      </a:lnTo>
                      <a:lnTo>
                        <a:pt x="238810" y="336763"/>
                      </a:lnTo>
                      <a:lnTo>
                        <a:pt x="238809" y="455378"/>
                      </a:lnTo>
                      <a:cubicBezTo>
                        <a:pt x="238809" y="462137"/>
                        <a:pt x="233956" y="467616"/>
                        <a:pt x="227970" y="467616"/>
                      </a:cubicBezTo>
                      <a:lnTo>
                        <a:pt x="217296" y="467616"/>
                      </a:lnTo>
                      <a:lnTo>
                        <a:pt x="176652" y="467616"/>
                      </a:lnTo>
                      <a:lnTo>
                        <a:pt x="154953" y="467616"/>
                      </a:lnTo>
                      <a:cubicBezTo>
                        <a:pt x="150466" y="467616"/>
                        <a:pt x="146828" y="463509"/>
                        <a:pt x="146828" y="458443"/>
                      </a:cubicBezTo>
                      <a:lnTo>
                        <a:pt x="146828" y="436727"/>
                      </a:lnTo>
                      <a:cubicBezTo>
                        <a:pt x="146828" y="428197"/>
                        <a:pt x="149890" y="420475"/>
                        <a:pt x="154842" y="414885"/>
                      </a:cubicBezTo>
                      <a:lnTo>
                        <a:pt x="165812" y="409755"/>
                      </a:lnTo>
                      <a:lnTo>
                        <a:pt x="165812" y="336763"/>
                      </a:lnTo>
                      <a:lnTo>
                        <a:pt x="100698" y="336763"/>
                      </a:lnTo>
                      <a:lnTo>
                        <a:pt x="100697" y="455378"/>
                      </a:lnTo>
                      <a:cubicBezTo>
                        <a:pt x="100697" y="462137"/>
                        <a:pt x="95844" y="467616"/>
                        <a:pt x="89858" y="467616"/>
                      </a:cubicBezTo>
                      <a:lnTo>
                        <a:pt x="79184" y="467616"/>
                      </a:lnTo>
                      <a:lnTo>
                        <a:pt x="38540" y="467616"/>
                      </a:lnTo>
                      <a:lnTo>
                        <a:pt x="16841" y="467616"/>
                      </a:lnTo>
                      <a:cubicBezTo>
                        <a:pt x="12354" y="467616"/>
                        <a:pt x="8716" y="463509"/>
                        <a:pt x="8716" y="458443"/>
                      </a:cubicBezTo>
                      <a:lnTo>
                        <a:pt x="8716" y="436727"/>
                      </a:lnTo>
                      <a:cubicBezTo>
                        <a:pt x="8716" y="428197"/>
                        <a:pt x="11778" y="420475"/>
                        <a:pt x="16730" y="414885"/>
                      </a:cubicBezTo>
                      <a:lnTo>
                        <a:pt x="27700" y="409755"/>
                      </a:lnTo>
                      <a:lnTo>
                        <a:pt x="27700" y="321575"/>
                      </a:lnTo>
                      <a:lnTo>
                        <a:pt x="20227" y="316537"/>
                      </a:lnTo>
                      <a:cubicBezTo>
                        <a:pt x="7729" y="304040"/>
                        <a:pt x="0" y="286776"/>
                        <a:pt x="0" y="267706"/>
                      </a:cubicBezTo>
                      <a:lnTo>
                        <a:pt x="0" y="168382"/>
                      </a:lnTo>
                      <a:cubicBezTo>
                        <a:pt x="0" y="75387"/>
                        <a:pt x="75387" y="0"/>
                        <a:pt x="168382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二等辺三角形 58">
                  <a:extLst>
                    <a:ext uri="{FF2B5EF4-FFF2-40B4-BE49-F238E27FC236}">
                      <a16:creationId xmlns:a16="http://schemas.microsoft.com/office/drawing/2014/main" id="{2E47B523-A125-E91C-E476-A63E70432F45}"/>
                    </a:ext>
                  </a:extLst>
                </p:cNvPr>
                <p:cNvSpPr/>
                <p:nvPr/>
              </p:nvSpPr>
              <p:spPr bwMode="auto">
                <a:xfrm>
                  <a:off x="4337692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二等辺三角形 59">
                  <a:extLst>
                    <a:ext uri="{FF2B5EF4-FFF2-40B4-BE49-F238E27FC236}">
                      <a16:creationId xmlns:a16="http://schemas.microsoft.com/office/drawing/2014/main" id="{8293C532-4CED-04A5-F8F8-A67C81FCCFC1}"/>
                    </a:ext>
                  </a:extLst>
                </p:cNvPr>
                <p:cNvSpPr/>
                <p:nvPr/>
              </p:nvSpPr>
              <p:spPr bwMode="auto">
                <a:xfrm>
                  <a:off x="4542479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60FFC699-11D4-1D02-2603-BFF189F16DA3}"/>
                    </a:ext>
                  </a:extLst>
                </p:cNvPr>
                <p:cNvSpPr/>
                <p:nvPr/>
              </p:nvSpPr>
              <p:spPr bwMode="auto">
                <a:xfrm>
                  <a:off x="4293596" y="2742107"/>
                  <a:ext cx="426311" cy="461317"/>
                </a:xfrm>
                <a:prstGeom prst="round2SameRect">
                  <a:avLst>
                    <a:gd name="adj1" fmla="val 50000"/>
                    <a:gd name="adj2" fmla="val 34958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531E10E5-09B0-83F7-64E9-B8D15015B2E5}"/>
                    </a:ext>
                  </a:extLst>
                </p:cNvPr>
                <p:cNvSpPr/>
                <p:nvPr/>
              </p:nvSpPr>
              <p:spPr bwMode="auto">
                <a:xfrm>
                  <a:off x="4368593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5DCB2B33-C04E-870C-6176-DA751C809305}"/>
                    </a:ext>
                  </a:extLst>
                </p:cNvPr>
                <p:cNvSpPr/>
                <p:nvPr/>
              </p:nvSpPr>
              <p:spPr bwMode="auto">
                <a:xfrm>
                  <a:off x="4582906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75359F68-1787-8661-27DF-F1887CE71B45}"/>
                    </a:ext>
                  </a:extLst>
                </p:cNvPr>
                <p:cNvSpPr/>
                <p:nvPr/>
              </p:nvSpPr>
              <p:spPr bwMode="auto">
                <a:xfrm>
                  <a:off x="4360540" y="3040857"/>
                  <a:ext cx="292424" cy="176211"/>
                </a:xfrm>
                <a:prstGeom prst="round2SameRect">
                  <a:avLst>
                    <a:gd name="adj1" fmla="val 39945"/>
                    <a:gd name="adj2" fmla="val 50000"/>
                  </a:avLst>
                </a:prstGeom>
                <a:solidFill>
                  <a:srgbClr val="FF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01732CF2-3D83-FECC-0234-DFF1ED7D834C}"/>
                    </a:ext>
                  </a:extLst>
                </p:cNvPr>
                <p:cNvSpPr/>
                <p:nvPr/>
              </p:nvSpPr>
              <p:spPr bwMode="auto">
                <a:xfrm rot="10800000">
                  <a:off x="4462933" y="2990716"/>
                  <a:ext cx="87636" cy="6860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9116F3-0D29-7C3F-06C5-B31B93C236C6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07785F-B4C7-7823-1F6F-E0380DB9101C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</p:spTree>
    <p:extLst>
      <p:ext uri="{BB962C8B-B14F-4D97-AF65-F5344CB8AC3E}">
        <p14:creationId xmlns:p14="http://schemas.microsoft.com/office/powerpoint/2010/main" val="394849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3069617"/>
            <a:ext cx="9048750" cy="2033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ペットの飼育禁止です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8525A56C-948F-FB83-7D82-72E3AB8B7DDE}"/>
              </a:ext>
            </a:extLst>
          </p:cNvPr>
          <p:cNvGrpSpPr/>
          <p:nvPr/>
        </p:nvGrpSpPr>
        <p:grpSpPr>
          <a:xfrm>
            <a:off x="2389363" y="278650"/>
            <a:ext cx="5127274" cy="2174524"/>
            <a:chOff x="2252700" y="278650"/>
            <a:chExt cx="5127274" cy="217452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DB4B42C7-6376-D53A-7CF7-B667ACD844E3}"/>
                </a:ext>
              </a:extLst>
            </p:cNvPr>
            <p:cNvGrpSpPr/>
            <p:nvPr/>
          </p:nvGrpSpPr>
          <p:grpSpPr>
            <a:xfrm>
              <a:off x="2252700" y="278650"/>
              <a:ext cx="2174524" cy="2174524"/>
              <a:chOff x="807284" y="990599"/>
              <a:chExt cx="2412166" cy="2412166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34F2911-9D99-CEB2-9920-DBE26E53ED9C}"/>
                  </a:ext>
                </a:extLst>
              </p:cNvPr>
              <p:cNvGrpSpPr/>
              <p:nvPr/>
            </p:nvGrpSpPr>
            <p:grpSpPr>
              <a:xfrm>
                <a:off x="807284" y="9905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5DCDD6EC-5A43-65AD-FFC4-BF09818CD26C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A7FD3781-F896-3CF1-8252-59ED3CE181F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5915481-C6ED-14DA-659E-FEB4F3B321BA}"/>
                  </a:ext>
                </a:extLst>
              </p:cNvPr>
              <p:cNvSpPr/>
              <p:nvPr/>
            </p:nvSpPr>
            <p:spPr bwMode="auto">
              <a:xfrm>
                <a:off x="876924" y="10602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881CDC6-ED56-5D71-FB43-FC7A07361A81}"/>
                  </a:ext>
                </a:extLst>
              </p:cNvPr>
              <p:cNvSpPr/>
              <p:nvPr/>
            </p:nvSpPr>
            <p:spPr bwMode="auto">
              <a:xfrm>
                <a:off x="938228" y="11262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DD8E5812-43AB-F777-2694-60AF740CFFAE}"/>
                  </a:ext>
                </a:extLst>
              </p:cNvPr>
              <p:cNvGrpSpPr/>
              <p:nvPr/>
            </p:nvGrpSpPr>
            <p:grpSpPr>
              <a:xfrm>
                <a:off x="1081971" y="1311938"/>
                <a:ext cx="1842204" cy="1794622"/>
                <a:chOff x="2304235" y="2627327"/>
                <a:chExt cx="793703" cy="773203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5A2CFAD-A8BA-5FB9-D870-7C327A0A9BF1}"/>
                    </a:ext>
                  </a:extLst>
                </p:cNvPr>
                <p:cNvSpPr/>
                <p:nvPr/>
              </p:nvSpPr>
              <p:spPr bwMode="auto">
                <a:xfrm>
                  <a:off x="2888858" y="2802566"/>
                  <a:ext cx="209080" cy="281879"/>
                </a:xfrm>
                <a:custGeom>
                  <a:avLst/>
                  <a:gdLst>
                    <a:gd name="connsiteX0" fmla="*/ 57540 w 209080"/>
                    <a:gd name="connsiteY0" fmla="*/ 397 h 281879"/>
                    <a:gd name="connsiteX1" fmla="*/ 170752 w 209080"/>
                    <a:gd name="connsiteY1" fmla="*/ 44328 h 281879"/>
                    <a:gd name="connsiteX2" fmla="*/ 195856 w 209080"/>
                    <a:gd name="connsiteY2" fmla="*/ 200541 h 281879"/>
                    <a:gd name="connsiteX3" fmla="*/ 60006 w 209080"/>
                    <a:gd name="connsiteY3" fmla="*/ 281643 h 281879"/>
                    <a:gd name="connsiteX4" fmla="*/ 63378 w 209080"/>
                    <a:gd name="connsiteY4" fmla="*/ 223316 h 281879"/>
                    <a:gd name="connsiteX5" fmla="*/ 142912 w 209080"/>
                    <a:gd name="connsiteY5" fmla="*/ 175835 h 281879"/>
                    <a:gd name="connsiteX6" fmla="*/ 128215 w 209080"/>
                    <a:gd name="connsiteY6" fmla="*/ 84379 h 281879"/>
                    <a:gd name="connsiteX7" fmla="*/ 37809 w 209080"/>
                    <a:gd name="connsiteY7" fmla="*/ 64207 h 281879"/>
                    <a:gd name="connsiteX8" fmla="*/ 37137 w 209080"/>
                    <a:gd name="connsiteY8" fmla="*/ 62506 h 281879"/>
                    <a:gd name="connsiteX9" fmla="*/ 28366 w 209080"/>
                    <a:gd name="connsiteY9" fmla="*/ 66319 h 281879"/>
                    <a:gd name="connsiteX10" fmla="*/ 0 w 209080"/>
                    <a:gd name="connsiteY10" fmla="*/ 36548 h 281879"/>
                    <a:gd name="connsiteX11" fmla="*/ 8308 w 209080"/>
                    <a:gd name="connsiteY11" fmla="*/ 15497 h 281879"/>
                    <a:gd name="connsiteX12" fmla="*/ 17052 w 209080"/>
                    <a:gd name="connsiteY12" fmla="*/ 11695 h 281879"/>
                    <a:gd name="connsiteX13" fmla="*/ 16332 w 209080"/>
                    <a:gd name="connsiteY13" fmla="*/ 9873 h 281879"/>
                    <a:gd name="connsiteX14" fmla="*/ 26761 w 209080"/>
                    <a:gd name="connsiteY14" fmla="*/ 7475 h 281879"/>
                    <a:gd name="connsiteX15" fmla="*/ 28366 w 209080"/>
                    <a:gd name="connsiteY15" fmla="*/ 6777 h 281879"/>
                    <a:gd name="connsiteX16" fmla="*/ 28861 w 209080"/>
                    <a:gd name="connsiteY16" fmla="*/ 6992 h 28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9080" h="281879">
                      <a:moveTo>
                        <a:pt x="57540" y="397"/>
                      </a:moveTo>
                      <a:cubicBezTo>
                        <a:pt x="99245" y="-2744"/>
                        <a:pt x="141079" y="12813"/>
                        <a:pt x="170752" y="44328"/>
                      </a:cubicBezTo>
                      <a:cubicBezTo>
                        <a:pt x="210315" y="86347"/>
                        <a:pt x="220262" y="148241"/>
                        <a:pt x="195856" y="200541"/>
                      </a:cubicBezTo>
                      <a:cubicBezTo>
                        <a:pt x="171450" y="252840"/>
                        <a:pt x="117624" y="284974"/>
                        <a:pt x="60006" y="281643"/>
                      </a:cubicBezTo>
                      <a:lnTo>
                        <a:pt x="63378" y="223316"/>
                      </a:lnTo>
                      <a:cubicBezTo>
                        <a:pt x="97111" y="225266"/>
                        <a:pt x="128623" y="206453"/>
                        <a:pt x="142912" y="175835"/>
                      </a:cubicBezTo>
                      <a:cubicBezTo>
                        <a:pt x="157201" y="145216"/>
                        <a:pt x="151377" y="108980"/>
                        <a:pt x="128215" y="84379"/>
                      </a:cubicBezTo>
                      <a:cubicBezTo>
                        <a:pt x="105052" y="59779"/>
                        <a:pt x="69232" y="51786"/>
                        <a:pt x="37809" y="64207"/>
                      </a:cubicBezTo>
                      <a:lnTo>
                        <a:pt x="37137" y="62506"/>
                      </a:lnTo>
                      <a:lnTo>
                        <a:pt x="28366" y="66319"/>
                      </a:lnTo>
                      <a:cubicBezTo>
                        <a:pt x="12700" y="66319"/>
                        <a:pt x="0" y="52990"/>
                        <a:pt x="0" y="36548"/>
                      </a:cubicBezTo>
                      <a:cubicBezTo>
                        <a:pt x="0" y="28327"/>
                        <a:pt x="3175" y="20884"/>
                        <a:pt x="8308" y="15497"/>
                      </a:cubicBezTo>
                      <a:lnTo>
                        <a:pt x="17052" y="11695"/>
                      </a:lnTo>
                      <a:lnTo>
                        <a:pt x="16332" y="9873"/>
                      </a:lnTo>
                      <a:lnTo>
                        <a:pt x="26761" y="7475"/>
                      </a:lnTo>
                      <a:lnTo>
                        <a:pt x="28366" y="6777"/>
                      </a:lnTo>
                      <a:lnTo>
                        <a:pt x="28861" y="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FE9340F-8D14-E6BD-0092-CE28412C331B}"/>
                    </a:ext>
                  </a:extLst>
                </p:cNvPr>
                <p:cNvSpPr/>
                <p:nvPr/>
              </p:nvSpPr>
              <p:spPr bwMode="auto">
                <a:xfrm>
                  <a:off x="2753617" y="3127820"/>
                  <a:ext cx="84834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5E3AEA0B-9101-6DE7-1F44-0F0B44CBB3AB}"/>
                    </a:ext>
                  </a:extLst>
                </p:cNvPr>
                <p:cNvSpPr/>
                <p:nvPr/>
              </p:nvSpPr>
              <p:spPr bwMode="auto">
                <a:xfrm>
                  <a:off x="2434530" y="2961823"/>
                  <a:ext cx="567157" cy="438707"/>
                </a:xfrm>
                <a:custGeom>
                  <a:avLst/>
                  <a:gdLst>
                    <a:gd name="connsiteX0" fmla="*/ 159418 w 567157"/>
                    <a:gd name="connsiteY0" fmla="*/ 0 h 438707"/>
                    <a:gd name="connsiteX1" fmla="*/ 411904 w 567157"/>
                    <a:gd name="connsiteY1" fmla="*/ 0 h 438707"/>
                    <a:gd name="connsiteX2" fmla="*/ 567157 w 567157"/>
                    <a:gd name="connsiteY2" fmla="*/ 155253 h 438707"/>
                    <a:gd name="connsiteX3" fmla="*/ 567157 w 567157"/>
                    <a:gd name="connsiteY3" fmla="*/ 197724 h 438707"/>
                    <a:gd name="connsiteX4" fmla="*/ 534124 w 567157"/>
                    <a:gd name="connsiteY4" fmla="*/ 277473 h 438707"/>
                    <a:gd name="connsiteX5" fmla="*/ 525364 w 567157"/>
                    <a:gd name="connsiteY5" fmla="*/ 283379 h 438707"/>
                    <a:gd name="connsiteX6" fmla="*/ 525363 w 567157"/>
                    <a:gd name="connsiteY6" fmla="*/ 426469 h 438707"/>
                    <a:gd name="connsiteX7" fmla="*/ 515366 w 567157"/>
                    <a:gd name="connsiteY7" fmla="*/ 438707 h 438707"/>
                    <a:gd name="connsiteX8" fmla="*/ 505522 w 567157"/>
                    <a:gd name="connsiteY8" fmla="*/ 438707 h 438707"/>
                    <a:gd name="connsiteX9" fmla="*/ 468036 w 567157"/>
                    <a:gd name="connsiteY9" fmla="*/ 438707 h 438707"/>
                    <a:gd name="connsiteX10" fmla="*/ 448024 w 567157"/>
                    <a:gd name="connsiteY10" fmla="*/ 438707 h 438707"/>
                    <a:gd name="connsiteX11" fmla="*/ 440530 w 567157"/>
                    <a:gd name="connsiteY11" fmla="*/ 429534 h 438707"/>
                    <a:gd name="connsiteX12" fmla="*/ 440530 w 567157"/>
                    <a:gd name="connsiteY12" fmla="*/ 407818 h 438707"/>
                    <a:gd name="connsiteX13" fmla="*/ 447921 w 567157"/>
                    <a:gd name="connsiteY13" fmla="*/ 385976 h 438707"/>
                    <a:gd name="connsiteX14" fmla="*/ 458038 w 567157"/>
                    <a:gd name="connsiteY14" fmla="*/ 380846 h 438707"/>
                    <a:gd name="connsiteX15" fmla="*/ 458038 w 567157"/>
                    <a:gd name="connsiteY15" fmla="*/ 309767 h 438707"/>
                    <a:gd name="connsiteX16" fmla="*/ 454375 w 567157"/>
                    <a:gd name="connsiteY16" fmla="*/ 310506 h 438707"/>
                    <a:gd name="connsiteX17" fmla="*/ 227708 w 567157"/>
                    <a:gd name="connsiteY17" fmla="*/ 310506 h 438707"/>
                    <a:gd name="connsiteX18" fmla="*/ 227707 w 567157"/>
                    <a:gd name="connsiteY18" fmla="*/ 426469 h 438707"/>
                    <a:gd name="connsiteX19" fmla="*/ 217710 w 567157"/>
                    <a:gd name="connsiteY19" fmla="*/ 438707 h 438707"/>
                    <a:gd name="connsiteX20" fmla="*/ 207866 w 567157"/>
                    <a:gd name="connsiteY20" fmla="*/ 438707 h 438707"/>
                    <a:gd name="connsiteX21" fmla="*/ 170380 w 567157"/>
                    <a:gd name="connsiteY21" fmla="*/ 438707 h 438707"/>
                    <a:gd name="connsiteX22" fmla="*/ 150368 w 567157"/>
                    <a:gd name="connsiteY22" fmla="*/ 438707 h 438707"/>
                    <a:gd name="connsiteX23" fmla="*/ 142874 w 567157"/>
                    <a:gd name="connsiteY23" fmla="*/ 429534 h 438707"/>
                    <a:gd name="connsiteX24" fmla="*/ 142874 w 567157"/>
                    <a:gd name="connsiteY24" fmla="*/ 407818 h 438707"/>
                    <a:gd name="connsiteX25" fmla="*/ 150265 w 567157"/>
                    <a:gd name="connsiteY25" fmla="*/ 385976 h 438707"/>
                    <a:gd name="connsiteX26" fmla="*/ 160382 w 567157"/>
                    <a:gd name="connsiteY26" fmla="*/ 380846 h 438707"/>
                    <a:gd name="connsiteX27" fmla="*/ 160382 w 567157"/>
                    <a:gd name="connsiteY27" fmla="*/ 310506 h 438707"/>
                    <a:gd name="connsiteX28" fmla="*/ 116947 w 567157"/>
                    <a:gd name="connsiteY28" fmla="*/ 310506 h 438707"/>
                    <a:gd name="connsiteX29" fmla="*/ 84834 w 567157"/>
                    <a:gd name="connsiteY29" fmla="*/ 304023 h 438707"/>
                    <a:gd name="connsiteX30" fmla="*/ 84833 w 567157"/>
                    <a:gd name="connsiteY30" fmla="*/ 426469 h 438707"/>
                    <a:gd name="connsiteX31" fmla="*/ 74836 w 567157"/>
                    <a:gd name="connsiteY31" fmla="*/ 438707 h 438707"/>
                    <a:gd name="connsiteX32" fmla="*/ 64992 w 567157"/>
                    <a:gd name="connsiteY32" fmla="*/ 438707 h 438707"/>
                    <a:gd name="connsiteX33" fmla="*/ 27506 w 567157"/>
                    <a:gd name="connsiteY33" fmla="*/ 438707 h 438707"/>
                    <a:gd name="connsiteX34" fmla="*/ 7494 w 567157"/>
                    <a:gd name="connsiteY34" fmla="*/ 438707 h 438707"/>
                    <a:gd name="connsiteX35" fmla="*/ 0 w 567157"/>
                    <a:gd name="connsiteY35" fmla="*/ 429534 h 438707"/>
                    <a:gd name="connsiteX36" fmla="*/ 0 w 567157"/>
                    <a:gd name="connsiteY36" fmla="*/ 407818 h 438707"/>
                    <a:gd name="connsiteX37" fmla="*/ 7391 w 567157"/>
                    <a:gd name="connsiteY37" fmla="*/ 385976 h 438707"/>
                    <a:gd name="connsiteX38" fmla="*/ 17508 w 567157"/>
                    <a:gd name="connsiteY38" fmla="*/ 380846 h 438707"/>
                    <a:gd name="connsiteX39" fmla="*/ 17508 w 567157"/>
                    <a:gd name="connsiteY39" fmla="*/ 248269 h 438707"/>
                    <a:gd name="connsiteX40" fmla="*/ 13028 w 567157"/>
                    <a:gd name="connsiteY40" fmla="*/ 241624 h 438707"/>
                    <a:gd name="connsiteX41" fmla="*/ 4165 w 567157"/>
                    <a:gd name="connsiteY41" fmla="*/ 197724 h 438707"/>
                    <a:gd name="connsiteX42" fmla="*/ 4165 w 567157"/>
                    <a:gd name="connsiteY42" fmla="*/ 155253 h 438707"/>
                    <a:gd name="connsiteX43" fmla="*/ 159418 w 567157"/>
                    <a:gd name="connsiteY43" fmla="*/ 0 h 438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67157" h="438707">
                      <a:moveTo>
                        <a:pt x="159418" y="0"/>
                      </a:moveTo>
                      <a:lnTo>
                        <a:pt x="411904" y="0"/>
                      </a:lnTo>
                      <a:cubicBezTo>
                        <a:pt x="497648" y="0"/>
                        <a:pt x="567157" y="69509"/>
                        <a:pt x="567157" y="155253"/>
                      </a:cubicBezTo>
                      <a:lnTo>
                        <a:pt x="567157" y="197724"/>
                      </a:lnTo>
                      <a:cubicBezTo>
                        <a:pt x="567157" y="228868"/>
                        <a:pt x="554534" y="257064"/>
                        <a:pt x="534124" y="277473"/>
                      </a:cubicBezTo>
                      <a:lnTo>
                        <a:pt x="525364" y="283379"/>
                      </a:lnTo>
                      <a:lnTo>
                        <a:pt x="525363" y="426469"/>
                      </a:lnTo>
                      <a:cubicBezTo>
                        <a:pt x="525363" y="433228"/>
                        <a:pt x="520887" y="438707"/>
                        <a:pt x="515366" y="438707"/>
                      </a:cubicBezTo>
                      <a:lnTo>
                        <a:pt x="505522" y="438707"/>
                      </a:lnTo>
                      <a:lnTo>
                        <a:pt x="468036" y="438707"/>
                      </a:lnTo>
                      <a:lnTo>
                        <a:pt x="448024" y="438707"/>
                      </a:lnTo>
                      <a:cubicBezTo>
                        <a:pt x="443885" y="438707"/>
                        <a:pt x="440530" y="434600"/>
                        <a:pt x="440530" y="429534"/>
                      </a:cubicBezTo>
                      <a:lnTo>
                        <a:pt x="440530" y="407818"/>
                      </a:lnTo>
                      <a:cubicBezTo>
                        <a:pt x="440530" y="399288"/>
                        <a:pt x="443354" y="391566"/>
                        <a:pt x="447921" y="385976"/>
                      </a:cubicBezTo>
                      <a:lnTo>
                        <a:pt x="458038" y="380846"/>
                      </a:lnTo>
                      <a:lnTo>
                        <a:pt x="458038" y="309767"/>
                      </a:lnTo>
                      <a:lnTo>
                        <a:pt x="454375" y="310506"/>
                      </a:lnTo>
                      <a:lnTo>
                        <a:pt x="227708" y="310506"/>
                      </a:lnTo>
                      <a:lnTo>
                        <a:pt x="227707" y="426469"/>
                      </a:lnTo>
                      <a:cubicBezTo>
                        <a:pt x="227707" y="433228"/>
                        <a:pt x="223231" y="438707"/>
                        <a:pt x="217710" y="438707"/>
                      </a:cubicBezTo>
                      <a:lnTo>
                        <a:pt x="207866" y="438707"/>
                      </a:lnTo>
                      <a:lnTo>
                        <a:pt x="170380" y="438707"/>
                      </a:lnTo>
                      <a:lnTo>
                        <a:pt x="150368" y="438707"/>
                      </a:lnTo>
                      <a:cubicBezTo>
                        <a:pt x="146229" y="438707"/>
                        <a:pt x="142874" y="434600"/>
                        <a:pt x="142874" y="429534"/>
                      </a:cubicBezTo>
                      <a:lnTo>
                        <a:pt x="142874" y="407818"/>
                      </a:lnTo>
                      <a:cubicBezTo>
                        <a:pt x="142874" y="399288"/>
                        <a:pt x="145698" y="391566"/>
                        <a:pt x="150265" y="385976"/>
                      </a:cubicBezTo>
                      <a:lnTo>
                        <a:pt x="160382" y="380846"/>
                      </a:lnTo>
                      <a:lnTo>
                        <a:pt x="160382" y="310506"/>
                      </a:lnTo>
                      <a:lnTo>
                        <a:pt x="116947" y="310506"/>
                      </a:lnTo>
                      <a:lnTo>
                        <a:pt x="84834" y="304023"/>
                      </a:lnTo>
                      <a:lnTo>
                        <a:pt x="84833" y="426469"/>
                      </a:lnTo>
                      <a:cubicBezTo>
                        <a:pt x="84833" y="433228"/>
                        <a:pt x="80357" y="438707"/>
                        <a:pt x="74836" y="438707"/>
                      </a:cubicBezTo>
                      <a:lnTo>
                        <a:pt x="64992" y="438707"/>
                      </a:lnTo>
                      <a:lnTo>
                        <a:pt x="27506" y="438707"/>
                      </a:lnTo>
                      <a:lnTo>
                        <a:pt x="7494" y="438707"/>
                      </a:lnTo>
                      <a:cubicBezTo>
                        <a:pt x="3355" y="438707"/>
                        <a:pt x="0" y="434600"/>
                        <a:pt x="0" y="429534"/>
                      </a:cubicBezTo>
                      <a:lnTo>
                        <a:pt x="0" y="407818"/>
                      </a:lnTo>
                      <a:cubicBezTo>
                        <a:pt x="0" y="399288"/>
                        <a:pt x="2824" y="391566"/>
                        <a:pt x="7391" y="385976"/>
                      </a:cubicBezTo>
                      <a:lnTo>
                        <a:pt x="17508" y="380846"/>
                      </a:lnTo>
                      <a:lnTo>
                        <a:pt x="17508" y="248269"/>
                      </a:lnTo>
                      <a:lnTo>
                        <a:pt x="13028" y="241624"/>
                      </a:lnTo>
                      <a:cubicBezTo>
                        <a:pt x="7321" y="228131"/>
                        <a:pt x="4165" y="213296"/>
                        <a:pt x="4165" y="197724"/>
                      </a:cubicBezTo>
                      <a:lnTo>
                        <a:pt x="4165" y="155253"/>
                      </a:lnTo>
                      <a:cubicBezTo>
                        <a:pt x="4165" y="69509"/>
                        <a:pt x="73674" y="0"/>
                        <a:pt x="15941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二等辺三角形 41">
                  <a:extLst>
                    <a:ext uri="{FF2B5EF4-FFF2-40B4-BE49-F238E27FC236}">
                      <a16:creationId xmlns:a16="http://schemas.microsoft.com/office/drawing/2014/main" id="{F48E2283-E908-3BEF-3EFE-82A99EB1B9BF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581843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0F8626E6-C09D-49CF-A58B-0CE8639CD41B}"/>
                    </a:ext>
                  </a:extLst>
                </p:cNvPr>
                <p:cNvSpPr/>
                <p:nvPr/>
              </p:nvSpPr>
              <p:spPr bwMode="auto">
                <a:xfrm rot="19800000">
                  <a:off x="2304235" y="2627327"/>
                  <a:ext cx="181555" cy="150440"/>
                </a:xfrm>
                <a:prstGeom prst="triangl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0B341F01-09E0-2356-CAA8-AA1C32C7F123}"/>
                    </a:ext>
                  </a:extLst>
                </p:cNvPr>
                <p:cNvSpPr/>
                <p:nvPr/>
              </p:nvSpPr>
              <p:spPr bwMode="auto">
                <a:xfrm>
                  <a:off x="2321738" y="2680384"/>
                  <a:ext cx="426311" cy="44743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A063DB69-8354-F162-6E94-4BF757BE5531}"/>
                    </a:ext>
                  </a:extLst>
                </p:cNvPr>
                <p:cNvSpPr/>
                <p:nvPr/>
              </p:nvSpPr>
              <p:spPr bwMode="auto">
                <a:xfrm>
                  <a:off x="2392156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062625CA-28BB-2232-B608-62F712D9C27D}"/>
                    </a:ext>
                  </a:extLst>
                </p:cNvPr>
                <p:cNvSpPr/>
                <p:nvPr/>
              </p:nvSpPr>
              <p:spPr bwMode="auto">
                <a:xfrm>
                  <a:off x="2606469" y="2825827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444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CDD363B-8BCA-52E5-B6AE-7CA36FC04436}"/>
                    </a:ext>
                  </a:extLst>
                </p:cNvPr>
                <p:cNvSpPr/>
                <p:nvPr/>
              </p:nvSpPr>
              <p:spPr bwMode="auto">
                <a:xfrm>
                  <a:off x="2398164" y="2944166"/>
                  <a:ext cx="278362" cy="140330"/>
                </a:xfrm>
                <a:custGeom>
                  <a:avLst/>
                  <a:gdLst>
                    <a:gd name="connsiteX0" fmla="*/ 124237 w 446117"/>
                    <a:gd name="connsiteY0" fmla="*/ 0 h 183942"/>
                    <a:gd name="connsiteX1" fmla="*/ 212086 w 446117"/>
                    <a:gd name="connsiteY1" fmla="*/ 26938 h 183942"/>
                    <a:gd name="connsiteX2" fmla="*/ 223059 w 446117"/>
                    <a:gd name="connsiteY2" fmla="*/ 38986 h 183942"/>
                    <a:gd name="connsiteX3" fmla="*/ 234031 w 446117"/>
                    <a:gd name="connsiteY3" fmla="*/ 26938 h 183942"/>
                    <a:gd name="connsiteX4" fmla="*/ 321880 w 446117"/>
                    <a:gd name="connsiteY4" fmla="*/ 0 h 183942"/>
                    <a:gd name="connsiteX5" fmla="*/ 446117 w 446117"/>
                    <a:gd name="connsiteY5" fmla="*/ 91971 h 183942"/>
                    <a:gd name="connsiteX6" fmla="*/ 321880 w 446117"/>
                    <a:gd name="connsiteY6" fmla="*/ 183942 h 183942"/>
                    <a:gd name="connsiteX7" fmla="*/ 234031 w 446117"/>
                    <a:gd name="connsiteY7" fmla="*/ 157004 h 183942"/>
                    <a:gd name="connsiteX8" fmla="*/ 223059 w 446117"/>
                    <a:gd name="connsiteY8" fmla="*/ 144956 h 183942"/>
                    <a:gd name="connsiteX9" fmla="*/ 212086 w 446117"/>
                    <a:gd name="connsiteY9" fmla="*/ 157004 h 183942"/>
                    <a:gd name="connsiteX10" fmla="*/ 124237 w 446117"/>
                    <a:gd name="connsiteY10" fmla="*/ 183942 h 183942"/>
                    <a:gd name="connsiteX11" fmla="*/ 0 w 446117"/>
                    <a:gd name="connsiteY11" fmla="*/ 91971 h 183942"/>
                    <a:gd name="connsiteX12" fmla="*/ 124237 w 446117"/>
                    <a:gd name="connsiteY12" fmla="*/ 0 h 18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6117" h="183942">
                      <a:moveTo>
                        <a:pt x="124237" y="0"/>
                      </a:moveTo>
                      <a:cubicBezTo>
                        <a:pt x="158544" y="0"/>
                        <a:pt x="189603" y="10294"/>
                        <a:pt x="212086" y="26938"/>
                      </a:cubicBezTo>
                      <a:lnTo>
                        <a:pt x="223059" y="38986"/>
                      </a:lnTo>
                      <a:lnTo>
                        <a:pt x="234031" y="26938"/>
                      </a:lnTo>
                      <a:cubicBezTo>
                        <a:pt x="256514" y="10294"/>
                        <a:pt x="287573" y="0"/>
                        <a:pt x="321880" y="0"/>
                      </a:cubicBezTo>
                      <a:cubicBezTo>
                        <a:pt x="390494" y="0"/>
                        <a:pt x="446117" y="41177"/>
                        <a:pt x="446117" y="91971"/>
                      </a:cubicBezTo>
                      <a:cubicBezTo>
                        <a:pt x="446117" y="142765"/>
                        <a:pt x="390494" y="183942"/>
                        <a:pt x="321880" y="183942"/>
                      </a:cubicBezTo>
                      <a:cubicBezTo>
                        <a:pt x="287573" y="183942"/>
                        <a:pt x="256514" y="173648"/>
                        <a:pt x="234031" y="157004"/>
                      </a:cubicBezTo>
                      <a:lnTo>
                        <a:pt x="223059" y="144956"/>
                      </a:lnTo>
                      <a:lnTo>
                        <a:pt x="212086" y="157004"/>
                      </a:lnTo>
                      <a:cubicBezTo>
                        <a:pt x="189603" y="173648"/>
                        <a:pt x="158544" y="183942"/>
                        <a:pt x="124237" y="183942"/>
                      </a:cubicBezTo>
                      <a:cubicBezTo>
                        <a:pt x="55623" y="183942"/>
                        <a:pt x="0" y="142765"/>
                        <a:pt x="0" y="91971"/>
                      </a:cubicBezTo>
                      <a:cubicBezTo>
                        <a:pt x="0" y="41177"/>
                        <a:pt x="55623" y="0"/>
                        <a:pt x="124237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四角形: 上の 2 つの角を丸める 47">
                  <a:extLst>
                    <a:ext uri="{FF2B5EF4-FFF2-40B4-BE49-F238E27FC236}">
                      <a16:creationId xmlns:a16="http://schemas.microsoft.com/office/drawing/2014/main" id="{7B46CCE1-822A-C5C4-8F27-929EB09A8876}"/>
                    </a:ext>
                  </a:extLst>
                </p:cNvPr>
                <p:cNvSpPr/>
                <p:nvPr/>
              </p:nvSpPr>
              <p:spPr bwMode="auto">
                <a:xfrm rot="10800000">
                  <a:off x="2503414" y="2930539"/>
                  <a:ext cx="62958" cy="4928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444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632D069-D3D1-82FA-D793-98249173DD33}"/>
                </a:ext>
              </a:extLst>
            </p:cNvPr>
            <p:cNvGrpSpPr/>
            <p:nvPr/>
          </p:nvGrpSpPr>
          <p:grpSpPr>
            <a:xfrm>
              <a:off x="5205450" y="278650"/>
              <a:ext cx="2174524" cy="2174524"/>
              <a:chOff x="3760034" y="1028699"/>
              <a:chExt cx="2412166" cy="2412166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0AB7AF1C-AF9C-4DF4-7C37-F4233E58F8C6}"/>
                  </a:ext>
                </a:extLst>
              </p:cNvPr>
              <p:cNvGrpSpPr/>
              <p:nvPr/>
            </p:nvGrpSpPr>
            <p:grpSpPr>
              <a:xfrm>
                <a:off x="3760034" y="10286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8939F2B5-58F4-EADB-3855-CAF50783D151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5FA81AF1-1E61-02E8-4C27-E20107C131B5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8DA8134F-C8FB-45CA-0986-0C071A9B7985}"/>
                  </a:ext>
                </a:extLst>
              </p:cNvPr>
              <p:cNvSpPr/>
              <p:nvPr/>
            </p:nvSpPr>
            <p:spPr bwMode="auto">
              <a:xfrm>
                <a:off x="3829674" y="10983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A605720-E29C-D643-1793-D2D3AC1A61B4}"/>
                  </a:ext>
                </a:extLst>
              </p:cNvPr>
              <p:cNvSpPr/>
              <p:nvPr/>
            </p:nvSpPr>
            <p:spPr bwMode="auto">
              <a:xfrm>
                <a:off x="3890978" y="11643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C06612C-3B89-B4EF-8B98-76475BAA95FF}"/>
                  </a:ext>
                </a:extLst>
              </p:cNvPr>
              <p:cNvGrpSpPr/>
              <p:nvPr/>
            </p:nvGrpSpPr>
            <p:grpSpPr>
              <a:xfrm>
                <a:off x="4182872" y="1370665"/>
                <a:ext cx="1630954" cy="1714708"/>
                <a:chOff x="4293596" y="2668762"/>
                <a:chExt cx="766329" cy="805682"/>
              </a:xfrm>
            </p:grpSpPr>
            <p:sp>
              <p:nvSpPr>
                <p:cNvPr id="56" name="月 55">
                  <a:extLst>
                    <a:ext uri="{FF2B5EF4-FFF2-40B4-BE49-F238E27FC236}">
                      <a16:creationId xmlns:a16="http://schemas.microsoft.com/office/drawing/2014/main" id="{359821D2-8379-DB64-1597-D1F4982AC816}"/>
                    </a:ext>
                  </a:extLst>
                </p:cNvPr>
                <p:cNvSpPr/>
                <p:nvPr/>
              </p:nvSpPr>
              <p:spPr bwMode="auto">
                <a:xfrm rot="10800000">
                  <a:off x="4889244" y="2827646"/>
                  <a:ext cx="170681" cy="341362"/>
                </a:xfrm>
                <a:prstGeom prst="moon">
                  <a:avLst>
                    <a:gd name="adj" fmla="val 74479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D974395E-7969-AE9C-FB2A-7A2D8448A1E6}"/>
                    </a:ext>
                  </a:extLst>
                </p:cNvPr>
                <p:cNvSpPr/>
                <p:nvPr/>
              </p:nvSpPr>
              <p:spPr bwMode="auto">
                <a:xfrm>
                  <a:off x="4746718" y="3201734"/>
                  <a:ext cx="91982" cy="272710"/>
                </a:xfrm>
                <a:custGeom>
                  <a:avLst/>
                  <a:gdLst>
                    <a:gd name="connsiteX0" fmla="*/ 62639 w 103846"/>
                    <a:gd name="connsiteY0" fmla="*/ 0 h 272710"/>
                    <a:gd name="connsiteX1" fmla="*/ 103846 w 103846"/>
                    <a:gd name="connsiteY1" fmla="*/ 41207 h 272710"/>
                    <a:gd name="connsiteX2" fmla="*/ 103845 w 103846"/>
                    <a:gd name="connsiteY2" fmla="*/ 260472 h 272710"/>
                    <a:gd name="connsiteX3" fmla="*/ 91607 w 103846"/>
                    <a:gd name="connsiteY3" fmla="*/ 272710 h 272710"/>
                    <a:gd name="connsiteX4" fmla="*/ 79557 w 103846"/>
                    <a:gd name="connsiteY4" fmla="*/ 272710 h 272710"/>
                    <a:gd name="connsiteX5" fmla="*/ 33670 w 103846"/>
                    <a:gd name="connsiteY5" fmla="*/ 272710 h 272710"/>
                    <a:gd name="connsiteX6" fmla="*/ 9173 w 103846"/>
                    <a:gd name="connsiteY6" fmla="*/ 272710 h 272710"/>
                    <a:gd name="connsiteX7" fmla="*/ 0 w 103846"/>
                    <a:gd name="connsiteY7" fmla="*/ 263537 h 272710"/>
                    <a:gd name="connsiteX8" fmla="*/ 0 w 103846"/>
                    <a:gd name="connsiteY8" fmla="*/ 241821 h 272710"/>
                    <a:gd name="connsiteX9" fmla="*/ 9047 w 103846"/>
                    <a:gd name="connsiteY9" fmla="*/ 219979 h 272710"/>
                    <a:gd name="connsiteX10" fmla="*/ 21432 w 103846"/>
                    <a:gd name="connsiteY10" fmla="*/ 214849 h 272710"/>
                    <a:gd name="connsiteX11" fmla="*/ 21432 w 103846"/>
                    <a:gd name="connsiteY11" fmla="*/ 41207 h 272710"/>
                    <a:gd name="connsiteX12" fmla="*/ 62639 w 103846"/>
                    <a:gd name="connsiteY12" fmla="*/ 0 h 272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846" h="272710">
                      <a:moveTo>
                        <a:pt x="62639" y="0"/>
                      </a:moveTo>
                      <a:cubicBezTo>
                        <a:pt x="85397" y="0"/>
                        <a:pt x="103846" y="18449"/>
                        <a:pt x="103846" y="41207"/>
                      </a:cubicBezTo>
                      <a:cubicBezTo>
                        <a:pt x="103846" y="114295"/>
                        <a:pt x="103845" y="187384"/>
                        <a:pt x="103845" y="260472"/>
                      </a:cubicBezTo>
                      <a:cubicBezTo>
                        <a:pt x="103845" y="267231"/>
                        <a:pt x="98366" y="272710"/>
                        <a:pt x="91607" y="272710"/>
                      </a:cubicBezTo>
                      <a:lnTo>
                        <a:pt x="79557" y="272710"/>
                      </a:lnTo>
                      <a:lnTo>
                        <a:pt x="33670" y="272710"/>
                      </a:lnTo>
                      <a:lnTo>
                        <a:pt x="9173" y="272710"/>
                      </a:lnTo>
                      <a:cubicBezTo>
                        <a:pt x="4107" y="272710"/>
                        <a:pt x="0" y="268603"/>
                        <a:pt x="0" y="263537"/>
                      </a:cubicBezTo>
                      <a:lnTo>
                        <a:pt x="0" y="241821"/>
                      </a:lnTo>
                      <a:cubicBezTo>
                        <a:pt x="0" y="233291"/>
                        <a:pt x="3457" y="225569"/>
                        <a:pt x="9047" y="219979"/>
                      </a:cubicBezTo>
                      <a:lnTo>
                        <a:pt x="21432" y="214849"/>
                      </a:lnTo>
                      <a:lnTo>
                        <a:pt x="21432" y="41207"/>
                      </a:lnTo>
                      <a:cubicBezTo>
                        <a:pt x="21432" y="18449"/>
                        <a:pt x="39881" y="0"/>
                        <a:pt x="62639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D6DF72DC-53A6-0424-BFBC-3025364D1381}"/>
                    </a:ext>
                  </a:extLst>
                </p:cNvPr>
                <p:cNvSpPr/>
                <p:nvPr/>
              </p:nvSpPr>
              <p:spPr bwMode="auto">
                <a:xfrm>
                  <a:off x="4418915" y="3006828"/>
                  <a:ext cx="562993" cy="467616"/>
                </a:xfrm>
                <a:custGeom>
                  <a:avLst/>
                  <a:gdLst>
                    <a:gd name="connsiteX0" fmla="*/ 168382 w 562993"/>
                    <a:gd name="connsiteY0" fmla="*/ 0 h 467616"/>
                    <a:gd name="connsiteX1" fmla="*/ 394611 w 562993"/>
                    <a:gd name="connsiteY1" fmla="*/ 0 h 467616"/>
                    <a:gd name="connsiteX2" fmla="*/ 562993 w 562993"/>
                    <a:gd name="connsiteY2" fmla="*/ 168382 h 467616"/>
                    <a:gd name="connsiteX3" fmla="*/ 562992 w 562993"/>
                    <a:gd name="connsiteY3" fmla="*/ 267706 h 467616"/>
                    <a:gd name="connsiteX4" fmla="*/ 542766 w 562993"/>
                    <a:gd name="connsiteY4" fmla="*/ 316537 h 467616"/>
                    <a:gd name="connsiteX5" fmla="*/ 541228 w 562993"/>
                    <a:gd name="connsiteY5" fmla="*/ 317574 h 467616"/>
                    <a:gd name="connsiteX6" fmla="*/ 541227 w 562993"/>
                    <a:gd name="connsiteY6" fmla="*/ 455378 h 467616"/>
                    <a:gd name="connsiteX7" fmla="*/ 530388 w 562993"/>
                    <a:gd name="connsiteY7" fmla="*/ 467616 h 467616"/>
                    <a:gd name="connsiteX8" fmla="*/ 519714 w 562993"/>
                    <a:gd name="connsiteY8" fmla="*/ 467616 h 467616"/>
                    <a:gd name="connsiteX9" fmla="*/ 479070 w 562993"/>
                    <a:gd name="connsiteY9" fmla="*/ 467616 h 467616"/>
                    <a:gd name="connsiteX10" fmla="*/ 457371 w 562993"/>
                    <a:gd name="connsiteY10" fmla="*/ 467616 h 467616"/>
                    <a:gd name="connsiteX11" fmla="*/ 449246 w 562993"/>
                    <a:gd name="connsiteY11" fmla="*/ 458443 h 467616"/>
                    <a:gd name="connsiteX12" fmla="*/ 449246 w 562993"/>
                    <a:gd name="connsiteY12" fmla="*/ 436727 h 467616"/>
                    <a:gd name="connsiteX13" fmla="*/ 457260 w 562993"/>
                    <a:gd name="connsiteY13" fmla="*/ 414885 h 467616"/>
                    <a:gd name="connsiteX14" fmla="*/ 468230 w 562993"/>
                    <a:gd name="connsiteY14" fmla="*/ 409755 h 467616"/>
                    <a:gd name="connsiteX15" fmla="*/ 468230 w 562993"/>
                    <a:gd name="connsiteY15" fmla="*/ 336763 h 467616"/>
                    <a:gd name="connsiteX16" fmla="*/ 238810 w 562993"/>
                    <a:gd name="connsiteY16" fmla="*/ 336763 h 467616"/>
                    <a:gd name="connsiteX17" fmla="*/ 238809 w 562993"/>
                    <a:gd name="connsiteY17" fmla="*/ 455378 h 467616"/>
                    <a:gd name="connsiteX18" fmla="*/ 227970 w 562993"/>
                    <a:gd name="connsiteY18" fmla="*/ 467616 h 467616"/>
                    <a:gd name="connsiteX19" fmla="*/ 217296 w 562993"/>
                    <a:gd name="connsiteY19" fmla="*/ 467616 h 467616"/>
                    <a:gd name="connsiteX20" fmla="*/ 176652 w 562993"/>
                    <a:gd name="connsiteY20" fmla="*/ 467616 h 467616"/>
                    <a:gd name="connsiteX21" fmla="*/ 154953 w 562993"/>
                    <a:gd name="connsiteY21" fmla="*/ 467616 h 467616"/>
                    <a:gd name="connsiteX22" fmla="*/ 146828 w 562993"/>
                    <a:gd name="connsiteY22" fmla="*/ 458443 h 467616"/>
                    <a:gd name="connsiteX23" fmla="*/ 146828 w 562993"/>
                    <a:gd name="connsiteY23" fmla="*/ 436727 h 467616"/>
                    <a:gd name="connsiteX24" fmla="*/ 154842 w 562993"/>
                    <a:gd name="connsiteY24" fmla="*/ 414885 h 467616"/>
                    <a:gd name="connsiteX25" fmla="*/ 165812 w 562993"/>
                    <a:gd name="connsiteY25" fmla="*/ 409755 h 467616"/>
                    <a:gd name="connsiteX26" fmla="*/ 165812 w 562993"/>
                    <a:gd name="connsiteY26" fmla="*/ 336763 h 467616"/>
                    <a:gd name="connsiteX27" fmla="*/ 100698 w 562993"/>
                    <a:gd name="connsiteY27" fmla="*/ 336763 h 467616"/>
                    <a:gd name="connsiteX28" fmla="*/ 100697 w 562993"/>
                    <a:gd name="connsiteY28" fmla="*/ 455378 h 467616"/>
                    <a:gd name="connsiteX29" fmla="*/ 89858 w 562993"/>
                    <a:gd name="connsiteY29" fmla="*/ 467616 h 467616"/>
                    <a:gd name="connsiteX30" fmla="*/ 79184 w 562993"/>
                    <a:gd name="connsiteY30" fmla="*/ 467616 h 467616"/>
                    <a:gd name="connsiteX31" fmla="*/ 38540 w 562993"/>
                    <a:gd name="connsiteY31" fmla="*/ 467616 h 467616"/>
                    <a:gd name="connsiteX32" fmla="*/ 16841 w 562993"/>
                    <a:gd name="connsiteY32" fmla="*/ 467616 h 467616"/>
                    <a:gd name="connsiteX33" fmla="*/ 8716 w 562993"/>
                    <a:gd name="connsiteY33" fmla="*/ 458443 h 467616"/>
                    <a:gd name="connsiteX34" fmla="*/ 8716 w 562993"/>
                    <a:gd name="connsiteY34" fmla="*/ 436727 h 467616"/>
                    <a:gd name="connsiteX35" fmla="*/ 16730 w 562993"/>
                    <a:gd name="connsiteY35" fmla="*/ 414885 h 467616"/>
                    <a:gd name="connsiteX36" fmla="*/ 27700 w 562993"/>
                    <a:gd name="connsiteY36" fmla="*/ 409755 h 467616"/>
                    <a:gd name="connsiteX37" fmla="*/ 27700 w 562993"/>
                    <a:gd name="connsiteY37" fmla="*/ 321575 h 467616"/>
                    <a:gd name="connsiteX38" fmla="*/ 20227 w 562993"/>
                    <a:gd name="connsiteY38" fmla="*/ 316537 h 467616"/>
                    <a:gd name="connsiteX39" fmla="*/ 0 w 562993"/>
                    <a:gd name="connsiteY39" fmla="*/ 267706 h 467616"/>
                    <a:gd name="connsiteX40" fmla="*/ 0 w 562993"/>
                    <a:gd name="connsiteY40" fmla="*/ 168382 h 467616"/>
                    <a:gd name="connsiteX41" fmla="*/ 168382 w 562993"/>
                    <a:gd name="connsiteY41" fmla="*/ 0 h 46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62993" h="467616">
                      <a:moveTo>
                        <a:pt x="168382" y="0"/>
                      </a:moveTo>
                      <a:lnTo>
                        <a:pt x="394611" y="0"/>
                      </a:lnTo>
                      <a:cubicBezTo>
                        <a:pt x="487606" y="0"/>
                        <a:pt x="562993" y="75387"/>
                        <a:pt x="562993" y="168382"/>
                      </a:cubicBezTo>
                      <a:cubicBezTo>
                        <a:pt x="562993" y="201490"/>
                        <a:pt x="562992" y="234598"/>
                        <a:pt x="562992" y="267706"/>
                      </a:cubicBezTo>
                      <a:cubicBezTo>
                        <a:pt x="562992" y="286776"/>
                        <a:pt x="555263" y="304040"/>
                        <a:pt x="542766" y="316537"/>
                      </a:cubicBezTo>
                      <a:lnTo>
                        <a:pt x="541228" y="317574"/>
                      </a:lnTo>
                      <a:lnTo>
                        <a:pt x="541227" y="455378"/>
                      </a:lnTo>
                      <a:cubicBezTo>
                        <a:pt x="541227" y="462137"/>
                        <a:pt x="536374" y="467616"/>
                        <a:pt x="530388" y="467616"/>
                      </a:cubicBezTo>
                      <a:lnTo>
                        <a:pt x="519714" y="467616"/>
                      </a:lnTo>
                      <a:lnTo>
                        <a:pt x="479070" y="467616"/>
                      </a:lnTo>
                      <a:lnTo>
                        <a:pt x="457371" y="467616"/>
                      </a:lnTo>
                      <a:cubicBezTo>
                        <a:pt x="452884" y="467616"/>
                        <a:pt x="449246" y="463509"/>
                        <a:pt x="449246" y="458443"/>
                      </a:cubicBezTo>
                      <a:lnTo>
                        <a:pt x="449246" y="436727"/>
                      </a:lnTo>
                      <a:cubicBezTo>
                        <a:pt x="449246" y="428197"/>
                        <a:pt x="452308" y="420475"/>
                        <a:pt x="457260" y="414885"/>
                      </a:cubicBezTo>
                      <a:lnTo>
                        <a:pt x="468230" y="409755"/>
                      </a:lnTo>
                      <a:lnTo>
                        <a:pt x="468230" y="336763"/>
                      </a:lnTo>
                      <a:lnTo>
                        <a:pt x="238810" y="336763"/>
                      </a:lnTo>
                      <a:lnTo>
                        <a:pt x="238809" y="455378"/>
                      </a:lnTo>
                      <a:cubicBezTo>
                        <a:pt x="238809" y="462137"/>
                        <a:pt x="233956" y="467616"/>
                        <a:pt x="227970" y="467616"/>
                      </a:cubicBezTo>
                      <a:lnTo>
                        <a:pt x="217296" y="467616"/>
                      </a:lnTo>
                      <a:lnTo>
                        <a:pt x="176652" y="467616"/>
                      </a:lnTo>
                      <a:lnTo>
                        <a:pt x="154953" y="467616"/>
                      </a:lnTo>
                      <a:cubicBezTo>
                        <a:pt x="150466" y="467616"/>
                        <a:pt x="146828" y="463509"/>
                        <a:pt x="146828" y="458443"/>
                      </a:cubicBezTo>
                      <a:lnTo>
                        <a:pt x="146828" y="436727"/>
                      </a:lnTo>
                      <a:cubicBezTo>
                        <a:pt x="146828" y="428197"/>
                        <a:pt x="149890" y="420475"/>
                        <a:pt x="154842" y="414885"/>
                      </a:cubicBezTo>
                      <a:lnTo>
                        <a:pt x="165812" y="409755"/>
                      </a:lnTo>
                      <a:lnTo>
                        <a:pt x="165812" y="336763"/>
                      </a:lnTo>
                      <a:lnTo>
                        <a:pt x="100698" y="336763"/>
                      </a:lnTo>
                      <a:lnTo>
                        <a:pt x="100697" y="455378"/>
                      </a:lnTo>
                      <a:cubicBezTo>
                        <a:pt x="100697" y="462137"/>
                        <a:pt x="95844" y="467616"/>
                        <a:pt x="89858" y="467616"/>
                      </a:cubicBezTo>
                      <a:lnTo>
                        <a:pt x="79184" y="467616"/>
                      </a:lnTo>
                      <a:lnTo>
                        <a:pt x="38540" y="467616"/>
                      </a:lnTo>
                      <a:lnTo>
                        <a:pt x="16841" y="467616"/>
                      </a:lnTo>
                      <a:cubicBezTo>
                        <a:pt x="12354" y="467616"/>
                        <a:pt x="8716" y="463509"/>
                        <a:pt x="8716" y="458443"/>
                      </a:cubicBezTo>
                      <a:lnTo>
                        <a:pt x="8716" y="436727"/>
                      </a:lnTo>
                      <a:cubicBezTo>
                        <a:pt x="8716" y="428197"/>
                        <a:pt x="11778" y="420475"/>
                        <a:pt x="16730" y="414885"/>
                      </a:cubicBezTo>
                      <a:lnTo>
                        <a:pt x="27700" y="409755"/>
                      </a:lnTo>
                      <a:lnTo>
                        <a:pt x="27700" y="321575"/>
                      </a:lnTo>
                      <a:lnTo>
                        <a:pt x="20227" y="316537"/>
                      </a:lnTo>
                      <a:cubicBezTo>
                        <a:pt x="7729" y="304040"/>
                        <a:pt x="0" y="286776"/>
                        <a:pt x="0" y="267706"/>
                      </a:cubicBezTo>
                      <a:lnTo>
                        <a:pt x="0" y="168382"/>
                      </a:lnTo>
                      <a:cubicBezTo>
                        <a:pt x="0" y="75387"/>
                        <a:pt x="75387" y="0"/>
                        <a:pt x="168382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二等辺三角形 58">
                  <a:extLst>
                    <a:ext uri="{FF2B5EF4-FFF2-40B4-BE49-F238E27FC236}">
                      <a16:creationId xmlns:a16="http://schemas.microsoft.com/office/drawing/2014/main" id="{D9D0E600-0075-0616-E21B-16BF410FCC16}"/>
                    </a:ext>
                  </a:extLst>
                </p:cNvPr>
                <p:cNvSpPr/>
                <p:nvPr/>
              </p:nvSpPr>
              <p:spPr bwMode="auto">
                <a:xfrm>
                  <a:off x="4337692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二等辺三角形 59">
                  <a:extLst>
                    <a:ext uri="{FF2B5EF4-FFF2-40B4-BE49-F238E27FC236}">
                      <a16:creationId xmlns:a16="http://schemas.microsoft.com/office/drawing/2014/main" id="{CB10869A-8CAA-2663-8635-BE70BB0FE4AF}"/>
                    </a:ext>
                  </a:extLst>
                </p:cNvPr>
                <p:cNvSpPr/>
                <p:nvPr/>
              </p:nvSpPr>
              <p:spPr bwMode="auto">
                <a:xfrm>
                  <a:off x="4542479" y="2668762"/>
                  <a:ext cx="140274" cy="174826"/>
                </a:xfrm>
                <a:prstGeom prst="triangl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505235D7-8B34-24E5-D958-4B9554BF4533}"/>
                    </a:ext>
                  </a:extLst>
                </p:cNvPr>
                <p:cNvSpPr/>
                <p:nvPr/>
              </p:nvSpPr>
              <p:spPr bwMode="auto">
                <a:xfrm>
                  <a:off x="4293596" y="2742107"/>
                  <a:ext cx="426311" cy="461317"/>
                </a:xfrm>
                <a:prstGeom prst="round2SameRect">
                  <a:avLst>
                    <a:gd name="adj1" fmla="val 50000"/>
                    <a:gd name="adj2" fmla="val 34958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8DD91B20-64B7-5E04-27B3-7DDAE60596E7}"/>
                    </a:ext>
                  </a:extLst>
                </p:cNvPr>
                <p:cNvSpPr/>
                <p:nvPr/>
              </p:nvSpPr>
              <p:spPr bwMode="auto">
                <a:xfrm>
                  <a:off x="4368593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D78D0930-CADE-6004-A918-1C9ADE0B36FA}"/>
                    </a:ext>
                  </a:extLst>
                </p:cNvPr>
                <p:cNvSpPr/>
                <p:nvPr/>
              </p:nvSpPr>
              <p:spPr bwMode="auto">
                <a:xfrm>
                  <a:off x="4582906" y="2904408"/>
                  <a:ext cx="67676" cy="710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F7441D47-8ACF-C659-9BB6-F3033442EF30}"/>
                    </a:ext>
                  </a:extLst>
                </p:cNvPr>
                <p:cNvSpPr/>
                <p:nvPr/>
              </p:nvSpPr>
              <p:spPr bwMode="auto">
                <a:xfrm>
                  <a:off x="4360540" y="3040857"/>
                  <a:ext cx="292424" cy="176211"/>
                </a:xfrm>
                <a:prstGeom prst="round2SameRect">
                  <a:avLst>
                    <a:gd name="adj1" fmla="val 39945"/>
                    <a:gd name="adj2" fmla="val 50000"/>
                  </a:avLst>
                </a:prstGeom>
                <a:solidFill>
                  <a:srgbClr val="FF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FA1C03AE-F527-59E9-62CF-DDCB04B48E2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62933" y="2990716"/>
                  <a:ext cx="87636" cy="68608"/>
                </a:xfrm>
                <a:prstGeom prst="round2SameRect">
                  <a:avLst>
                    <a:gd name="adj1" fmla="val 50000"/>
                    <a:gd name="adj2" fmla="val 23787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EEBE49A-3D9F-519F-615B-F5444B8EABB0}"/>
              </a:ext>
            </a:extLst>
          </p:cNvPr>
          <p:cNvSpPr txBox="1"/>
          <p:nvPr/>
        </p:nvSpPr>
        <p:spPr>
          <a:xfrm>
            <a:off x="3404430" y="1443836"/>
            <a:ext cx="6213701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ペットの飼育を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9025BF4-3138-3935-C14D-183ACA87A8AC}"/>
              </a:ext>
            </a:extLst>
          </p:cNvPr>
          <p:cNvGrpSpPr/>
          <p:nvPr/>
        </p:nvGrpSpPr>
        <p:grpSpPr>
          <a:xfrm>
            <a:off x="418534" y="1745174"/>
            <a:ext cx="2667566" cy="2667566"/>
            <a:chOff x="6722309" y="1028699"/>
            <a:chExt cx="2412166" cy="241216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3C6536D6-7E4C-E653-96D1-BA9C15E75B6B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013A1196-2AED-B100-F453-9F0D0E98B89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A6B61BC9-E10A-458F-27E1-F93A6BDE89A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BCB9690-9EAD-B707-94DD-0558D3459AED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53F5D63-3785-EEEC-2442-35220ED990FE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68902405-94A7-D463-59F0-34F6C58EA23F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7665C866-AEC6-6D06-145E-ACC6C3D6FBC4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A2EAA083-B6A4-0119-A987-2A17E0804385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DCFF97DC-E051-E1E0-0461-6560B316E743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3B74EDD-CB6D-80F6-5CE1-5E5B08FC4C81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712EDA35-25D8-5DC3-63C7-F749FFC7585A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id="{64DF2D28-E13B-B873-493C-853AC318EF72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C36DE294-AF77-5A11-0ACF-3C5B3BC10B01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A1F467AC-7F3F-3D4D-E440-6E566D9F580C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859DFE4A-E898-B31A-FC4C-54D3E98E0DEC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7EB0A074-C631-546D-18E5-4F528AE487DC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FD1EE087-83BE-5DCF-C5CC-51517AE0F4B0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864E2FD-153A-1470-D8A9-49A2EE0CBD01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3DA422E-B936-7295-28E1-7B213672BF5A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B964210-E3E3-C7E7-2491-D8CBDD9FA152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AD131D77-DB4C-49E2-8F13-232CF20AD419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F7CA0481-D3FF-D4BE-4B84-6F5CA35192F9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二等辺三角形 62">
                <a:extLst>
                  <a:ext uri="{FF2B5EF4-FFF2-40B4-BE49-F238E27FC236}">
                    <a16:creationId xmlns:a16="http://schemas.microsoft.com/office/drawing/2014/main" id="{383FF787-FB4E-5184-871B-5C1721489BAF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A839EBD2-88D1-F2C4-BBB8-DC80961481CE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3ECC581-344D-7EF0-0B8C-88C78A46640E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3B950F6B-55B5-3DAC-E3A5-156B5BB4509F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3CED2514-14C5-3C07-EB5B-56845428F7A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57CE86E2-5FC3-4BDF-FFEA-C69AE1C45711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C9A621-1E26-6100-0D9C-A18B45C8F6E6}"/>
              </a:ext>
            </a:extLst>
          </p:cNvPr>
          <p:cNvSpPr txBox="1"/>
          <p:nvPr/>
        </p:nvSpPr>
        <p:spPr>
          <a:xfrm>
            <a:off x="3534143" y="1443836"/>
            <a:ext cx="5938228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ペットの飼育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禁止です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9E4078D-7741-FCB5-6A07-91C136C2077B}"/>
              </a:ext>
            </a:extLst>
          </p:cNvPr>
          <p:cNvGrpSpPr/>
          <p:nvPr/>
        </p:nvGrpSpPr>
        <p:grpSpPr>
          <a:xfrm>
            <a:off x="418534" y="1745174"/>
            <a:ext cx="2667566" cy="2667566"/>
            <a:chOff x="6722309" y="1028699"/>
            <a:chExt cx="2412166" cy="241216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B9DCDEC-EB90-925B-6808-9052C26A31F7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921229FA-2089-55E4-5AD9-AA6A78F6CBD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742371BB-6F93-3CF4-DC44-249A3DD7474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1FD874C-1064-A5AA-0D11-FA90FDE2BA38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3DB0C12-7B7D-4397-ACF7-DAFFCD2ABA2D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17F3327-00B7-F0FB-F3BB-0430A8B9A6AF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4DFE6705-B9B4-AA20-C15B-236088576935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EAFF16E5-8EA2-EA1F-2178-EF67EFFEE702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A342265-C7ED-08F2-06FF-2EF4E78CAF9E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3F89DCE-32ED-B01F-8D6E-A60D212C7FF3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43A05480-C50B-0316-16C3-C7E605C9E903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id="{DF0970F1-1135-7666-05EA-1F87A502FA37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B13FA97A-F9E4-EDA6-21E1-A5704D9AF522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33149FD9-66B0-B248-C724-DC5AAAB68AEB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26A65813-BC67-9895-BF86-70D6D8787609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E721B339-458A-6771-FD44-7DAC8DA109E0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649967CD-D412-3294-2C76-CAE144EB9A4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5E09E26-73B8-857F-48A9-BB45260192B4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D72B0327-84B8-DC12-1DD1-364005B7BFD9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394FCDC-44EE-9CCB-44F8-A802AB00ABC8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A4357ED7-E99C-3182-6867-B5C043B2985B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77FE855A-6328-1F93-C714-5C6319663D88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二等辺三角形 62">
                <a:extLst>
                  <a:ext uri="{FF2B5EF4-FFF2-40B4-BE49-F238E27FC236}">
                    <a16:creationId xmlns:a16="http://schemas.microsoft.com/office/drawing/2014/main" id="{01522E0E-E0AB-1B52-7594-0C2CAE550BF9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7CB0E7E3-07EE-CE52-5869-60980D25A4B5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6CE3E4E7-9828-5625-108F-5A1C7A5A47E8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D24D9A0-91DE-99C1-EEBA-3701D8FDB5FB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4CFBBE2-A8FF-7693-31AD-E15A136CA3CB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EF95F761-AEB6-A880-3893-DB41812E4F8F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131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poph54_当アパートはペット飼育を認めておりません</dc:title>
  <dc:subject>poph54_当アパートはペット飼育を認めておりません</dc:subject>
  <dc:creator>でじけろお</dc:creator>
  <cp:revision>1</cp:revision>
  <dcterms:created xsi:type="dcterms:W3CDTF">2014-12-04T06:28:23Z</dcterms:created>
  <dcterms:modified xsi:type="dcterms:W3CDTF">2025-03-05T07:22:57Z</dcterms:modified>
  <cp:version>1</cp:version>
</cp:coreProperties>
</file>