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5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47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ペットの飼育を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3B99B87-92DE-2E84-EDF5-5945D31C7132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ペットの飼育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25D5BE-BAC5-C406-311B-B3343AFA8623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F47E3D7-9282-B797-5D66-4075BC8803E6}"/>
              </a:ext>
            </a:extLst>
          </p:cNvPr>
          <p:cNvGrpSpPr/>
          <p:nvPr/>
        </p:nvGrpSpPr>
        <p:grpSpPr>
          <a:xfrm>
            <a:off x="865363" y="240550"/>
            <a:ext cx="5127274" cy="2174524"/>
            <a:chOff x="2252700" y="278650"/>
            <a:chExt cx="5127274" cy="217452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FE8BBD-718C-764F-66C7-0F24C19E12FC}"/>
                </a:ext>
              </a:extLst>
            </p:cNvPr>
            <p:cNvGrpSpPr/>
            <p:nvPr/>
          </p:nvGrpSpPr>
          <p:grpSpPr>
            <a:xfrm>
              <a:off x="2252700" y="278650"/>
              <a:ext cx="2174524" cy="2174524"/>
              <a:chOff x="807284" y="990599"/>
              <a:chExt cx="2412166" cy="2412166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7271FBF8-2C84-9B65-9794-3AA80E0C75CC}"/>
                  </a:ext>
                </a:extLst>
              </p:cNvPr>
              <p:cNvGrpSpPr/>
              <p:nvPr/>
            </p:nvGrpSpPr>
            <p:grpSpPr>
              <a:xfrm>
                <a:off x="807284" y="9905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90740DBB-D605-8715-E472-46756855FEC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0BEF3D86-94E4-1DFB-C878-3981E2D4298B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FFB456D-EFFD-703B-2627-57FFC37BA78D}"/>
                  </a:ext>
                </a:extLst>
              </p:cNvPr>
              <p:cNvSpPr/>
              <p:nvPr/>
            </p:nvSpPr>
            <p:spPr bwMode="auto">
              <a:xfrm>
                <a:off x="876924" y="10602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FE26D1E-4CDD-4574-376A-CD467E47C540}"/>
                  </a:ext>
                </a:extLst>
              </p:cNvPr>
              <p:cNvSpPr/>
              <p:nvPr/>
            </p:nvSpPr>
            <p:spPr bwMode="auto">
              <a:xfrm>
                <a:off x="938228" y="11262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FBD49546-842F-4CDC-CBA3-77C23B5581C6}"/>
                  </a:ext>
                </a:extLst>
              </p:cNvPr>
              <p:cNvGrpSpPr/>
              <p:nvPr/>
            </p:nvGrpSpPr>
            <p:grpSpPr>
              <a:xfrm>
                <a:off x="1081971" y="1311938"/>
                <a:ext cx="1842204" cy="1794622"/>
                <a:chOff x="2304235" y="2627327"/>
                <a:chExt cx="793703" cy="773203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5EE3461-845E-1778-CE26-66996A5DF135}"/>
                    </a:ext>
                  </a:extLst>
                </p:cNvPr>
                <p:cNvSpPr/>
                <p:nvPr/>
              </p:nvSpPr>
              <p:spPr bwMode="auto">
                <a:xfrm>
                  <a:off x="2888858" y="2802566"/>
                  <a:ext cx="209080" cy="281879"/>
                </a:xfrm>
                <a:custGeom>
                  <a:avLst/>
                  <a:gdLst>
                    <a:gd name="connsiteX0" fmla="*/ 57540 w 209080"/>
                    <a:gd name="connsiteY0" fmla="*/ 397 h 281879"/>
                    <a:gd name="connsiteX1" fmla="*/ 170752 w 209080"/>
                    <a:gd name="connsiteY1" fmla="*/ 44328 h 281879"/>
                    <a:gd name="connsiteX2" fmla="*/ 195856 w 209080"/>
                    <a:gd name="connsiteY2" fmla="*/ 200541 h 281879"/>
                    <a:gd name="connsiteX3" fmla="*/ 60006 w 209080"/>
                    <a:gd name="connsiteY3" fmla="*/ 281643 h 281879"/>
                    <a:gd name="connsiteX4" fmla="*/ 63378 w 209080"/>
                    <a:gd name="connsiteY4" fmla="*/ 223316 h 281879"/>
                    <a:gd name="connsiteX5" fmla="*/ 142912 w 209080"/>
                    <a:gd name="connsiteY5" fmla="*/ 175835 h 281879"/>
                    <a:gd name="connsiteX6" fmla="*/ 128215 w 209080"/>
                    <a:gd name="connsiteY6" fmla="*/ 84379 h 281879"/>
                    <a:gd name="connsiteX7" fmla="*/ 37809 w 209080"/>
                    <a:gd name="connsiteY7" fmla="*/ 64207 h 281879"/>
                    <a:gd name="connsiteX8" fmla="*/ 37137 w 209080"/>
                    <a:gd name="connsiteY8" fmla="*/ 62506 h 281879"/>
                    <a:gd name="connsiteX9" fmla="*/ 28366 w 209080"/>
                    <a:gd name="connsiteY9" fmla="*/ 66319 h 281879"/>
                    <a:gd name="connsiteX10" fmla="*/ 0 w 209080"/>
                    <a:gd name="connsiteY10" fmla="*/ 36548 h 281879"/>
                    <a:gd name="connsiteX11" fmla="*/ 8308 w 209080"/>
                    <a:gd name="connsiteY11" fmla="*/ 15497 h 281879"/>
                    <a:gd name="connsiteX12" fmla="*/ 17052 w 209080"/>
                    <a:gd name="connsiteY12" fmla="*/ 11695 h 281879"/>
                    <a:gd name="connsiteX13" fmla="*/ 16332 w 209080"/>
                    <a:gd name="connsiteY13" fmla="*/ 9873 h 281879"/>
                    <a:gd name="connsiteX14" fmla="*/ 26761 w 209080"/>
                    <a:gd name="connsiteY14" fmla="*/ 7475 h 281879"/>
                    <a:gd name="connsiteX15" fmla="*/ 28366 w 209080"/>
                    <a:gd name="connsiteY15" fmla="*/ 6777 h 281879"/>
                    <a:gd name="connsiteX16" fmla="*/ 28861 w 209080"/>
                    <a:gd name="connsiteY16" fmla="*/ 6992 h 28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9080" h="281879">
                      <a:moveTo>
                        <a:pt x="57540" y="397"/>
                      </a:moveTo>
                      <a:cubicBezTo>
                        <a:pt x="99245" y="-2744"/>
                        <a:pt x="141079" y="12813"/>
                        <a:pt x="170752" y="44328"/>
                      </a:cubicBezTo>
                      <a:cubicBezTo>
                        <a:pt x="210315" y="86347"/>
                        <a:pt x="220262" y="148241"/>
                        <a:pt x="195856" y="200541"/>
                      </a:cubicBezTo>
                      <a:cubicBezTo>
                        <a:pt x="171450" y="252840"/>
                        <a:pt x="117624" y="284974"/>
                        <a:pt x="60006" y="281643"/>
                      </a:cubicBezTo>
                      <a:lnTo>
                        <a:pt x="63378" y="223316"/>
                      </a:lnTo>
                      <a:cubicBezTo>
                        <a:pt x="97111" y="225266"/>
                        <a:pt x="128623" y="206453"/>
                        <a:pt x="142912" y="175835"/>
                      </a:cubicBezTo>
                      <a:cubicBezTo>
                        <a:pt x="157201" y="145216"/>
                        <a:pt x="151377" y="108980"/>
                        <a:pt x="128215" y="84379"/>
                      </a:cubicBezTo>
                      <a:cubicBezTo>
                        <a:pt x="105052" y="59779"/>
                        <a:pt x="69232" y="51786"/>
                        <a:pt x="37809" y="64207"/>
                      </a:cubicBezTo>
                      <a:lnTo>
                        <a:pt x="37137" y="62506"/>
                      </a:lnTo>
                      <a:lnTo>
                        <a:pt x="28366" y="66319"/>
                      </a:lnTo>
                      <a:cubicBezTo>
                        <a:pt x="12700" y="66319"/>
                        <a:pt x="0" y="52990"/>
                        <a:pt x="0" y="36548"/>
                      </a:cubicBezTo>
                      <a:cubicBezTo>
                        <a:pt x="0" y="28327"/>
                        <a:pt x="3175" y="20884"/>
                        <a:pt x="8308" y="15497"/>
                      </a:cubicBezTo>
                      <a:lnTo>
                        <a:pt x="17052" y="11695"/>
                      </a:lnTo>
                      <a:lnTo>
                        <a:pt x="16332" y="9873"/>
                      </a:lnTo>
                      <a:lnTo>
                        <a:pt x="26761" y="7475"/>
                      </a:lnTo>
                      <a:lnTo>
                        <a:pt x="28366" y="6777"/>
                      </a:lnTo>
                      <a:lnTo>
                        <a:pt x="28861" y="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196373C-69C3-4B06-DA90-C46415EF1C4A}"/>
                    </a:ext>
                  </a:extLst>
                </p:cNvPr>
                <p:cNvSpPr/>
                <p:nvPr/>
              </p:nvSpPr>
              <p:spPr bwMode="auto">
                <a:xfrm>
                  <a:off x="2753617" y="3127820"/>
                  <a:ext cx="84834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A8B7533-85C1-4A9C-F991-EF7CF81DD3FE}"/>
                    </a:ext>
                  </a:extLst>
                </p:cNvPr>
                <p:cNvSpPr/>
                <p:nvPr/>
              </p:nvSpPr>
              <p:spPr bwMode="auto">
                <a:xfrm>
                  <a:off x="2434530" y="2961823"/>
                  <a:ext cx="567157" cy="438707"/>
                </a:xfrm>
                <a:custGeom>
                  <a:avLst/>
                  <a:gdLst>
                    <a:gd name="connsiteX0" fmla="*/ 159418 w 567157"/>
                    <a:gd name="connsiteY0" fmla="*/ 0 h 438707"/>
                    <a:gd name="connsiteX1" fmla="*/ 411904 w 567157"/>
                    <a:gd name="connsiteY1" fmla="*/ 0 h 438707"/>
                    <a:gd name="connsiteX2" fmla="*/ 567157 w 567157"/>
                    <a:gd name="connsiteY2" fmla="*/ 155253 h 438707"/>
                    <a:gd name="connsiteX3" fmla="*/ 567157 w 567157"/>
                    <a:gd name="connsiteY3" fmla="*/ 197724 h 438707"/>
                    <a:gd name="connsiteX4" fmla="*/ 534124 w 567157"/>
                    <a:gd name="connsiteY4" fmla="*/ 277473 h 438707"/>
                    <a:gd name="connsiteX5" fmla="*/ 525364 w 567157"/>
                    <a:gd name="connsiteY5" fmla="*/ 283379 h 438707"/>
                    <a:gd name="connsiteX6" fmla="*/ 525363 w 567157"/>
                    <a:gd name="connsiteY6" fmla="*/ 426469 h 438707"/>
                    <a:gd name="connsiteX7" fmla="*/ 515366 w 567157"/>
                    <a:gd name="connsiteY7" fmla="*/ 438707 h 438707"/>
                    <a:gd name="connsiteX8" fmla="*/ 505522 w 567157"/>
                    <a:gd name="connsiteY8" fmla="*/ 438707 h 438707"/>
                    <a:gd name="connsiteX9" fmla="*/ 468036 w 567157"/>
                    <a:gd name="connsiteY9" fmla="*/ 438707 h 438707"/>
                    <a:gd name="connsiteX10" fmla="*/ 448024 w 567157"/>
                    <a:gd name="connsiteY10" fmla="*/ 438707 h 438707"/>
                    <a:gd name="connsiteX11" fmla="*/ 440530 w 567157"/>
                    <a:gd name="connsiteY11" fmla="*/ 429534 h 438707"/>
                    <a:gd name="connsiteX12" fmla="*/ 440530 w 567157"/>
                    <a:gd name="connsiteY12" fmla="*/ 407818 h 438707"/>
                    <a:gd name="connsiteX13" fmla="*/ 447921 w 567157"/>
                    <a:gd name="connsiteY13" fmla="*/ 385976 h 438707"/>
                    <a:gd name="connsiteX14" fmla="*/ 458038 w 567157"/>
                    <a:gd name="connsiteY14" fmla="*/ 380846 h 438707"/>
                    <a:gd name="connsiteX15" fmla="*/ 458038 w 567157"/>
                    <a:gd name="connsiteY15" fmla="*/ 309767 h 438707"/>
                    <a:gd name="connsiteX16" fmla="*/ 454375 w 567157"/>
                    <a:gd name="connsiteY16" fmla="*/ 310506 h 438707"/>
                    <a:gd name="connsiteX17" fmla="*/ 227708 w 567157"/>
                    <a:gd name="connsiteY17" fmla="*/ 310506 h 438707"/>
                    <a:gd name="connsiteX18" fmla="*/ 227707 w 567157"/>
                    <a:gd name="connsiteY18" fmla="*/ 426469 h 438707"/>
                    <a:gd name="connsiteX19" fmla="*/ 217710 w 567157"/>
                    <a:gd name="connsiteY19" fmla="*/ 438707 h 438707"/>
                    <a:gd name="connsiteX20" fmla="*/ 207866 w 567157"/>
                    <a:gd name="connsiteY20" fmla="*/ 438707 h 438707"/>
                    <a:gd name="connsiteX21" fmla="*/ 170380 w 567157"/>
                    <a:gd name="connsiteY21" fmla="*/ 438707 h 438707"/>
                    <a:gd name="connsiteX22" fmla="*/ 150368 w 567157"/>
                    <a:gd name="connsiteY22" fmla="*/ 438707 h 438707"/>
                    <a:gd name="connsiteX23" fmla="*/ 142874 w 567157"/>
                    <a:gd name="connsiteY23" fmla="*/ 429534 h 438707"/>
                    <a:gd name="connsiteX24" fmla="*/ 142874 w 567157"/>
                    <a:gd name="connsiteY24" fmla="*/ 407818 h 438707"/>
                    <a:gd name="connsiteX25" fmla="*/ 150265 w 567157"/>
                    <a:gd name="connsiteY25" fmla="*/ 385976 h 438707"/>
                    <a:gd name="connsiteX26" fmla="*/ 160382 w 567157"/>
                    <a:gd name="connsiteY26" fmla="*/ 380846 h 438707"/>
                    <a:gd name="connsiteX27" fmla="*/ 160382 w 567157"/>
                    <a:gd name="connsiteY27" fmla="*/ 310506 h 438707"/>
                    <a:gd name="connsiteX28" fmla="*/ 116947 w 567157"/>
                    <a:gd name="connsiteY28" fmla="*/ 310506 h 438707"/>
                    <a:gd name="connsiteX29" fmla="*/ 84834 w 567157"/>
                    <a:gd name="connsiteY29" fmla="*/ 304023 h 438707"/>
                    <a:gd name="connsiteX30" fmla="*/ 84833 w 567157"/>
                    <a:gd name="connsiteY30" fmla="*/ 426469 h 438707"/>
                    <a:gd name="connsiteX31" fmla="*/ 74836 w 567157"/>
                    <a:gd name="connsiteY31" fmla="*/ 438707 h 438707"/>
                    <a:gd name="connsiteX32" fmla="*/ 64992 w 567157"/>
                    <a:gd name="connsiteY32" fmla="*/ 438707 h 438707"/>
                    <a:gd name="connsiteX33" fmla="*/ 27506 w 567157"/>
                    <a:gd name="connsiteY33" fmla="*/ 438707 h 438707"/>
                    <a:gd name="connsiteX34" fmla="*/ 7494 w 567157"/>
                    <a:gd name="connsiteY34" fmla="*/ 438707 h 438707"/>
                    <a:gd name="connsiteX35" fmla="*/ 0 w 567157"/>
                    <a:gd name="connsiteY35" fmla="*/ 429534 h 438707"/>
                    <a:gd name="connsiteX36" fmla="*/ 0 w 567157"/>
                    <a:gd name="connsiteY36" fmla="*/ 407818 h 438707"/>
                    <a:gd name="connsiteX37" fmla="*/ 7391 w 567157"/>
                    <a:gd name="connsiteY37" fmla="*/ 385976 h 438707"/>
                    <a:gd name="connsiteX38" fmla="*/ 17508 w 567157"/>
                    <a:gd name="connsiteY38" fmla="*/ 380846 h 438707"/>
                    <a:gd name="connsiteX39" fmla="*/ 17508 w 567157"/>
                    <a:gd name="connsiteY39" fmla="*/ 248269 h 438707"/>
                    <a:gd name="connsiteX40" fmla="*/ 13028 w 567157"/>
                    <a:gd name="connsiteY40" fmla="*/ 241624 h 438707"/>
                    <a:gd name="connsiteX41" fmla="*/ 4165 w 567157"/>
                    <a:gd name="connsiteY41" fmla="*/ 197724 h 438707"/>
                    <a:gd name="connsiteX42" fmla="*/ 4165 w 567157"/>
                    <a:gd name="connsiteY42" fmla="*/ 155253 h 438707"/>
                    <a:gd name="connsiteX43" fmla="*/ 159418 w 567157"/>
                    <a:gd name="connsiteY43" fmla="*/ 0 h 438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67157" h="438707">
                      <a:moveTo>
                        <a:pt x="159418" y="0"/>
                      </a:moveTo>
                      <a:lnTo>
                        <a:pt x="411904" y="0"/>
                      </a:lnTo>
                      <a:cubicBezTo>
                        <a:pt x="497648" y="0"/>
                        <a:pt x="567157" y="69509"/>
                        <a:pt x="567157" y="155253"/>
                      </a:cubicBezTo>
                      <a:lnTo>
                        <a:pt x="567157" y="197724"/>
                      </a:lnTo>
                      <a:cubicBezTo>
                        <a:pt x="567157" y="228868"/>
                        <a:pt x="554534" y="257064"/>
                        <a:pt x="534124" y="277473"/>
                      </a:cubicBezTo>
                      <a:lnTo>
                        <a:pt x="525364" y="283379"/>
                      </a:lnTo>
                      <a:lnTo>
                        <a:pt x="525363" y="426469"/>
                      </a:lnTo>
                      <a:cubicBezTo>
                        <a:pt x="525363" y="433228"/>
                        <a:pt x="520887" y="438707"/>
                        <a:pt x="515366" y="438707"/>
                      </a:cubicBezTo>
                      <a:lnTo>
                        <a:pt x="505522" y="438707"/>
                      </a:lnTo>
                      <a:lnTo>
                        <a:pt x="468036" y="438707"/>
                      </a:lnTo>
                      <a:lnTo>
                        <a:pt x="448024" y="438707"/>
                      </a:lnTo>
                      <a:cubicBezTo>
                        <a:pt x="443885" y="438707"/>
                        <a:pt x="440530" y="434600"/>
                        <a:pt x="440530" y="429534"/>
                      </a:cubicBezTo>
                      <a:lnTo>
                        <a:pt x="440530" y="407818"/>
                      </a:lnTo>
                      <a:cubicBezTo>
                        <a:pt x="440530" y="399288"/>
                        <a:pt x="443354" y="391566"/>
                        <a:pt x="447921" y="385976"/>
                      </a:cubicBezTo>
                      <a:lnTo>
                        <a:pt x="458038" y="380846"/>
                      </a:lnTo>
                      <a:lnTo>
                        <a:pt x="458038" y="309767"/>
                      </a:lnTo>
                      <a:lnTo>
                        <a:pt x="454375" y="310506"/>
                      </a:lnTo>
                      <a:lnTo>
                        <a:pt x="227708" y="310506"/>
                      </a:lnTo>
                      <a:lnTo>
                        <a:pt x="227707" y="426469"/>
                      </a:lnTo>
                      <a:cubicBezTo>
                        <a:pt x="227707" y="433228"/>
                        <a:pt x="223231" y="438707"/>
                        <a:pt x="217710" y="438707"/>
                      </a:cubicBezTo>
                      <a:lnTo>
                        <a:pt x="207866" y="438707"/>
                      </a:lnTo>
                      <a:lnTo>
                        <a:pt x="170380" y="438707"/>
                      </a:lnTo>
                      <a:lnTo>
                        <a:pt x="150368" y="438707"/>
                      </a:lnTo>
                      <a:cubicBezTo>
                        <a:pt x="146229" y="438707"/>
                        <a:pt x="142874" y="434600"/>
                        <a:pt x="142874" y="429534"/>
                      </a:cubicBezTo>
                      <a:lnTo>
                        <a:pt x="142874" y="407818"/>
                      </a:lnTo>
                      <a:cubicBezTo>
                        <a:pt x="142874" y="399288"/>
                        <a:pt x="145698" y="391566"/>
                        <a:pt x="150265" y="385976"/>
                      </a:cubicBezTo>
                      <a:lnTo>
                        <a:pt x="160382" y="380846"/>
                      </a:lnTo>
                      <a:lnTo>
                        <a:pt x="160382" y="310506"/>
                      </a:lnTo>
                      <a:lnTo>
                        <a:pt x="116947" y="310506"/>
                      </a:lnTo>
                      <a:lnTo>
                        <a:pt x="84834" y="304023"/>
                      </a:lnTo>
                      <a:lnTo>
                        <a:pt x="84833" y="426469"/>
                      </a:lnTo>
                      <a:cubicBezTo>
                        <a:pt x="84833" y="433228"/>
                        <a:pt x="80357" y="438707"/>
                        <a:pt x="74836" y="438707"/>
                      </a:cubicBezTo>
                      <a:lnTo>
                        <a:pt x="64992" y="438707"/>
                      </a:lnTo>
                      <a:lnTo>
                        <a:pt x="27506" y="438707"/>
                      </a:lnTo>
                      <a:lnTo>
                        <a:pt x="7494" y="438707"/>
                      </a:lnTo>
                      <a:cubicBezTo>
                        <a:pt x="3355" y="438707"/>
                        <a:pt x="0" y="434600"/>
                        <a:pt x="0" y="429534"/>
                      </a:cubicBezTo>
                      <a:lnTo>
                        <a:pt x="0" y="407818"/>
                      </a:lnTo>
                      <a:cubicBezTo>
                        <a:pt x="0" y="399288"/>
                        <a:pt x="2824" y="391566"/>
                        <a:pt x="7391" y="385976"/>
                      </a:cubicBezTo>
                      <a:lnTo>
                        <a:pt x="17508" y="380846"/>
                      </a:lnTo>
                      <a:lnTo>
                        <a:pt x="17508" y="248269"/>
                      </a:lnTo>
                      <a:lnTo>
                        <a:pt x="13028" y="241624"/>
                      </a:lnTo>
                      <a:cubicBezTo>
                        <a:pt x="7321" y="228131"/>
                        <a:pt x="4165" y="213296"/>
                        <a:pt x="4165" y="197724"/>
                      </a:cubicBezTo>
                      <a:lnTo>
                        <a:pt x="4165" y="155253"/>
                      </a:lnTo>
                      <a:cubicBezTo>
                        <a:pt x="4165" y="69509"/>
                        <a:pt x="73674" y="0"/>
                        <a:pt x="15941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二等辺三角形 29">
                  <a:extLst>
                    <a:ext uri="{FF2B5EF4-FFF2-40B4-BE49-F238E27FC236}">
                      <a16:creationId xmlns:a16="http://schemas.microsoft.com/office/drawing/2014/main" id="{5476BCD1-37FA-3228-08FD-4FE2D10E8419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581843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二等辺三角形 30">
                  <a:extLst>
                    <a:ext uri="{FF2B5EF4-FFF2-40B4-BE49-F238E27FC236}">
                      <a16:creationId xmlns:a16="http://schemas.microsoft.com/office/drawing/2014/main" id="{8C877C92-C862-45AA-5DF3-9FEB86853094}"/>
                    </a:ext>
                  </a:extLst>
                </p:cNvPr>
                <p:cNvSpPr/>
                <p:nvPr/>
              </p:nvSpPr>
              <p:spPr bwMode="auto">
                <a:xfrm rot="19800000">
                  <a:off x="2304235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CEB2212D-F3B1-C875-59C6-4EC9FFA51B59}"/>
                    </a:ext>
                  </a:extLst>
                </p:cNvPr>
                <p:cNvSpPr/>
                <p:nvPr/>
              </p:nvSpPr>
              <p:spPr bwMode="auto">
                <a:xfrm>
                  <a:off x="2321738" y="2680384"/>
                  <a:ext cx="426311" cy="44743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70CD8341-0B67-B8AC-B4F7-EEE31D3439AA}"/>
                    </a:ext>
                  </a:extLst>
                </p:cNvPr>
                <p:cNvSpPr/>
                <p:nvPr/>
              </p:nvSpPr>
              <p:spPr bwMode="auto">
                <a:xfrm>
                  <a:off x="2392156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7031F1D-1952-70AC-DBDE-4C93369BFF2A}"/>
                    </a:ext>
                  </a:extLst>
                </p:cNvPr>
                <p:cNvSpPr/>
                <p:nvPr/>
              </p:nvSpPr>
              <p:spPr bwMode="auto">
                <a:xfrm>
                  <a:off x="2606469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D8F460B-F3BA-E000-658E-3A3C1D78692C}"/>
                    </a:ext>
                  </a:extLst>
                </p:cNvPr>
                <p:cNvSpPr/>
                <p:nvPr/>
              </p:nvSpPr>
              <p:spPr bwMode="auto">
                <a:xfrm>
                  <a:off x="2398164" y="2944166"/>
                  <a:ext cx="278362" cy="140330"/>
                </a:xfrm>
                <a:custGeom>
                  <a:avLst/>
                  <a:gdLst>
                    <a:gd name="connsiteX0" fmla="*/ 124237 w 446117"/>
                    <a:gd name="connsiteY0" fmla="*/ 0 h 183942"/>
                    <a:gd name="connsiteX1" fmla="*/ 212086 w 446117"/>
                    <a:gd name="connsiteY1" fmla="*/ 26938 h 183942"/>
                    <a:gd name="connsiteX2" fmla="*/ 223059 w 446117"/>
                    <a:gd name="connsiteY2" fmla="*/ 38986 h 183942"/>
                    <a:gd name="connsiteX3" fmla="*/ 234031 w 446117"/>
                    <a:gd name="connsiteY3" fmla="*/ 26938 h 183942"/>
                    <a:gd name="connsiteX4" fmla="*/ 321880 w 446117"/>
                    <a:gd name="connsiteY4" fmla="*/ 0 h 183942"/>
                    <a:gd name="connsiteX5" fmla="*/ 446117 w 446117"/>
                    <a:gd name="connsiteY5" fmla="*/ 91971 h 183942"/>
                    <a:gd name="connsiteX6" fmla="*/ 321880 w 446117"/>
                    <a:gd name="connsiteY6" fmla="*/ 183942 h 183942"/>
                    <a:gd name="connsiteX7" fmla="*/ 234031 w 446117"/>
                    <a:gd name="connsiteY7" fmla="*/ 157004 h 183942"/>
                    <a:gd name="connsiteX8" fmla="*/ 223059 w 446117"/>
                    <a:gd name="connsiteY8" fmla="*/ 144956 h 183942"/>
                    <a:gd name="connsiteX9" fmla="*/ 212086 w 446117"/>
                    <a:gd name="connsiteY9" fmla="*/ 157004 h 183942"/>
                    <a:gd name="connsiteX10" fmla="*/ 124237 w 446117"/>
                    <a:gd name="connsiteY10" fmla="*/ 183942 h 183942"/>
                    <a:gd name="connsiteX11" fmla="*/ 0 w 446117"/>
                    <a:gd name="connsiteY11" fmla="*/ 91971 h 183942"/>
                    <a:gd name="connsiteX12" fmla="*/ 124237 w 446117"/>
                    <a:gd name="connsiteY12" fmla="*/ 0 h 18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17" h="183942">
                      <a:moveTo>
                        <a:pt x="124237" y="0"/>
                      </a:moveTo>
                      <a:cubicBezTo>
                        <a:pt x="158544" y="0"/>
                        <a:pt x="189603" y="10294"/>
                        <a:pt x="212086" y="26938"/>
                      </a:cubicBezTo>
                      <a:lnTo>
                        <a:pt x="223059" y="38986"/>
                      </a:lnTo>
                      <a:lnTo>
                        <a:pt x="234031" y="26938"/>
                      </a:lnTo>
                      <a:cubicBezTo>
                        <a:pt x="256514" y="10294"/>
                        <a:pt x="287573" y="0"/>
                        <a:pt x="321880" y="0"/>
                      </a:cubicBezTo>
                      <a:cubicBezTo>
                        <a:pt x="390494" y="0"/>
                        <a:pt x="446117" y="41177"/>
                        <a:pt x="446117" y="91971"/>
                      </a:cubicBezTo>
                      <a:cubicBezTo>
                        <a:pt x="446117" y="142765"/>
                        <a:pt x="390494" y="183942"/>
                        <a:pt x="321880" y="183942"/>
                      </a:cubicBezTo>
                      <a:cubicBezTo>
                        <a:pt x="287573" y="183942"/>
                        <a:pt x="256514" y="173648"/>
                        <a:pt x="234031" y="157004"/>
                      </a:cubicBezTo>
                      <a:lnTo>
                        <a:pt x="223059" y="144956"/>
                      </a:lnTo>
                      <a:lnTo>
                        <a:pt x="212086" y="157004"/>
                      </a:lnTo>
                      <a:cubicBezTo>
                        <a:pt x="189603" y="173648"/>
                        <a:pt x="158544" y="183942"/>
                        <a:pt x="124237" y="183942"/>
                      </a:cubicBezTo>
                      <a:cubicBezTo>
                        <a:pt x="55623" y="183942"/>
                        <a:pt x="0" y="142765"/>
                        <a:pt x="0" y="91971"/>
                      </a:cubicBezTo>
                      <a:cubicBezTo>
                        <a:pt x="0" y="41177"/>
                        <a:pt x="55623" y="0"/>
                        <a:pt x="124237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FE82593A-1C51-949D-FA05-868DEC5E3151}"/>
                    </a:ext>
                  </a:extLst>
                </p:cNvPr>
                <p:cNvSpPr/>
                <p:nvPr/>
              </p:nvSpPr>
              <p:spPr bwMode="auto">
                <a:xfrm rot="10800000">
                  <a:off x="2503414" y="2930539"/>
                  <a:ext cx="62958" cy="4928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65BB9B9-9AAB-21F8-6845-E840020648F4}"/>
                </a:ext>
              </a:extLst>
            </p:cNvPr>
            <p:cNvGrpSpPr/>
            <p:nvPr/>
          </p:nvGrpSpPr>
          <p:grpSpPr>
            <a:xfrm>
              <a:off x="5205450" y="278650"/>
              <a:ext cx="2174524" cy="2174524"/>
              <a:chOff x="3760034" y="10286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E77CED4-2963-EE9F-32C9-DC42553DFE92}"/>
                  </a:ext>
                </a:extLst>
              </p:cNvPr>
              <p:cNvGrpSpPr/>
              <p:nvPr/>
            </p:nvGrpSpPr>
            <p:grpSpPr>
              <a:xfrm>
                <a:off x="3760034" y="10286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78B44DD2-9951-FF3D-DE5A-879F69A74CC7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05E1AC82-CC0F-33C0-89B1-450DAD0FE79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2E687A1-3A05-FE4F-26D9-1C9BEDC3AAEC}"/>
                  </a:ext>
                </a:extLst>
              </p:cNvPr>
              <p:cNvSpPr/>
              <p:nvPr/>
            </p:nvSpPr>
            <p:spPr bwMode="auto">
              <a:xfrm>
                <a:off x="3829674" y="10983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050B8B4-775B-39AD-B142-E0ED109D317E}"/>
                  </a:ext>
                </a:extLst>
              </p:cNvPr>
              <p:cNvSpPr/>
              <p:nvPr/>
            </p:nvSpPr>
            <p:spPr bwMode="auto">
              <a:xfrm>
                <a:off x="3890978" y="11643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F7F72EE4-D460-28CF-4FF9-3794113056E2}"/>
                  </a:ext>
                </a:extLst>
              </p:cNvPr>
              <p:cNvGrpSpPr/>
              <p:nvPr/>
            </p:nvGrpSpPr>
            <p:grpSpPr>
              <a:xfrm>
                <a:off x="4182872" y="1370665"/>
                <a:ext cx="1630954" cy="1714708"/>
                <a:chOff x="4293596" y="2668762"/>
                <a:chExt cx="766329" cy="805682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4BA404D3-5D75-F7E1-F9B3-D3F4122A8699}"/>
                    </a:ext>
                  </a:extLst>
                </p:cNvPr>
                <p:cNvSpPr/>
                <p:nvPr/>
              </p:nvSpPr>
              <p:spPr bwMode="auto">
                <a:xfrm rot="10800000">
                  <a:off x="4889244" y="2827646"/>
                  <a:ext cx="170681" cy="341362"/>
                </a:xfrm>
                <a:prstGeom prst="moon">
                  <a:avLst>
                    <a:gd name="adj" fmla="val 74479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1094A14-FB63-7220-C220-3FB1AE2B9BD6}"/>
                    </a:ext>
                  </a:extLst>
                </p:cNvPr>
                <p:cNvSpPr/>
                <p:nvPr/>
              </p:nvSpPr>
              <p:spPr bwMode="auto">
                <a:xfrm>
                  <a:off x="4746718" y="3201734"/>
                  <a:ext cx="91982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D363A38A-FE00-D027-3793-99AF8E1C681D}"/>
                    </a:ext>
                  </a:extLst>
                </p:cNvPr>
                <p:cNvSpPr/>
                <p:nvPr/>
              </p:nvSpPr>
              <p:spPr bwMode="auto">
                <a:xfrm>
                  <a:off x="4418915" y="3006828"/>
                  <a:ext cx="562993" cy="467616"/>
                </a:xfrm>
                <a:custGeom>
                  <a:avLst/>
                  <a:gdLst>
                    <a:gd name="connsiteX0" fmla="*/ 168382 w 562993"/>
                    <a:gd name="connsiteY0" fmla="*/ 0 h 467616"/>
                    <a:gd name="connsiteX1" fmla="*/ 394611 w 562993"/>
                    <a:gd name="connsiteY1" fmla="*/ 0 h 467616"/>
                    <a:gd name="connsiteX2" fmla="*/ 562993 w 562993"/>
                    <a:gd name="connsiteY2" fmla="*/ 168382 h 467616"/>
                    <a:gd name="connsiteX3" fmla="*/ 562992 w 562993"/>
                    <a:gd name="connsiteY3" fmla="*/ 267706 h 467616"/>
                    <a:gd name="connsiteX4" fmla="*/ 542766 w 562993"/>
                    <a:gd name="connsiteY4" fmla="*/ 316537 h 467616"/>
                    <a:gd name="connsiteX5" fmla="*/ 541228 w 562993"/>
                    <a:gd name="connsiteY5" fmla="*/ 317574 h 467616"/>
                    <a:gd name="connsiteX6" fmla="*/ 541227 w 562993"/>
                    <a:gd name="connsiteY6" fmla="*/ 455378 h 467616"/>
                    <a:gd name="connsiteX7" fmla="*/ 530388 w 562993"/>
                    <a:gd name="connsiteY7" fmla="*/ 467616 h 467616"/>
                    <a:gd name="connsiteX8" fmla="*/ 519714 w 562993"/>
                    <a:gd name="connsiteY8" fmla="*/ 467616 h 467616"/>
                    <a:gd name="connsiteX9" fmla="*/ 479070 w 562993"/>
                    <a:gd name="connsiteY9" fmla="*/ 467616 h 467616"/>
                    <a:gd name="connsiteX10" fmla="*/ 457371 w 562993"/>
                    <a:gd name="connsiteY10" fmla="*/ 467616 h 467616"/>
                    <a:gd name="connsiteX11" fmla="*/ 449246 w 562993"/>
                    <a:gd name="connsiteY11" fmla="*/ 458443 h 467616"/>
                    <a:gd name="connsiteX12" fmla="*/ 449246 w 562993"/>
                    <a:gd name="connsiteY12" fmla="*/ 436727 h 467616"/>
                    <a:gd name="connsiteX13" fmla="*/ 457260 w 562993"/>
                    <a:gd name="connsiteY13" fmla="*/ 414885 h 467616"/>
                    <a:gd name="connsiteX14" fmla="*/ 468230 w 562993"/>
                    <a:gd name="connsiteY14" fmla="*/ 409755 h 467616"/>
                    <a:gd name="connsiteX15" fmla="*/ 468230 w 562993"/>
                    <a:gd name="connsiteY15" fmla="*/ 336763 h 467616"/>
                    <a:gd name="connsiteX16" fmla="*/ 238810 w 562993"/>
                    <a:gd name="connsiteY16" fmla="*/ 336763 h 467616"/>
                    <a:gd name="connsiteX17" fmla="*/ 238809 w 562993"/>
                    <a:gd name="connsiteY17" fmla="*/ 455378 h 467616"/>
                    <a:gd name="connsiteX18" fmla="*/ 227970 w 562993"/>
                    <a:gd name="connsiteY18" fmla="*/ 467616 h 467616"/>
                    <a:gd name="connsiteX19" fmla="*/ 217296 w 562993"/>
                    <a:gd name="connsiteY19" fmla="*/ 467616 h 467616"/>
                    <a:gd name="connsiteX20" fmla="*/ 176652 w 562993"/>
                    <a:gd name="connsiteY20" fmla="*/ 467616 h 467616"/>
                    <a:gd name="connsiteX21" fmla="*/ 154953 w 562993"/>
                    <a:gd name="connsiteY21" fmla="*/ 467616 h 467616"/>
                    <a:gd name="connsiteX22" fmla="*/ 146828 w 562993"/>
                    <a:gd name="connsiteY22" fmla="*/ 458443 h 467616"/>
                    <a:gd name="connsiteX23" fmla="*/ 146828 w 562993"/>
                    <a:gd name="connsiteY23" fmla="*/ 436727 h 467616"/>
                    <a:gd name="connsiteX24" fmla="*/ 154842 w 562993"/>
                    <a:gd name="connsiteY24" fmla="*/ 414885 h 467616"/>
                    <a:gd name="connsiteX25" fmla="*/ 165812 w 562993"/>
                    <a:gd name="connsiteY25" fmla="*/ 409755 h 467616"/>
                    <a:gd name="connsiteX26" fmla="*/ 165812 w 562993"/>
                    <a:gd name="connsiteY26" fmla="*/ 336763 h 467616"/>
                    <a:gd name="connsiteX27" fmla="*/ 100698 w 562993"/>
                    <a:gd name="connsiteY27" fmla="*/ 336763 h 467616"/>
                    <a:gd name="connsiteX28" fmla="*/ 100697 w 562993"/>
                    <a:gd name="connsiteY28" fmla="*/ 455378 h 467616"/>
                    <a:gd name="connsiteX29" fmla="*/ 89858 w 562993"/>
                    <a:gd name="connsiteY29" fmla="*/ 467616 h 467616"/>
                    <a:gd name="connsiteX30" fmla="*/ 79184 w 562993"/>
                    <a:gd name="connsiteY30" fmla="*/ 467616 h 467616"/>
                    <a:gd name="connsiteX31" fmla="*/ 38540 w 562993"/>
                    <a:gd name="connsiteY31" fmla="*/ 467616 h 467616"/>
                    <a:gd name="connsiteX32" fmla="*/ 16841 w 562993"/>
                    <a:gd name="connsiteY32" fmla="*/ 467616 h 467616"/>
                    <a:gd name="connsiteX33" fmla="*/ 8716 w 562993"/>
                    <a:gd name="connsiteY33" fmla="*/ 458443 h 467616"/>
                    <a:gd name="connsiteX34" fmla="*/ 8716 w 562993"/>
                    <a:gd name="connsiteY34" fmla="*/ 436727 h 467616"/>
                    <a:gd name="connsiteX35" fmla="*/ 16730 w 562993"/>
                    <a:gd name="connsiteY35" fmla="*/ 414885 h 467616"/>
                    <a:gd name="connsiteX36" fmla="*/ 27700 w 562993"/>
                    <a:gd name="connsiteY36" fmla="*/ 409755 h 467616"/>
                    <a:gd name="connsiteX37" fmla="*/ 27700 w 562993"/>
                    <a:gd name="connsiteY37" fmla="*/ 321575 h 467616"/>
                    <a:gd name="connsiteX38" fmla="*/ 20227 w 562993"/>
                    <a:gd name="connsiteY38" fmla="*/ 316537 h 467616"/>
                    <a:gd name="connsiteX39" fmla="*/ 0 w 562993"/>
                    <a:gd name="connsiteY39" fmla="*/ 267706 h 467616"/>
                    <a:gd name="connsiteX40" fmla="*/ 0 w 562993"/>
                    <a:gd name="connsiteY40" fmla="*/ 168382 h 467616"/>
                    <a:gd name="connsiteX41" fmla="*/ 168382 w 562993"/>
                    <a:gd name="connsiteY41" fmla="*/ 0 h 46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62993" h="467616">
                      <a:moveTo>
                        <a:pt x="168382" y="0"/>
                      </a:moveTo>
                      <a:lnTo>
                        <a:pt x="394611" y="0"/>
                      </a:lnTo>
                      <a:cubicBezTo>
                        <a:pt x="487606" y="0"/>
                        <a:pt x="562993" y="75387"/>
                        <a:pt x="562993" y="168382"/>
                      </a:cubicBezTo>
                      <a:cubicBezTo>
                        <a:pt x="562993" y="201490"/>
                        <a:pt x="562992" y="234598"/>
                        <a:pt x="562992" y="267706"/>
                      </a:cubicBezTo>
                      <a:cubicBezTo>
                        <a:pt x="562992" y="286776"/>
                        <a:pt x="555263" y="304040"/>
                        <a:pt x="542766" y="316537"/>
                      </a:cubicBezTo>
                      <a:lnTo>
                        <a:pt x="541228" y="317574"/>
                      </a:lnTo>
                      <a:lnTo>
                        <a:pt x="541227" y="455378"/>
                      </a:lnTo>
                      <a:cubicBezTo>
                        <a:pt x="541227" y="462137"/>
                        <a:pt x="536374" y="467616"/>
                        <a:pt x="530388" y="467616"/>
                      </a:cubicBezTo>
                      <a:lnTo>
                        <a:pt x="519714" y="467616"/>
                      </a:lnTo>
                      <a:lnTo>
                        <a:pt x="479070" y="467616"/>
                      </a:lnTo>
                      <a:lnTo>
                        <a:pt x="457371" y="467616"/>
                      </a:lnTo>
                      <a:cubicBezTo>
                        <a:pt x="452884" y="467616"/>
                        <a:pt x="449246" y="463509"/>
                        <a:pt x="449246" y="458443"/>
                      </a:cubicBezTo>
                      <a:lnTo>
                        <a:pt x="449246" y="436727"/>
                      </a:lnTo>
                      <a:cubicBezTo>
                        <a:pt x="449246" y="428197"/>
                        <a:pt x="452308" y="420475"/>
                        <a:pt x="457260" y="414885"/>
                      </a:cubicBezTo>
                      <a:lnTo>
                        <a:pt x="468230" y="409755"/>
                      </a:lnTo>
                      <a:lnTo>
                        <a:pt x="468230" y="336763"/>
                      </a:lnTo>
                      <a:lnTo>
                        <a:pt x="238810" y="336763"/>
                      </a:lnTo>
                      <a:lnTo>
                        <a:pt x="238809" y="455378"/>
                      </a:lnTo>
                      <a:cubicBezTo>
                        <a:pt x="238809" y="462137"/>
                        <a:pt x="233956" y="467616"/>
                        <a:pt x="227970" y="467616"/>
                      </a:cubicBezTo>
                      <a:lnTo>
                        <a:pt x="217296" y="467616"/>
                      </a:lnTo>
                      <a:lnTo>
                        <a:pt x="176652" y="467616"/>
                      </a:lnTo>
                      <a:lnTo>
                        <a:pt x="154953" y="467616"/>
                      </a:lnTo>
                      <a:cubicBezTo>
                        <a:pt x="150466" y="467616"/>
                        <a:pt x="146828" y="463509"/>
                        <a:pt x="146828" y="458443"/>
                      </a:cubicBezTo>
                      <a:lnTo>
                        <a:pt x="146828" y="436727"/>
                      </a:lnTo>
                      <a:cubicBezTo>
                        <a:pt x="146828" y="428197"/>
                        <a:pt x="149890" y="420475"/>
                        <a:pt x="154842" y="414885"/>
                      </a:cubicBezTo>
                      <a:lnTo>
                        <a:pt x="165812" y="409755"/>
                      </a:lnTo>
                      <a:lnTo>
                        <a:pt x="165812" y="336763"/>
                      </a:lnTo>
                      <a:lnTo>
                        <a:pt x="100698" y="336763"/>
                      </a:lnTo>
                      <a:lnTo>
                        <a:pt x="100697" y="455378"/>
                      </a:lnTo>
                      <a:cubicBezTo>
                        <a:pt x="100697" y="462137"/>
                        <a:pt x="95844" y="467616"/>
                        <a:pt x="89858" y="467616"/>
                      </a:cubicBezTo>
                      <a:lnTo>
                        <a:pt x="79184" y="467616"/>
                      </a:lnTo>
                      <a:lnTo>
                        <a:pt x="38540" y="467616"/>
                      </a:lnTo>
                      <a:lnTo>
                        <a:pt x="16841" y="467616"/>
                      </a:lnTo>
                      <a:cubicBezTo>
                        <a:pt x="12354" y="467616"/>
                        <a:pt x="8716" y="463509"/>
                        <a:pt x="8716" y="458443"/>
                      </a:cubicBezTo>
                      <a:lnTo>
                        <a:pt x="8716" y="436727"/>
                      </a:lnTo>
                      <a:cubicBezTo>
                        <a:pt x="8716" y="428197"/>
                        <a:pt x="11778" y="420475"/>
                        <a:pt x="16730" y="414885"/>
                      </a:cubicBezTo>
                      <a:lnTo>
                        <a:pt x="27700" y="409755"/>
                      </a:lnTo>
                      <a:lnTo>
                        <a:pt x="27700" y="321575"/>
                      </a:lnTo>
                      <a:lnTo>
                        <a:pt x="20227" y="316537"/>
                      </a:lnTo>
                      <a:cubicBezTo>
                        <a:pt x="7729" y="304040"/>
                        <a:pt x="0" y="286776"/>
                        <a:pt x="0" y="267706"/>
                      </a:cubicBezTo>
                      <a:lnTo>
                        <a:pt x="0" y="168382"/>
                      </a:lnTo>
                      <a:cubicBezTo>
                        <a:pt x="0" y="75387"/>
                        <a:pt x="75387" y="0"/>
                        <a:pt x="168382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二等辺三角形 13">
                  <a:extLst>
                    <a:ext uri="{FF2B5EF4-FFF2-40B4-BE49-F238E27FC236}">
                      <a16:creationId xmlns:a16="http://schemas.microsoft.com/office/drawing/2014/main" id="{8549B7BE-5EE2-92B1-B8FC-313352EC8F93}"/>
                    </a:ext>
                  </a:extLst>
                </p:cNvPr>
                <p:cNvSpPr/>
                <p:nvPr/>
              </p:nvSpPr>
              <p:spPr bwMode="auto">
                <a:xfrm>
                  <a:off x="4337692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二等辺三角形 14">
                  <a:extLst>
                    <a:ext uri="{FF2B5EF4-FFF2-40B4-BE49-F238E27FC236}">
                      <a16:creationId xmlns:a16="http://schemas.microsoft.com/office/drawing/2014/main" id="{91672444-3506-49D7-4248-180CA33D3C37}"/>
                    </a:ext>
                  </a:extLst>
                </p:cNvPr>
                <p:cNvSpPr/>
                <p:nvPr/>
              </p:nvSpPr>
              <p:spPr bwMode="auto">
                <a:xfrm>
                  <a:off x="4542479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6A0B1957-E1FF-74D9-85C8-1D7919F3B68E}"/>
                    </a:ext>
                  </a:extLst>
                </p:cNvPr>
                <p:cNvSpPr/>
                <p:nvPr/>
              </p:nvSpPr>
              <p:spPr bwMode="auto">
                <a:xfrm>
                  <a:off x="4293596" y="2742107"/>
                  <a:ext cx="426311" cy="461317"/>
                </a:xfrm>
                <a:prstGeom prst="round2SameRect">
                  <a:avLst>
                    <a:gd name="adj1" fmla="val 50000"/>
                    <a:gd name="adj2" fmla="val 34958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22F33D1-713C-3105-72AC-886DC0DD92DA}"/>
                    </a:ext>
                  </a:extLst>
                </p:cNvPr>
                <p:cNvSpPr/>
                <p:nvPr/>
              </p:nvSpPr>
              <p:spPr bwMode="auto">
                <a:xfrm>
                  <a:off x="4368593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ABC3E517-3F14-8A5E-68DD-DB910CAD7F31}"/>
                    </a:ext>
                  </a:extLst>
                </p:cNvPr>
                <p:cNvSpPr/>
                <p:nvPr/>
              </p:nvSpPr>
              <p:spPr bwMode="auto">
                <a:xfrm>
                  <a:off x="4582906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D75A31F9-BB3D-20E2-57C3-A4455889B327}"/>
                    </a:ext>
                  </a:extLst>
                </p:cNvPr>
                <p:cNvSpPr/>
                <p:nvPr/>
              </p:nvSpPr>
              <p:spPr bwMode="auto">
                <a:xfrm>
                  <a:off x="4360540" y="3040857"/>
                  <a:ext cx="292424" cy="176211"/>
                </a:xfrm>
                <a:prstGeom prst="round2SameRect">
                  <a:avLst>
                    <a:gd name="adj1" fmla="val 39945"/>
                    <a:gd name="adj2" fmla="val 50000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8C567B7C-E707-DC64-607B-8AA530349E55}"/>
                    </a:ext>
                  </a:extLst>
                </p:cNvPr>
                <p:cNvSpPr/>
                <p:nvPr/>
              </p:nvSpPr>
              <p:spPr bwMode="auto">
                <a:xfrm rot="10800000">
                  <a:off x="4462933" y="2990716"/>
                  <a:ext cx="87636" cy="6860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ペットの飼育を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D3617A6-EA97-39AC-744B-120B7804631F}"/>
              </a:ext>
            </a:extLst>
          </p:cNvPr>
          <p:cNvGrpSpPr/>
          <p:nvPr/>
        </p:nvGrpSpPr>
        <p:grpSpPr>
          <a:xfrm>
            <a:off x="865363" y="240550"/>
            <a:ext cx="5127274" cy="2174524"/>
            <a:chOff x="2252700" y="278650"/>
            <a:chExt cx="5127274" cy="217452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AA13949-B1C6-7EE3-CA02-733A7D18DC6F}"/>
                </a:ext>
              </a:extLst>
            </p:cNvPr>
            <p:cNvGrpSpPr/>
            <p:nvPr/>
          </p:nvGrpSpPr>
          <p:grpSpPr>
            <a:xfrm>
              <a:off x="2252700" y="278650"/>
              <a:ext cx="2174524" cy="2174524"/>
              <a:chOff x="807284" y="990599"/>
              <a:chExt cx="2412166" cy="2412166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AAFB6E8D-500B-CB5D-870E-A6E6C2C521D5}"/>
                  </a:ext>
                </a:extLst>
              </p:cNvPr>
              <p:cNvGrpSpPr/>
              <p:nvPr/>
            </p:nvGrpSpPr>
            <p:grpSpPr>
              <a:xfrm>
                <a:off x="807284" y="9905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32009418-673D-3497-CA0B-28F754C59CB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27287960-40C0-E1A3-9630-7CBF13DE3FA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5DA4A2F-59CA-77F9-4A56-FA2E7706D673}"/>
                  </a:ext>
                </a:extLst>
              </p:cNvPr>
              <p:cNvSpPr/>
              <p:nvPr/>
            </p:nvSpPr>
            <p:spPr bwMode="auto">
              <a:xfrm>
                <a:off x="876924" y="10602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3CD5131-E7C0-9E37-2D5F-95193DE3BDA2}"/>
                  </a:ext>
                </a:extLst>
              </p:cNvPr>
              <p:cNvSpPr/>
              <p:nvPr/>
            </p:nvSpPr>
            <p:spPr bwMode="auto">
              <a:xfrm>
                <a:off x="938228" y="11262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B00F0ADE-C6C0-81E8-2DE7-AFE39FBDC68A}"/>
                  </a:ext>
                </a:extLst>
              </p:cNvPr>
              <p:cNvGrpSpPr/>
              <p:nvPr/>
            </p:nvGrpSpPr>
            <p:grpSpPr>
              <a:xfrm>
                <a:off x="1081971" y="1311938"/>
                <a:ext cx="1842204" cy="1794622"/>
                <a:chOff x="2304235" y="2627327"/>
                <a:chExt cx="793703" cy="773203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D9ECF43-6A16-14F4-9E48-C170A187A1BD}"/>
                    </a:ext>
                  </a:extLst>
                </p:cNvPr>
                <p:cNvSpPr/>
                <p:nvPr/>
              </p:nvSpPr>
              <p:spPr bwMode="auto">
                <a:xfrm>
                  <a:off x="2888858" y="2802566"/>
                  <a:ext cx="209080" cy="281879"/>
                </a:xfrm>
                <a:custGeom>
                  <a:avLst/>
                  <a:gdLst>
                    <a:gd name="connsiteX0" fmla="*/ 57540 w 209080"/>
                    <a:gd name="connsiteY0" fmla="*/ 397 h 281879"/>
                    <a:gd name="connsiteX1" fmla="*/ 170752 w 209080"/>
                    <a:gd name="connsiteY1" fmla="*/ 44328 h 281879"/>
                    <a:gd name="connsiteX2" fmla="*/ 195856 w 209080"/>
                    <a:gd name="connsiteY2" fmla="*/ 200541 h 281879"/>
                    <a:gd name="connsiteX3" fmla="*/ 60006 w 209080"/>
                    <a:gd name="connsiteY3" fmla="*/ 281643 h 281879"/>
                    <a:gd name="connsiteX4" fmla="*/ 63378 w 209080"/>
                    <a:gd name="connsiteY4" fmla="*/ 223316 h 281879"/>
                    <a:gd name="connsiteX5" fmla="*/ 142912 w 209080"/>
                    <a:gd name="connsiteY5" fmla="*/ 175835 h 281879"/>
                    <a:gd name="connsiteX6" fmla="*/ 128215 w 209080"/>
                    <a:gd name="connsiteY6" fmla="*/ 84379 h 281879"/>
                    <a:gd name="connsiteX7" fmla="*/ 37809 w 209080"/>
                    <a:gd name="connsiteY7" fmla="*/ 64207 h 281879"/>
                    <a:gd name="connsiteX8" fmla="*/ 37137 w 209080"/>
                    <a:gd name="connsiteY8" fmla="*/ 62506 h 281879"/>
                    <a:gd name="connsiteX9" fmla="*/ 28366 w 209080"/>
                    <a:gd name="connsiteY9" fmla="*/ 66319 h 281879"/>
                    <a:gd name="connsiteX10" fmla="*/ 0 w 209080"/>
                    <a:gd name="connsiteY10" fmla="*/ 36548 h 281879"/>
                    <a:gd name="connsiteX11" fmla="*/ 8308 w 209080"/>
                    <a:gd name="connsiteY11" fmla="*/ 15497 h 281879"/>
                    <a:gd name="connsiteX12" fmla="*/ 17052 w 209080"/>
                    <a:gd name="connsiteY12" fmla="*/ 11695 h 281879"/>
                    <a:gd name="connsiteX13" fmla="*/ 16332 w 209080"/>
                    <a:gd name="connsiteY13" fmla="*/ 9873 h 281879"/>
                    <a:gd name="connsiteX14" fmla="*/ 26761 w 209080"/>
                    <a:gd name="connsiteY14" fmla="*/ 7475 h 281879"/>
                    <a:gd name="connsiteX15" fmla="*/ 28366 w 209080"/>
                    <a:gd name="connsiteY15" fmla="*/ 6777 h 281879"/>
                    <a:gd name="connsiteX16" fmla="*/ 28861 w 209080"/>
                    <a:gd name="connsiteY16" fmla="*/ 6992 h 28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9080" h="281879">
                      <a:moveTo>
                        <a:pt x="57540" y="397"/>
                      </a:moveTo>
                      <a:cubicBezTo>
                        <a:pt x="99245" y="-2744"/>
                        <a:pt x="141079" y="12813"/>
                        <a:pt x="170752" y="44328"/>
                      </a:cubicBezTo>
                      <a:cubicBezTo>
                        <a:pt x="210315" y="86347"/>
                        <a:pt x="220262" y="148241"/>
                        <a:pt x="195856" y="200541"/>
                      </a:cubicBezTo>
                      <a:cubicBezTo>
                        <a:pt x="171450" y="252840"/>
                        <a:pt x="117624" y="284974"/>
                        <a:pt x="60006" y="281643"/>
                      </a:cubicBezTo>
                      <a:lnTo>
                        <a:pt x="63378" y="223316"/>
                      </a:lnTo>
                      <a:cubicBezTo>
                        <a:pt x="97111" y="225266"/>
                        <a:pt x="128623" y="206453"/>
                        <a:pt x="142912" y="175835"/>
                      </a:cubicBezTo>
                      <a:cubicBezTo>
                        <a:pt x="157201" y="145216"/>
                        <a:pt x="151377" y="108980"/>
                        <a:pt x="128215" y="84379"/>
                      </a:cubicBezTo>
                      <a:cubicBezTo>
                        <a:pt x="105052" y="59779"/>
                        <a:pt x="69232" y="51786"/>
                        <a:pt x="37809" y="64207"/>
                      </a:cubicBezTo>
                      <a:lnTo>
                        <a:pt x="37137" y="62506"/>
                      </a:lnTo>
                      <a:lnTo>
                        <a:pt x="28366" y="66319"/>
                      </a:lnTo>
                      <a:cubicBezTo>
                        <a:pt x="12700" y="66319"/>
                        <a:pt x="0" y="52990"/>
                        <a:pt x="0" y="36548"/>
                      </a:cubicBezTo>
                      <a:cubicBezTo>
                        <a:pt x="0" y="28327"/>
                        <a:pt x="3175" y="20884"/>
                        <a:pt x="8308" y="15497"/>
                      </a:cubicBezTo>
                      <a:lnTo>
                        <a:pt x="17052" y="11695"/>
                      </a:lnTo>
                      <a:lnTo>
                        <a:pt x="16332" y="9873"/>
                      </a:lnTo>
                      <a:lnTo>
                        <a:pt x="26761" y="7475"/>
                      </a:lnTo>
                      <a:lnTo>
                        <a:pt x="28366" y="6777"/>
                      </a:lnTo>
                      <a:lnTo>
                        <a:pt x="28861" y="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E5F0492-23B1-A17E-39EC-0C14CD228DAC}"/>
                    </a:ext>
                  </a:extLst>
                </p:cNvPr>
                <p:cNvSpPr/>
                <p:nvPr/>
              </p:nvSpPr>
              <p:spPr bwMode="auto">
                <a:xfrm>
                  <a:off x="2753617" y="3127820"/>
                  <a:ext cx="84834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B8736838-60C5-0CB6-BAA0-C9F0ED6822FB}"/>
                    </a:ext>
                  </a:extLst>
                </p:cNvPr>
                <p:cNvSpPr/>
                <p:nvPr/>
              </p:nvSpPr>
              <p:spPr bwMode="auto">
                <a:xfrm>
                  <a:off x="2434530" y="2961823"/>
                  <a:ext cx="567157" cy="438707"/>
                </a:xfrm>
                <a:custGeom>
                  <a:avLst/>
                  <a:gdLst>
                    <a:gd name="connsiteX0" fmla="*/ 159418 w 567157"/>
                    <a:gd name="connsiteY0" fmla="*/ 0 h 438707"/>
                    <a:gd name="connsiteX1" fmla="*/ 411904 w 567157"/>
                    <a:gd name="connsiteY1" fmla="*/ 0 h 438707"/>
                    <a:gd name="connsiteX2" fmla="*/ 567157 w 567157"/>
                    <a:gd name="connsiteY2" fmla="*/ 155253 h 438707"/>
                    <a:gd name="connsiteX3" fmla="*/ 567157 w 567157"/>
                    <a:gd name="connsiteY3" fmla="*/ 197724 h 438707"/>
                    <a:gd name="connsiteX4" fmla="*/ 534124 w 567157"/>
                    <a:gd name="connsiteY4" fmla="*/ 277473 h 438707"/>
                    <a:gd name="connsiteX5" fmla="*/ 525364 w 567157"/>
                    <a:gd name="connsiteY5" fmla="*/ 283379 h 438707"/>
                    <a:gd name="connsiteX6" fmla="*/ 525363 w 567157"/>
                    <a:gd name="connsiteY6" fmla="*/ 426469 h 438707"/>
                    <a:gd name="connsiteX7" fmla="*/ 515366 w 567157"/>
                    <a:gd name="connsiteY7" fmla="*/ 438707 h 438707"/>
                    <a:gd name="connsiteX8" fmla="*/ 505522 w 567157"/>
                    <a:gd name="connsiteY8" fmla="*/ 438707 h 438707"/>
                    <a:gd name="connsiteX9" fmla="*/ 468036 w 567157"/>
                    <a:gd name="connsiteY9" fmla="*/ 438707 h 438707"/>
                    <a:gd name="connsiteX10" fmla="*/ 448024 w 567157"/>
                    <a:gd name="connsiteY10" fmla="*/ 438707 h 438707"/>
                    <a:gd name="connsiteX11" fmla="*/ 440530 w 567157"/>
                    <a:gd name="connsiteY11" fmla="*/ 429534 h 438707"/>
                    <a:gd name="connsiteX12" fmla="*/ 440530 w 567157"/>
                    <a:gd name="connsiteY12" fmla="*/ 407818 h 438707"/>
                    <a:gd name="connsiteX13" fmla="*/ 447921 w 567157"/>
                    <a:gd name="connsiteY13" fmla="*/ 385976 h 438707"/>
                    <a:gd name="connsiteX14" fmla="*/ 458038 w 567157"/>
                    <a:gd name="connsiteY14" fmla="*/ 380846 h 438707"/>
                    <a:gd name="connsiteX15" fmla="*/ 458038 w 567157"/>
                    <a:gd name="connsiteY15" fmla="*/ 309767 h 438707"/>
                    <a:gd name="connsiteX16" fmla="*/ 454375 w 567157"/>
                    <a:gd name="connsiteY16" fmla="*/ 310506 h 438707"/>
                    <a:gd name="connsiteX17" fmla="*/ 227708 w 567157"/>
                    <a:gd name="connsiteY17" fmla="*/ 310506 h 438707"/>
                    <a:gd name="connsiteX18" fmla="*/ 227707 w 567157"/>
                    <a:gd name="connsiteY18" fmla="*/ 426469 h 438707"/>
                    <a:gd name="connsiteX19" fmla="*/ 217710 w 567157"/>
                    <a:gd name="connsiteY19" fmla="*/ 438707 h 438707"/>
                    <a:gd name="connsiteX20" fmla="*/ 207866 w 567157"/>
                    <a:gd name="connsiteY20" fmla="*/ 438707 h 438707"/>
                    <a:gd name="connsiteX21" fmla="*/ 170380 w 567157"/>
                    <a:gd name="connsiteY21" fmla="*/ 438707 h 438707"/>
                    <a:gd name="connsiteX22" fmla="*/ 150368 w 567157"/>
                    <a:gd name="connsiteY22" fmla="*/ 438707 h 438707"/>
                    <a:gd name="connsiteX23" fmla="*/ 142874 w 567157"/>
                    <a:gd name="connsiteY23" fmla="*/ 429534 h 438707"/>
                    <a:gd name="connsiteX24" fmla="*/ 142874 w 567157"/>
                    <a:gd name="connsiteY24" fmla="*/ 407818 h 438707"/>
                    <a:gd name="connsiteX25" fmla="*/ 150265 w 567157"/>
                    <a:gd name="connsiteY25" fmla="*/ 385976 h 438707"/>
                    <a:gd name="connsiteX26" fmla="*/ 160382 w 567157"/>
                    <a:gd name="connsiteY26" fmla="*/ 380846 h 438707"/>
                    <a:gd name="connsiteX27" fmla="*/ 160382 w 567157"/>
                    <a:gd name="connsiteY27" fmla="*/ 310506 h 438707"/>
                    <a:gd name="connsiteX28" fmla="*/ 116947 w 567157"/>
                    <a:gd name="connsiteY28" fmla="*/ 310506 h 438707"/>
                    <a:gd name="connsiteX29" fmla="*/ 84834 w 567157"/>
                    <a:gd name="connsiteY29" fmla="*/ 304023 h 438707"/>
                    <a:gd name="connsiteX30" fmla="*/ 84833 w 567157"/>
                    <a:gd name="connsiteY30" fmla="*/ 426469 h 438707"/>
                    <a:gd name="connsiteX31" fmla="*/ 74836 w 567157"/>
                    <a:gd name="connsiteY31" fmla="*/ 438707 h 438707"/>
                    <a:gd name="connsiteX32" fmla="*/ 64992 w 567157"/>
                    <a:gd name="connsiteY32" fmla="*/ 438707 h 438707"/>
                    <a:gd name="connsiteX33" fmla="*/ 27506 w 567157"/>
                    <a:gd name="connsiteY33" fmla="*/ 438707 h 438707"/>
                    <a:gd name="connsiteX34" fmla="*/ 7494 w 567157"/>
                    <a:gd name="connsiteY34" fmla="*/ 438707 h 438707"/>
                    <a:gd name="connsiteX35" fmla="*/ 0 w 567157"/>
                    <a:gd name="connsiteY35" fmla="*/ 429534 h 438707"/>
                    <a:gd name="connsiteX36" fmla="*/ 0 w 567157"/>
                    <a:gd name="connsiteY36" fmla="*/ 407818 h 438707"/>
                    <a:gd name="connsiteX37" fmla="*/ 7391 w 567157"/>
                    <a:gd name="connsiteY37" fmla="*/ 385976 h 438707"/>
                    <a:gd name="connsiteX38" fmla="*/ 17508 w 567157"/>
                    <a:gd name="connsiteY38" fmla="*/ 380846 h 438707"/>
                    <a:gd name="connsiteX39" fmla="*/ 17508 w 567157"/>
                    <a:gd name="connsiteY39" fmla="*/ 248269 h 438707"/>
                    <a:gd name="connsiteX40" fmla="*/ 13028 w 567157"/>
                    <a:gd name="connsiteY40" fmla="*/ 241624 h 438707"/>
                    <a:gd name="connsiteX41" fmla="*/ 4165 w 567157"/>
                    <a:gd name="connsiteY41" fmla="*/ 197724 h 438707"/>
                    <a:gd name="connsiteX42" fmla="*/ 4165 w 567157"/>
                    <a:gd name="connsiteY42" fmla="*/ 155253 h 438707"/>
                    <a:gd name="connsiteX43" fmla="*/ 159418 w 567157"/>
                    <a:gd name="connsiteY43" fmla="*/ 0 h 438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67157" h="438707">
                      <a:moveTo>
                        <a:pt x="159418" y="0"/>
                      </a:moveTo>
                      <a:lnTo>
                        <a:pt x="411904" y="0"/>
                      </a:lnTo>
                      <a:cubicBezTo>
                        <a:pt x="497648" y="0"/>
                        <a:pt x="567157" y="69509"/>
                        <a:pt x="567157" y="155253"/>
                      </a:cubicBezTo>
                      <a:lnTo>
                        <a:pt x="567157" y="197724"/>
                      </a:lnTo>
                      <a:cubicBezTo>
                        <a:pt x="567157" y="228868"/>
                        <a:pt x="554534" y="257064"/>
                        <a:pt x="534124" y="277473"/>
                      </a:cubicBezTo>
                      <a:lnTo>
                        <a:pt x="525364" y="283379"/>
                      </a:lnTo>
                      <a:lnTo>
                        <a:pt x="525363" y="426469"/>
                      </a:lnTo>
                      <a:cubicBezTo>
                        <a:pt x="525363" y="433228"/>
                        <a:pt x="520887" y="438707"/>
                        <a:pt x="515366" y="438707"/>
                      </a:cubicBezTo>
                      <a:lnTo>
                        <a:pt x="505522" y="438707"/>
                      </a:lnTo>
                      <a:lnTo>
                        <a:pt x="468036" y="438707"/>
                      </a:lnTo>
                      <a:lnTo>
                        <a:pt x="448024" y="438707"/>
                      </a:lnTo>
                      <a:cubicBezTo>
                        <a:pt x="443885" y="438707"/>
                        <a:pt x="440530" y="434600"/>
                        <a:pt x="440530" y="429534"/>
                      </a:cubicBezTo>
                      <a:lnTo>
                        <a:pt x="440530" y="407818"/>
                      </a:lnTo>
                      <a:cubicBezTo>
                        <a:pt x="440530" y="399288"/>
                        <a:pt x="443354" y="391566"/>
                        <a:pt x="447921" y="385976"/>
                      </a:cubicBezTo>
                      <a:lnTo>
                        <a:pt x="458038" y="380846"/>
                      </a:lnTo>
                      <a:lnTo>
                        <a:pt x="458038" y="309767"/>
                      </a:lnTo>
                      <a:lnTo>
                        <a:pt x="454375" y="310506"/>
                      </a:lnTo>
                      <a:lnTo>
                        <a:pt x="227708" y="310506"/>
                      </a:lnTo>
                      <a:lnTo>
                        <a:pt x="227707" y="426469"/>
                      </a:lnTo>
                      <a:cubicBezTo>
                        <a:pt x="227707" y="433228"/>
                        <a:pt x="223231" y="438707"/>
                        <a:pt x="217710" y="438707"/>
                      </a:cubicBezTo>
                      <a:lnTo>
                        <a:pt x="207866" y="438707"/>
                      </a:lnTo>
                      <a:lnTo>
                        <a:pt x="170380" y="438707"/>
                      </a:lnTo>
                      <a:lnTo>
                        <a:pt x="150368" y="438707"/>
                      </a:lnTo>
                      <a:cubicBezTo>
                        <a:pt x="146229" y="438707"/>
                        <a:pt x="142874" y="434600"/>
                        <a:pt x="142874" y="429534"/>
                      </a:cubicBezTo>
                      <a:lnTo>
                        <a:pt x="142874" y="407818"/>
                      </a:lnTo>
                      <a:cubicBezTo>
                        <a:pt x="142874" y="399288"/>
                        <a:pt x="145698" y="391566"/>
                        <a:pt x="150265" y="385976"/>
                      </a:cubicBezTo>
                      <a:lnTo>
                        <a:pt x="160382" y="380846"/>
                      </a:lnTo>
                      <a:lnTo>
                        <a:pt x="160382" y="310506"/>
                      </a:lnTo>
                      <a:lnTo>
                        <a:pt x="116947" y="310506"/>
                      </a:lnTo>
                      <a:lnTo>
                        <a:pt x="84834" y="304023"/>
                      </a:lnTo>
                      <a:lnTo>
                        <a:pt x="84833" y="426469"/>
                      </a:lnTo>
                      <a:cubicBezTo>
                        <a:pt x="84833" y="433228"/>
                        <a:pt x="80357" y="438707"/>
                        <a:pt x="74836" y="438707"/>
                      </a:cubicBezTo>
                      <a:lnTo>
                        <a:pt x="64992" y="438707"/>
                      </a:lnTo>
                      <a:lnTo>
                        <a:pt x="27506" y="438707"/>
                      </a:lnTo>
                      <a:lnTo>
                        <a:pt x="7494" y="438707"/>
                      </a:lnTo>
                      <a:cubicBezTo>
                        <a:pt x="3355" y="438707"/>
                        <a:pt x="0" y="434600"/>
                        <a:pt x="0" y="429534"/>
                      </a:cubicBezTo>
                      <a:lnTo>
                        <a:pt x="0" y="407818"/>
                      </a:lnTo>
                      <a:cubicBezTo>
                        <a:pt x="0" y="399288"/>
                        <a:pt x="2824" y="391566"/>
                        <a:pt x="7391" y="385976"/>
                      </a:cubicBezTo>
                      <a:lnTo>
                        <a:pt x="17508" y="380846"/>
                      </a:lnTo>
                      <a:lnTo>
                        <a:pt x="17508" y="248269"/>
                      </a:lnTo>
                      <a:lnTo>
                        <a:pt x="13028" y="241624"/>
                      </a:lnTo>
                      <a:cubicBezTo>
                        <a:pt x="7321" y="228131"/>
                        <a:pt x="4165" y="213296"/>
                        <a:pt x="4165" y="197724"/>
                      </a:cubicBezTo>
                      <a:lnTo>
                        <a:pt x="4165" y="155253"/>
                      </a:lnTo>
                      <a:cubicBezTo>
                        <a:pt x="4165" y="69509"/>
                        <a:pt x="73674" y="0"/>
                        <a:pt x="15941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二等辺三角形 29">
                  <a:extLst>
                    <a:ext uri="{FF2B5EF4-FFF2-40B4-BE49-F238E27FC236}">
                      <a16:creationId xmlns:a16="http://schemas.microsoft.com/office/drawing/2014/main" id="{403D6D27-54EA-0045-539E-D3F3B0D0FA7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581843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二等辺三角形 30">
                  <a:extLst>
                    <a:ext uri="{FF2B5EF4-FFF2-40B4-BE49-F238E27FC236}">
                      <a16:creationId xmlns:a16="http://schemas.microsoft.com/office/drawing/2014/main" id="{D3058DBB-74CD-8FC1-8A26-1B6FDE49CCEF}"/>
                    </a:ext>
                  </a:extLst>
                </p:cNvPr>
                <p:cNvSpPr/>
                <p:nvPr/>
              </p:nvSpPr>
              <p:spPr bwMode="auto">
                <a:xfrm rot="19800000">
                  <a:off x="2304235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66B8E09-67DA-94E3-CD48-099016BA6544}"/>
                    </a:ext>
                  </a:extLst>
                </p:cNvPr>
                <p:cNvSpPr/>
                <p:nvPr/>
              </p:nvSpPr>
              <p:spPr bwMode="auto">
                <a:xfrm>
                  <a:off x="2321738" y="2680384"/>
                  <a:ext cx="426311" cy="44743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B64A500C-5576-2B7F-0467-E2279EFD1DC4}"/>
                    </a:ext>
                  </a:extLst>
                </p:cNvPr>
                <p:cNvSpPr/>
                <p:nvPr/>
              </p:nvSpPr>
              <p:spPr bwMode="auto">
                <a:xfrm>
                  <a:off x="2392156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FD01B86-2818-2032-8A1F-E86A74813855}"/>
                    </a:ext>
                  </a:extLst>
                </p:cNvPr>
                <p:cNvSpPr/>
                <p:nvPr/>
              </p:nvSpPr>
              <p:spPr bwMode="auto">
                <a:xfrm>
                  <a:off x="2606469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BF22F77-A492-10D8-9794-2993110CF8C8}"/>
                    </a:ext>
                  </a:extLst>
                </p:cNvPr>
                <p:cNvSpPr/>
                <p:nvPr/>
              </p:nvSpPr>
              <p:spPr bwMode="auto">
                <a:xfrm>
                  <a:off x="2398164" y="2944166"/>
                  <a:ext cx="278362" cy="140330"/>
                </a:xfrm>
                <a:custGeom>
                  <a:avLst/>
                  <a:gdLst>
                    <a:gd name="connsiteX0" fmla="*/ 124237 w 446117"/>
                    <a:gd name="connsiteY0" fmla="*/ 0 h 183942"/>
                    <a:gd name="connsiteX1" fmla="*/ 212086 w 446117"/>
                    <a:gd name="connsiteY1" fmla="*/ 26938 h 183942"/>
                    <a:gd name="connsiteX2" fmla="*/ 223059 w 446117"/>
                    <a:gd name="connsiteY2" fmla="*/ 38986 h 183942"/>
                    <a:gd name="connsiteX3" fmla="*/ 234031 w 446117"/>
                    <a:gd name="connsiteY3" fmla="*/ 26938 h 183942"/>
                    <a:gd name="connsiteX4" fmla="*/ 321880 w 446117"/>
                    <a:gd name="connsiteY4" fmla="*/ 0 h 183942"/>
                    <a:gd name="connsiteX5" fmla="*/ 446117 w 446117"/>
                    <a:gd name="connsiteY5" fmla="*/ 91971 h 183942"/>
                    <a:gd name="connsiteX6" fmla="*/ 321880 w 446117"/>
                    <a:gd name="connsiteY6" fmla="*/ 183942 h 183942"/>
                    <a:gd name="connsiteX7" fmla="*/ 234031 w 446117"/>
                    <a:gd name="connsiteY7" fmla="*/ 157004 h 183942"/>
                    <a:gd name="connsiteX8" fmla="*/ 223059 w 446117"/>
                    <a:gd name="connsiteY8" fmla="*/ 144956 h 183942"/>
                    <a:gd name="connsiteX9" fmla="*/ 212086 w 446117"/>
                    <a:gd name="connsiteY9" fmla="*/ 157004 h 183942"/>
                    <a:gd name="connsiteX10" fmla="*/ 124237 w 446117"/>
                    <a:gd name="connsiteY10" fmla="*/ 183942 h 183942"/>
                    <a:gd name="connsiteX11" fmla="*/ 0 w 446117"/>
                    <a:gd name="connsiteY11" fmla="*/ 91971 h 183942"/>
                    <a:gd name="connsiteX12" fmla="*/ 124237 w 446117"/>
                    <a:gd name="connsiteY12" fmla="*/ 0 h 18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17" h="183942">
                      <a:moveTo>
                        <a:pt x="124237" y="0"/>
                      </a:moveTo>
                      <a:cubicBezTo>
                        <a:pt x="158544" y="0"/>
                        <a:pt x="189603" y="10294"/>
                        <a:pt x="212086" y="26938"/>
                      </a:cubicBezTo>
                      <a:lnTo>
                        <a:pt x="223059" y="38986"/>
                      </a:lnTo>
                      <a:lnTo>
                        <a:pt x="234031" y="26938"/>
                      </a:lnTo>
                      <a:cubicBezTo>
                        <a:pt x="256514" y="10294"/>
                        <a:pt x="287573" y="0"/>
                        <a:pt x="321880" y="0"/>
                      </a:cubicBezTo>
                      <a:cubicBezTo>
                        <a:pt x="390494" y="0"/>
                        <a:pt x="446117" y="41177"/>
                        <a:pt x="446117" y="91971"/>
                      </a:cubicBezTo>
                      <a:cubicBezTo>
                        <a:pt x="446117" y="142765"/>
                        <a:pt x="390494" y="183942"/>
                        <a:pt x="321880" y="183942"/>
                      </a:cubicBezTo>
                      <a:cubicBezTo>
                        <a:pt x="287573" y="183942"/>
                        <a:pt x="256514" y="173648"/>
                        <a:pt x="234031" y="157004"/>
                      </a:cubicBezTo>
                      <a:lnTo>
                        <a:pt x="223059" y="144956"/>
                      </a:lnTo>
                      <a:lnTo>
                        <a:pt x="212086" y="157004"/>
                      </a:lnTo>
                      <a:cubicBezTo>
                        <a:pt x="189603" y="173648"/>
                        <a:pt x="158544" y="183942"/>
                        <a:pt x="124237" y="183942"/>
                      </a:cubicBezTo>
                      <a:cubicBezTo>
                        <a:pt x="55623" y="183942"/>
                        <a:pt x="0" y="142765"/>
                        <a:pt x="0" y="91971"/>
                      </a:cubicBezTo>
                      <a:cubicBezTo>
                        <a:pt x="0" y="41177"/>
                        <a:pt x="55623" y="0"/>
                        <a:pt x="124237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9CDD52FF-0F8D-EB0F-CF2B-CC3F65434F4C}"/>
                    </a:ext>
                  </a:extLst>
                </p:cNvPr>
                <p:cNvSpPr/>
                <p:nvPr/>
              </p:nvSpPr>
              <p:spPr bwMode="auto">
                <a:xfrm rot="10800000">
                  <a:off x="2503414" y="2930539"/>
                  <a:ext cx="62958" cy="4928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C760556-CFC9-B443-E9E5-B5AF3CDA80B9}"/>
                </a:ext>
              </a:extLst>
            </p:cNvPr>
            <p:cNvGrpSpPr/>
            <p:nvPr/>
          </p:nvGrpSpPr>
          <p:grpSpPr>
            <a:xfrm>
              <a:off x="5205450" y="278650"/>
              <a:ext cx="2174524" cy="2174524"/>
              <a:chOff x="3760034" y="10286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2FF1C6F-768E-524A-77FD-FDBAA3CB738C}"/>
                  </a:ext>
                </a:extLst>
              </p:cNvPr>
              <p:cNvGrpSpPr/>
              <p:nvPr/>
            </p:nvGrpSpPr>
            <p:grpSpPr>
              <a:xfrm>
                <a:off x="3760034" y="10286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BAF470CF-4639-4A79-340C-9C0D087057D7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D189031F-A3D7-7576-C2AD-6B76A771F6F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C49DAA3-0B5D-2A8F-4BDC-7593985FF729}"/>
                  </a:ext>
                </a:extLst>
              </p:cNvPr>
              <p:cNvSpPr/>
              <p:nvPr/>
            </p:nvSpPr>
            <p:spPr bwMode="auto">
              <a:xfrm>
                <a:off x="3829674" y="10983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E24B68D-AF25-FDDB-F07C-AD6CDCD7BA9B}"/>
                  </a:ext>
                </a:extLst>
              </p:cNvPr>
              <p:cNvSpPr/>
              <p:nvPr/>
            </p:nvSpPr>
            <p:spPr bwMode="auto">
              <a:xfrm>
                <a:off x="3890978" y="11643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CD38ED1-F5EA-2854-DDD3-EE6528C10A3E}"/>
                  </a:ext>
                </a:extLst>
              </p:cNvPr>
              <p:cNvGrpSpPr/>
              <p:nvPr/>
            </p:nvGrpSpPr>
            <p:grpSpPr>
              <a:xfrm>
                <a:off x="4182872" y="1370665"/>
                <a:ext cx="1630954" cy="1714708"/>
                <a:chOff x="4293596" y="2668762"/>
                <a:chExt cx="766329" cy="805682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208122E6-B6F6-7088-AA03-AA176FCE99B8}"/>
                    </a:ext>
                  </a:extLst>
                </p:cNvPr>
                <p:cNvSpPr/>
                <p:nvPr/>
              </p:nvSpPr>
              <p:spPr bwMode="auto">
                <a:xfrm rot="10800000">
                  <a:off x="4889244" y="2827646"/>
                  <a:ext cx="170681" cy="341362"/>
                </a:xfrm>
                <a:prstGeom prst="moon">
                  <a:avLst>
                    <a:gd name="adj" fmla="val 74479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9876D24-BD0F-3888-4B91-41197A58A5BC}"/>
                    </a:ext>
                  </a:extLst>
                </p:cNvPr>
                <p:cNvSpPr/>
                <p:nvPr/>
              </p:nvSpPr>
              <p:spPr bwMode="auto">
                <a:xfrm>
                  <a:off x="4746718" y="3201734"/>
                  <a:ext cx="91982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1D9E9CA9-5EDD-F690-300B-18B269DE23FA}"/>
                    </a:ext>
                  </a:extLst>
                </p:cNvPr>
                <p:cNvSpPr/>
                <p:nvPr/>
              </p:nvSpPr>
              <p:spPr bwMode="auto">
                <a:xfrm>
                  <a:off x="4418915" y="3006828"/>
                  <a:ext cx="562993" cy="467616"/>
                </a:xfrm>
                <a:custGeom>
                  <a:avLst/>
                  <a:gdLst>
                    <a:gd name="connsiteX0" fmla="*/ 168382 w 562993"/>
                    <a:gd name="connsiteY0" fmla="*/ 0 h 467616"/>
                    <a:gd name="connsiteX1" fmla="*/ 394611 w 562993"/>
                    <a:gd name="connsiteY1" fmla="*/ 0 h 467616"/>
                    <a:gd name="connsiteX2" fmla="*/ 562993 w 562993"/>
                    <a:gd name="connsiteY2" fmla="*/ 168382 h 467616"/>
                    <a:gd name="connsiteX3" fmla="*/ 562992 w 562993"/>
                    <a:gd name="connsiteY3" fmla="*/ 267706 h 467616"/>
                    <a:gd name="connsiteX4" fmla="*/ 542766 w 562993"/>
                    <a:gd name="connsiteY4" fmla="*/ 316537 h 467616"/>
                    <a:gd name="connsiteX5" fmla="*/ 541228 w 562993"/>
                    <a:gd name="connsiteY5" fmla="*/ 317574 h 467616"/>
                    <a:gd name="connsiteX6" fmla="*/ 541227 w 562993"/>
                    <a:gd name="connsiteY6" fmla="*/ 455378 h 467616"/>
                    <a:gd name="connsiteX7" fmla="*/ 530388 w 562993"/>
                    <a:gd name="connsiteY7" fmla="*/ 467616 h 467616"/>
                    <a:gd name="connsiteX8" fmla="*/ 519714 w 562993"/>
                    <a:gd name="connsiteY8" fmla="*/ 467616 h 467616"/>
                    <a:gd name="connsiteX9" fmla="*/ 479070 w 562993"/>
                    <a:gd name="connsiteY9" fmla="*/ 467616 h 467616"/>
                    <a:gd name="connsiteX10" fmla="*/ 457371 w 562993"/>
                    <a:gd name="connsiteY10" fmla="*/ 467616 h 467616"/>
                    <a:gd name="connsiteX11" fmla="*/ 449246 w 562993"/>
                    <a:gd name="connsiteY11" fmla="*/ 458443 h 467616"/>
                    <a:gd name="connsiteX12" fmla="*/ 449246 w 562993"/>
                    <a:gd name="connsiteY12" fmla="*/ 436727 h 467616"/>
                    <a:gd name="connsiteX13" fmla="*/ 457260 w 562993"/>
                    <a:gd name="connsiteY13" fmla="*/ 414885 h 467616"/>
                    <a:gd name="connsiteX14" fmla="*/ 468230 w 562993"/>
                    <a:gd name="connsiteY14" fmla="*/ 409755 h 467616"/>
                    <a:gd name="connsiteX15" fmla="*/ 468230 w 562993"/>
                    <a:gd name="connsiteY15" fmla="*/ 336763 h 467616"/>
                    <a:gd name="connsiteX16" fmla="*/ 238810 w 562993"/>
                    <a:gd name="connsiteY16" fmla="*/ 336763 h 467616"/>
                    <a:gd name="connsiteX17" fmla="*/ 238809 w 562993"/>
                    <a:gd name="connsiteY17" fmla="*/ 455378 h 467616"/>
                    <a:gd name="connsiteX18" fmla="*/ 227970 w 562993"/>
                    <a:gd name="connsiteY18" fmla="*/ 467616 h 467616"/>
                    <a:gd name="connsiteX19" fmla="*/ 217296 w 562993"/>
                    <a:gd name="connsiteY19" fmla="*/ 467616 h 467616"/>
                    <a:gd name="connsiteX20" fmla="*/ 176652 w 562993"/>
                    <a:gd name="connsiteY20" fmla="*/ 467616 h 467616"/>
                    <a:gd name="connsiteX21" fmla="*/ 154953 w 562993"/>
                    <a:gd name="connsiteY21" fmla="*/ 467616 h 467616"/>
                    <a:gd name="connsiteX22" fmla="*/ 146828 w 562993"/>
                    <a:gd name="connsiteY22" fmla="*/ 458443 h 467616"/>
                    <a:gd name="connsiteX23" fmla="*/ 146828 w 562993"/>
                    <a:gd name="connsiteY23" fmla="*/ 436727 h 467616"/>
                    <a:gd name="connsiteX24" fmla="*/ 154842 w 562993"/>
                    <a:gd name="connsiteY24" fmla="*/ 414885 h 467616"/>
                    <a:gd name="connsiteX25" fmla="*/ 165812 w 562993"/>
                    <a:gd name="connsiteY25" fmla="*/ 409755 h 467616"/>
                    <a:gd name="connsiteX26" fmla="*/ 165812 w 562993"/>
                    <a:gd name="connsiteY26" fmla="*/ 336763 h 467616"/>
                    <a:gd name="connsiteX27" fmla="*/ 100698 w 562993"/>
                    <a:gd name="connsiteY27" fmla="*/ 336763 h 467616"/>
                    <a:gd name="connsiteX28" fmla="*/ 100697 w 562993"/>
                    <a:gd name="connsiteY28" fmla="*/ 455378 h 467616"/>
                    <a:gd name="connsiteX29" fmla="*/ 89858 w 562993"/>
                    <a:gd name="connsiteY29" fmla="*/ 467616 h 467616"/>
                    <a:gd name="connsiteX30" fmla="*/ 79184 w 562993"/>
                    <a:gd name="connsiteY30" fmla="*/ 467616 h 467616"/>
                    <a:gd name="connsiteX31" fmla="*/ 38540 w 562993"/>
                    <a:gd name="connsiteY31" fmla="*/ 467616 h 467616"/>
                    <a:gd name="connsiteX32" fmla="*/ 16841 w 562993"/>
                    <a:gd name="connsiteY32" fmla="*/ 467616 h 467616"/>
                    <a:gd name="connsiteX33" fmla="*/ 8716 w 562993"/>
                    <a:gd name="connsiteY33" fmla="*/ 458443 h 467616"/>
                    <a:gd name="connsiteX34" fmla="*/ 8716 w 562993"/>
                    <a:gd name="connsiteY34" fmla="*/ 436727 h 467616"/>
                    <a:gd name="connsiteX35" fmla="*/ 16730 w 562993"/>
                    <a:gd name="connsiteY35" fmla="*/ 414885 h 467616"/>
                    <a:gd name="connsiteX36" fmla="*/ 27700 w 562993"/>
                    <a:gd name="connsiteY36" fmla="*/ 409755 h 467616"/>
                    <a:gd name="connsiteX37" fmla="*/ 27700 w 562993"/>
                    <a:gd name="connsiteY37" fmla="*/ 321575 h 467616"/>
                    <a:gd name="connsiteX38" fmla="*/ 20227 w 562993"/>
                    <a:gd name="connsiteY38" fmla="*/ 316537 h 467616"/>
                    <a:gd name="connsiteX39" fmla="*/ 0 w 562993"/>
                    <a:gd name="connsiteY39" fmla="*/ 267706 h 467616"/>
                    <a:gd name="connsiteX40" fmla="*/ 0 w 562993"/>
                    <a:gd name="connsiteY40" fmla="*/ 168382 h 467616"/>
                    <a:gd name="connsiteX41" fmla="*/ 168382 w 562993"/>
                    <a:gd name="connsiteY41" fmla="*/ 0 h 46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62993" h="467616">
                      <a:moveTo>
                        <a:pt x="168382" y="0"/>
                      </a:moveTo>
                      <a:lnTo>
                        <a:pt x="394611" y="0"/>
                      </a:lnTo>
                      <a:cubicBezTo>
                        <a:pt x="487606" y="0"/>
                        <a:pt x="562993" y="75387"/>
                        <a:pt x="562993" y="168382"/>
                      </a:cubicBezTo>
                      <a:cubicBezTo>
                        <a:pt x="562993" y="201490"/>
                        <a:pt x="562992" y="234598"/>
                        <a:pt x="562992" y="267706"/>
                      </a:cubicBezTo>
                      <a:cubicBezTo>
                        <a:pt x="562992" y="286776"/>
                        <a:pt x="555263" y="304040"/>
                        <a:pt x="542766" y="316537"/>
                      </a:cubicBezTo>
                      <a:lnTo>
                        <a:pt x="541228" y="317574"/>
                      </a:lnTo>
                      <a:lnTo>
                        <a:pt x="541227" y="455378"/>
                      </a:lnTo>
                      <a:cubicBezTo>
                        <a:pt x="541227" y="462137"/>
                        <a:pt x="536374" y="467616"/>
                        <a:pt x="530388" y="467616"/>
                      </a:cubicBezTo>
                      <a:lnTo>
                        <a:pt x="519714" y="467616"/>
                      </a:lnTo>
                      <a:lnTo>
                        <a:pt x="479070" y="467616"/>
                      </a:lnTo>
                      <a:lnTo>
                        <a:pt x="457371" y="467616"/>
                      </a:lnTo>
                      <a:cubicBezTo>
                        <a:pt x="452884" y="467616"/>
                        <a:pt x="449246" y="463509"/>
                        <a:pt x="449246" y="458443"/>
                      </a:cubicBezTo>
                      <a:lnTo>
                        <a:pt x="449246" y="436727"/>
                      </a:lnTo>
                      <a:cubicBezTo>
                        <a:pt x="449246" y="428197"/>
                        <a:pt x="452308" y="420475"/>
                        <a:pt x="457260" y="414885"/>
                      </a:cubicBezTo>
                      <a:lnTo>
                        <a:pt x="468230" y="409755"/>
                      </a:lnTo>
                      <a:lnTo>
                        <a:pt x="468230" y="336763"/>
                      </a:lnTo>
                      <a:lnTo>
                        <a:pt x="238810" y="336763"/>
                      </a:lnTo>
                      <a:lnTo>
                        <a:pt x="238809" y="455378"/>
                      </a:lnTo>
                      <a:cubicBezTo>
                        <a:pt x="238809" y="462137"/>
                        <a:pt x="233956" y="467616"/>
                        <a:pt x="227970" y="467616"/>
                      </a:cubicBezTo>
                      <a:lnTo>
                        <a:pt x="217296" y="467616"/>
                      </a:lnTo>
                      <a:lnTo>
                        <a:pt x="176652" y="467616"/>
                      </a:lnTo>
                      <a:lnTo>
                        <a:pt x="154953" y="467616"/>
                      </a:lnTo>
                      <a:cubicBezTo>
                        <a:pt x="150466" y="467616"/>
                        <a:pt x="146828" y="463509"/>
                        <a:pt x="146828" y="458443"/>
                      </a:cubicBezTo>
                      <a:lnTo>
                        <a:pt x="146828" y="436727"/>
                      </a:lnTo>
                      <a:cubicBezTo>
                        <a:pt x="146828" y="428197"/>
                        <a:pt x="149890" y="420475"/>
                        <a:pt x="154842" y="414885"/>
                      </a:cubicBezTo>
                      <a:lnTo>
                        <a:pt x="165812" y="409755"/>
                      </a:lnTo>
                      <a:lnTo>
                        <a:pt x="165812" y="336763"/>
                      </a:lnTo>
                      <a:lnTo>
                        <a:pt x="100698" y="336763"/>
                      </a:lnTo>
                      <a:lnTo>
                        <a:pt x="100697" y="455378"/>
                      </a:lnTo>
                      <a:cubicBezTo>
                        <a:pt x="100697" y="462137"/>
                        <a:pt x="95844" y="467616"/>
                        <a:pt x="89858" y="467616"/>
                      </a:cubicBezTo>
                      <a:lnTo>
                        <a:pt x="79184" y="467616"/>
                      </a:lnTo>
                      <a:lnTo>
                        <a:pt x="38540" y="467616"/>
                      </a:lnTo>
                      <a:lnTo>
                        <a:pt x="16841" y="467616"/>
                      </a:lnTo>
                      <a:cubicBezTo>
                        <a:pt x="12354" y="467616"/>
                        <a:pt x="8716" y="463509"/>
                        <a:pt x="8716" y="458443"/>
                      </a:cubicBezTo>
                      <a:lnTo>
                        <a:pt x="8716" y="436727"/>
                      </a:lnTo>
                      <a:cubicBezTo>
                        <a:pt x="8716" y="428197"/>
                        <a:pt x="11778" y="420475"/>
                        <a:pt x="16730" y="414885"/>
                      </a:cubicBezTo>
                      <a:lnTo>
                        <a:pt x="27700" y="409755"/>
                      </a:lnTo>
                      <a:lnTo>
                        <a:pt x="27700" y="321575"/>
                      </a:lnTo>
                      <a:lnTo>
                        <a:pt x="20227" y="316537"/>
                      </a:lnTo>
                      <a:cubicBezTo>
                        <a:pt x="7729" y="304040"/>
                        <a:pt x="0" y="286776"/>
                        <a:pt x="0" y="267706"/>
                      </a:cubicBezTo>
                      <a:lnTo>
                        <a:pt x="0" y="168382"/>
                      </a:lnTo>
                      <a:cubicBezTo>
                        <a:pt x="0" y="75387"/>
                        <a:pt x="75387" y="0"/>
                        <a:pt x="168382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二等辺三角形 13">
                  <a:extLst>
                    <a:ext uri="{FF2B5EF4-FFF2-40B4-BE49-F238E27FC236}">
                      <a16:creationId xmlns:a16="http://schemas.microsoft.com/office/drawing/2014/main" id="{50800B19-C9E3-9939-019F-D9017DE1F32B}"/>
                    </a:ext>
                  </a:extLst>
                </p:cNvPr>
                <p:cNvSpPr/>
                <p:nvPr/>
              </p:nvSpPr>
              <p:spPr bwMode="auto">
                <a:xfrm>
                  <a:off x="4337692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二等辺三角形 14">
                  <a:extLst>
                    <a:ext uri="{FF2B5EF4-FFF2-40B4-BE49-F238E27FC236}">
                      <a16:creationId xmlns:a16="http://schemas.microsoft.com/office/drawing/2014/main" id="{EAE1F248-5750-56F1-F778-87085F6CF2F6}"/>
                    </a:ext>
                  </a:extLst>
                </p:cNvPr>
                <p:cNvSpPr/>
                <p:nvPr/>
              </p:nvSpPr>
              <p:spPr bwMode="auto">
                <a:xfrm>
                  <a:off x="4542479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63779D05-7D13-CF5F-3FEB-CE84A37A4E02}"/>
                    </a:ext>
                  </a:extLst>
                </p:cNvPr>
                <p:cNvSpPr/>
                <p:nvPr/>
              </p:nvSpPr>
              <p:spPr bwMode="auto">
                <a:xfrm>
                  <a:off x="4293596" y="2742107"/>
                  <a:ext cx="426311" cy="461317"/>
                </a:xfrm>
                <a:prstGeom prst="round2SameRect">
                  <a:avLst>
                    <a:gd name="adj1" fmla="val 50000"/>
                    <a:gd name="adj2" fmla="val 34958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362E8689-EF98-6864-A415-5522531E2AAE}"/>
                    </a:ext>
                  </a:extLst>
                </p:cNvPr>
                <p:cNvSpPr/>
                <p:nvPr/>
              </p:nvSpPr>
              <p:spPr bwMode="auto">
                <a:xfrm>
                  <a:off x="4368593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8D03DD8C-5149-FBA9-14D6-02B4FCB63043}"/>
                    </a:ext>
                  </a:extLst>
                </p:cNvPr>
                <p:cNvSpPr/>
                <p:nvPr/>
              </p:nvSpPr>
              <p:spPr bwMode="auto">
                <a:xfrm>
                  <a:off x="4582906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FBB4F39F-73BB-5999-D27C-3CD177C1DEC4}"/>
                    </a:ext>
                  </a:extLst>
                </p:cNvPr>
                <p:cNvSpPr/>
                <p:nvPr/>
              </p:nvSpPr>
              <p:spPr bwMode="auto">
                <a:xfrm>
                  <a:off x="4360540" y="3040857"/>
                  <a:ext cx="292424" cy="176211"/>
                </a:xfrm>
                <a:prstGeom prst="round2SameRect">
                  <a:avLst>
                    <a:gd name="adj1" fmla="val 39945"/>
                    <a:gd name="adj2" fmla="val 50000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88E01694-D43A-E53D-0EFF-E46138A0F1C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62933" y="2990716"/>
                  <a:ext cx="87636" cy="6860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禁止です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</p:spTree>
    <p:extLst>
      <p:ext uri="{BB962C8B-B14F-4D97-AF65-F5344CB8AC3E}">
        <p14:creationId xmlns:p14="http://schemas.microsoft.com/office/powerpoint/2010/main" val="1093439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258901" y="1440511"/>
            <a:ext cx="63401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ペットの飼育を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B432AD7-3A77-A62B-7DD1-4D4F2CD98845}"/>
              </a:ext>
            </a:extLst>
          </p:cNvPr>
          <p:cNvGrpSpPr/>
          <p:nvPr/>
        </p:nvGrpSpPr>
        <p:grpSpPr>
          <a:xfrm>
            <a:off x="1088740" y="4503976"/>
            <a:ext cx="2091190" cy="2091190"/>
            <a:chOff x="807284" y="990599"/>
            <a:chExt cx="2412166" cy="241216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B247EE15-A2F5-73D6-E42B-34F7B9736A55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C9CE8783-E50B-CB4F-D306-E63A35F240D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BC505353-6057-2ED8-C760-BFA280068DA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C416EE6-EEE8-3E35-1509-C5838FC30FBB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502F851-0EBE-29EA-4C1E-DF910C70DA25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DA56CD7-F23F-779A-9866-D8D57521F7BF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EE8F117-42D2-D1DE-60C4-AD052DEEDF36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FD46706-540C-9F2F-5C54-9B45F2426555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34A33D5-65AD-F82E-20A7-0842B15C5F30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79F19116-692F-652D-11C1-6787C32E26A4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5435DDD5-ACCA-8A71-3E87-CD134AB00A7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EA980C56-DAFF-17D9-692D-2BC9FC7EA35B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E00EDC7B-8651-77E2-C68C-4DA3844E6D4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080B9941-ECE6-025C-47AA-9D6ADE9BDFDE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B946C88-CEB1-0C57-BE82-C694BFB2141B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8A7876B3-6B5B-729A-69CA-CA564B785399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8D4A057-32E3-FBA4-3531-62B2D8527BD3}"/>
              </a:ext>
            </a:extLst>
          </p:cNvPr>
          <p:cNvGrpSpPr/>
          <p:nvPr/>
        </p:nvGrpSpPr>
        <p:grpSpPr>
          <a:xfrm>
            <a:off x="3564095" y="4542076"/>
            <a:ext cx="2091190" cy="2091190"/>
            <a:chOff x="3760034" y="1028699"/>
            <a:chExt cx="2412166" cy="2412166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3FD2FA6-0AFD-4537-B16D-C60F593892E3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3424D915-A4DD-D544-AB23-45FAC14DFF6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2E4E80D2-A680-3E80-134B-CA54510D633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1ABAC7B-1CFD-E041-A1C6-B106B904A1B3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40314D2-DC08-85A9-6ADD-B48ACE1A4984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E10EFE9-38DC-6F88-7B1B-8447F8CEC5D1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B244179A-7162-6159-179A-1DD670124B2E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905D202-9196-FD70-AC16-914367EA10AE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1F5ED79-6022-A315-EAC8-75BA05647763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AF1C7874-22A8-C59C-6D17-78D824BECDDB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03CB5898-B91E-D2A1-E1D7-FBB1A713AA24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9CC0A188-B5FF-C36E-045C-C916C8FAB438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1A28DB1-8F77-1E8A-73B5-FED57E3F8352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F9D4D8A4-60BC-EEB2-16AC-DFFC5F49436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8CAEBA69-F8CE-057B-7581-BAD2797E832F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54EFE4F4-517D-4558-9952-07086FE81C26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424BDB-B05C-7F09-AE31-024BED0DC98E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C76D5-496F-E589-F6C1-8A07520F27A6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5C4582-683A-B946-CB7B-6B367751776B}"/>
              </a:ext>
            </a:extLst>
          </p:cNvPr>
          <p:cNvSpPr txBox="1"/>
          <p:nvPr/>
        </p:nvSpPr>
        <p:spPr>
          <a:xfrm>
            <a:off x="1028343" y="1440511"/>
            <a:ext cx="48013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禁止です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47F5A400-9810-47EC-055B-93A46B78B020}"/>
              </a:ext>
            </a:extLst>
          </p:cNvPr>
          <p:cNvGrpSpPr/>
          <p:nvPr/>
        </p:nvGrpSpPr>
        <p:grpSpPr>
          <a:xfrm>
            <a:off x="1088740" y="4503976"/>
            <a:ext cx="2091190" cy="2091190"/>
            <a:chOff x="807284" y="990599"/>
            <a:chExt cx="2412166" cy="241216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97015EE-DB94-C064-1125-99DC1EBC9356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EB31686-4684-5AC9-587D-A4CDDC53D00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1EDBD834-8C1F-B56D-D958-71646829C12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C8405CA-A8BA-8959-6FDC-CEC80036C301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1F8DF73-5054-8DE5-7500-93AA35E30E34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958082D-01E6-A214-FEAC-01D110372776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C3B1B94-2540-AEB4-3C5C-63D817589AA3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528B9D5-9AF6-E7E3-9515-367C49514310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055FE54-16BD-2EEF-9C3C-E044C207F1E7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F02CC1EE-3E75-AB9D-9CE7-E7F2BC7404CD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6BB91554-DD89-6536-BED4-CBE6ED4ED826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B003011-AB0F-AB47-C31C-2AD39F3B059A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F933BAD5-559D-09CC-6D38-43311CEA076A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F98F6758-7018-6D7E-151B-E6181016F25D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5032BD6-A326-454A-B410-EF9C375A067E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9545070E-B32C-A3BA-F97C-39A1D5A93FA2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52DC7CF-DE64-9BAB-EE5B-6736D16E5E18}"/>
              </a:ext>
            </a:extLst>
          </p:cNvPr>
          <p:cNvGrpSpPr/>
          <p:nvPr/>
        </p:nvGrpSpPr>
        <p:grpSpPr>
          <a:xfrm>
            <a:off x="3564095" y="4542076"/>
            <a:ext cx="2091190" cy="2091190"/>
            <a:chOff x="3760034" y="1028699"/>
            <a:chExt cx="2412166" cy="2412166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3F1A1794-8665-B8FD-0068-615B5AE487EA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5BA4B90D-682C-C55C-01AF-5764CD84AB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AFDE7E0C-FF6A-EF82-6E44-7F6D294B54D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9BCAB97-4909-F7BE-AD82-37561699D006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861503-E951-3B6C-C713-268E73AD1B1C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072C393-7163-1D6D-6240-59D17AA5DB15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C85A7B08-0939-3760-4B25-B34DF95BDD51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F9392F5-5FA2-C63F-2770-A47283737CD8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4D93761-0848-3DBA-2987-43A6FD976B27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7DB1A88C-9A71-491E-5FFB-9F78E42174F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25CE96B3-B6EA-7ED0-996C-49F8E094D656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DF683D25-19E1-FBFF-26DB-2C33D61A3DA2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4D3953A-39EE-B0E7-3D47-4EA6DCEC3696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4D205C83-536E-FE4B-4372-92A73F372D39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116E11AF-FA3E-4DEA-5472-9C581BDAD9EE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BE084B37-3E0C-F85F-49F4-5913CC53D071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poph54_当アパートはペット飼育を認めておりません</dc:title>
  <dc:subject>poph54_当アパートはペット飼育を認めておりません</dc:subject>
  <dc:creator>でじけろお</dc:creator>
  <cp:revision>1</cp:revision>
  <dcterms:created xsi:type="dcterms:W3CDTF">2014-12-04T06:28:15Z</dcterms:created>
  <dcterms:modified xsi:type="dcterms:W3CDTF">2025-03-05T07:22:57Z</dcterms:modified>
  <cp:version>1</cp:version>
</cp:coreProperties>
</file>