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9" r:id="rId3"/>
    <p:sldId id="340" r:id="rId4"/>
    <p:sldId id="343" r:id="rId5"/>
    <p:sldId id="337" r:id="rId6"/>
    <p:sldId id="34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7" d="100"/>
          <a:sy n="67" d="100"/>
        </p:scale>
        <p:origin x="372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2027" y="1328738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いかなるペットの飼育も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1CFF35D-15EB-EB02-91AD-8BE15400F0FB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F4D66-EA79-BBA7-F932-499BCAD6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3AA62E-B59C-5E78-39D3-0314BB19B053}"/>
              </a:ext>
            </a:extLst>
          </p:cNvPr>
          <p:cNvSpPr txBox="1"/>
          <p:nvPr/>
        </p:nvSpPr>
        <p:spPr>
          <a:xfrm>
            <a:off x="962027" y="1328738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どんなペットでも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D6403C6F-9D14-2FE9-18A2-B5CA6C52DD08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567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04518-9FD2-E8C5-9DDA-9CAA46C3D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4E50B37-30FD-6DE2-9060-944744F803F8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5FFF3F-20F1-B0A6-9C84-346B301C12A1}"/>
              </a:ext>
            </a:extLst>
          </p:cNvPr>
          <p:cNvSpPr txBox="1"/>
          <p:nvPr/>
        </p:nvSpPr>
        <p:spPr>
          <a:xfrm>
            <a:off x="428625" y="2857500"/>
            <a:ext cx="9048750" cy="24579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当アパートは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いかなるペットの飼育も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FCFF229-66CA-214E-2004-A416C5296215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43A51E-1DEC-8007-3BA3-50F16F9D96EB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D3291E9-CF7F-43CE-CD6B-8F94E4F7D5DD}"/>
              </a:ext>
            </a:extLst>
          </p:cNvPr>
          <p:cNvGrpSpPr/>
          <p:nvPr/>
        </p:nvGrpSpPr>
        <p:grpSpPr>
          <a:xfrm>
            <a:off x="241581" y="278650"/>
            <a:ext cx="2174524" cy="2174524"/>
            <a:chOff x="807284" y="990599"/>
            <a:chExt cx="2412166" cy="24121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38676BEC-23A7-CB95-A5B8-10B6CCF9F151}"/>
                </a:ext>
              </a:extLst>
            </p:cNvPr>
            <p:cNvGrpSpPr/>
            <p:nvPr/>
          </p:nvGrpSpPr>
          <p:grpSpPr>
            <a:xfrm>
              <a:off x="807284" y="990599"/>
              <a:ext cx="2412166" cy="2412166"/>
              <a:chOff x="643930" y="806730"/>
              <a:chExt cx="2735056" cy="2735056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B65E1982-ECCC-2CF8-38E2-0617F60F681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4E3E533C-6730-ADA1-55C4-E9E7249D39D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0F9AC5D-E180-A90C-67D6-D24522C3239C}"/>
                </a:ext>
              </a:extLst>
            </p:cNvPr>
            <p:cNvSpPr/>
            <p:nvPr/>
          </p:nvSpPr>
          <p:spPr bwMode="auto">
            <a:xfrm>
              <a:off x="876924" y="10602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6E23AC3-F4C8-F8CE-0B8C-52E32A0C899D}"/>
                </a:ext>
              </a:extLst>
            </p:cNvPr>
            <p:cNvSpPr/>
            <p:nvPr/>
          </p:nvSpPr>
          <p:spPr bwMode="auto">
            <a:xfrm>
              <a:off x="938228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A7937D3F-BE8E-A166-335E-0E1F7ABE0B60}"/>
                </a:ext>
              </a:extLst>
            </p:cNvPr>
            <p:cNvGrpSpPr/>
            <p:nvPr/>
          </p:nvGrpSpPr>
          <p:grpSpPr>
            <a:xfrm>
              <a:off x="1081971" y="1311938"/>
              <a:ext cx="1842204" cy="1794622"/>
              <a:chOff x="2304235" y="2627327"/>
              <a:chExt cx="793703" cy="773203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97E055E-E138-F3CD-1117-45C86CFA127F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B9E471A-F43E-64B4-8EBF-9F794FD80671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95B6416-3E23-172A-E0E4-040F63F661DD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二等辺三角形 49">
                <a:extLst>
                  <a:ext uri="{FF2B5EF4-FFF2-40B4-BE49-F238E27FC236}">
                    <a16:creationId xmlns:a16="http://schemas.microsoft.com/office/drawing/2014/main" id="{9D7E9A18-DBEA-7667-7D4A-839377A199A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二等辺三角形 50">
                <a:extLst>
                  <a:ext uri="{FF2B5EF4-FFF2-40B4-BE49-F238E27FC236}">
                    <a16:creationId xmlns:a16="http://schemas.microsoft.com/office/drawing/2014/main" id="{207B301E-2935-DE8D-587C-3264C958DD73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26EAAA7-8BCA-6D45-9CE9-DB3089619BEB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B1D5ABAC-897D-EA58-A2F9-94B5723FAB81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679728BA-34EC-01E4-A538-B9EF0C4BA976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35B7A26-AFD1-FF3D-2B7C-667A578DB510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B875D9BE-5F4A-DD46-70D8-AC5ACAFE3CAB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A80095E4-927F-99F8-AA34-1C5F8EB47066}"/>
              </a:ext>
            </a:extLst>
          </p:cNvPr>
          <p:cNvGrpSpPr/>
          <p:nvPr/>
        </p:nvGrpSpPr>
        <p:grpSpPr>
          <a:xfrm>
            <a:off x="2657686" y="278650"/>
            <a:ext cx="2174524" cy="2174524"/>
            <a:chOff x="3760034" y="1028699"/>
            <a:chExt cx="2412166" cy="2412166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C9DC5444-9A35-00AB-7FB9-D115398A0F67}"/>
                </a:ext>
              </a:extLst>
            </p:cNvPr>
            <p:cNvGrpSpPr/>
            <p:nvPr/>
          </p:nvGrpSpPr>
          <p:grpSpPr>
            <a:xfrm>
              <a:off x="3760034" y="1028699"/>
              <a:ext cx="2412166" cy="2412166"/>
              <a:chOff x="643930" y="806730"/>
              <a:chExt cx="2735056" cy="2735056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F249B3CC-53A9-0E71-9B47-B1E8799D609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31456DB7-2763-5D97-AF27-DE43ADF341C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8E72EB0-4F1F-2A27-56CE-4CF24B72F33C}"/>
                </a:ext>
              </a:extLst>
            </p:cNvPr>
            <p:cNvSpPr/>
            <p:nvPr/>
          </p:nvSpPr>
          <p:spPr bwMode="auto">
            <a:xfrm>
              <a:off x="3829674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4E16378-FF78-D28D-A1F6-B2B85D8966C7}"/>
                </a:ext>
              </a:extLst>
            </p:cNvPr>
            <p:cNvSpPr/>
            <p:nvPr/>
          </p:nvSpPr>
          <p:spPr bwMode="auto">
            <a:xfrm>
              <a:off x="3890978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B2F5E500-6AD4-B4DD-4009-BC0903511D7B}"/>
                </a:ext>
              </a:extLst>
            </p:cNvPr>
            <p:cNvGrpSpPr/>
            <p:nvPr/>
          </p:nvGrpSpPr>
          <p:grpSpPr>
            <a:xfrm>
              <a:off x="4182872" y="1370665"/>
              <a:ext cx="1630954" cy="1714708"/>
              <a:chOff x="4293596" y="2668762"/>
              <a:chExt cx="766329" cy="805682"/>
            </a:xfrm>
          </p:grpSpPr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B0F3388D-6C4D-0920-25FA-EF9D40182A20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3998637-519A-EAE6-476A-475F11A9AA4F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442980F-0EEF-DDD7-D0AA-4E811BBA9936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二等辺三角形 66">
                <a:extLst>
                  <a:ext uri="{FF2B5EF4-FFF2-40B4-BE49-F238E27FC236}">
                    <a16:creationId xmlns:a16="http://schemas.microsoft.com/office/drawing/2014/main" id="{77B08BF9-163C-364E-FECA-02FFC6D435D4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二等辺三角形 67">
                <a:extLst>
                  <a:ext uri="{FF2B5EF4-FFF2-40B4-BE49-F238E27FC236}">
                    <a16:creationId xmlns:a16="http://schemas.microsoft.com/office/drawing/2014/main" id="{2889FCAF-6954-DF24-19CB-CFD9495A9010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85094C71-BD85-41C7-4C9C-7536B3472C6E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CA692BFB-F59B-5CD9-EB4F-0EB32542D872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6311C7A1-4235-0A61-06A3-5A3C01EAA683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AE631BD3-EED3-B86D-059A-DDACF776CF21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BD391D8F-6D3F-EF79-CB9B-14C25F947643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8618486B-B876-262C-07E3-7248D8007456}"/>
              </a:ext>
            </a:extLst>
          </p:cNvPr>
          <p:cNvGrpSpPr/>
          <p:nvPr/>
        </p:nvGrpSpPr>
        <p:grpSpPr>
          <a:xfrm>
            <a:off x="7489896" y="276850"/>
            <a:ext cx="2174524" cy="2174524"/>
            <a:chOff x="3760034" y="3886199"/>
            <a:chExt cx="2412166" cy="2412166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2F2B372-8A82-4526-B37C-9875CCF299D7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8903DE6D-A0B1-5019-6AAF-ADAD93181D8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FBF51AC0-6B03-93C2-C5AF-D519A6EDACF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15A959F-5455-F5E2-ACF2-E1B0664CD30E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E99C030-840C-1208-3453-1267E575F9F3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271F985B-5D00-D0ED-7A18-D2F7821C106D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4F02F42C-7AB8-362B-893B-5EFE052B051F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F9AC0E5F-29F5-97CF-F0D1-172A05D5C96E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6797B2E2-0961-D8D3-6614-AB587519B36E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F46B6ED-22F9-FD84-1D1F-808D4C31AE3E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282C8810-98E2-116B-954A-5F009329AB46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9CD0C030-CC28-27D1-5FB6-20326C2E5BB2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EEF55DE-3E6D-C388-7402-A50A84BB382E}"/>
              </a:ext>
            </a:extLst>
          </p:cNvPr>
          <p:cNvGrpSpPr/>
          <p:nvPr/>
        </p:nvGrpSpPr>
        <p:grpSpPr>
          <a:xfrm>
            <a:off x="5073791" y="276850"/>
            <a:ext cx="2174524" cy="2174524"/>
            <a:chOff x="807284" y="3886199"/>
            <a:chExt cx="2412166" cy="2412166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83C451A-702E-9801-CC32-A7082D8F9359}"/>
                </a:ext>
              </a:extLst>
            </p:cNvPr>
            <p:cNvGrpSpPr/>
            <p:nvPr/>
          </p:nvGrpSpPr>
          <p:grpSpPr>
            <a:xfrm>
              <a:off x="807284" y="3886199"/>
              <a:ext cx="2412166" cy="2412166"/>
              <a:chOff x="643930" y="806730"/>
              <a:chExt cx="2735056" cy="2735056"/>
            </a:xfrm>
          </p:grpSpPr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181C78CE-CEE2-5F91-2AB7-BC06C9159E1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EE29C024-4191-D6A5-0FFA-1311BEB3E0B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1B5E644-CB4D-E0BB-5500-EDB709AA353E}"/>
                </a:ext>
              </a:extLst>
            </p:cNvPr>
            <p:cNvSpPr/>
            <p:nvPr/>
          </p:nvSpPr>
          <p:spPr bwMode="auto">
            <a:xfrm>
              <a:off x="87692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2A44FA6-A16B-5918-6026-CE56B2F14994}"/>
                </a:ext>
              </a:extLst>
            </p:cNvPr>
            <p:cNvSpPr/>
            <p:nvPr/>
          </p:nvSpPr>
          <p:spPr bwMode="auto">
            <a:xfrm>
              <a:off x="93822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1CC8EFF2-B689-3D50-E862-0BAB50AA854B}"/>
                </a:ext>
              </a:extLst>
            </p:cNvPr>
            <p:cNvGrpSpPr/>
            <p:nvPr/>
          </p:nvGrpSpPr>
          <p:grpSpPr>
            <a:xfrm>
              <a:off x="1114603" y="4305300"/>
              <a:ext cx="1820140" cy="1591844"/>
              <a:chOff x="3169169" y="2630849"/>
              <a:chExt cx="937440" cy="819860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493DE68-2CDA-5598-0AB8-7317E6F39B79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723C5F4-202F-57F5-E72B-806374395682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9E622A67-CE92-AD89-B382-B6919967C364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9A95989-F874-2D97-EBE2-5842E397F4C7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E2E1EA2F-9E3F-3C98-9E93-FC525BB1DBDE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91920D35-3DC4-FFC4-9B30-930F4BE3C7B2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7C592861-7B74-DE40-797D-B19540F33FC5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DA205263-B7C3-A9DD-C49C-9F86E13C10F1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377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51C72-451A-0ABF-2E97-74BA4E0BA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F82A24-7417-6440-78DA-F383F365FB65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D456A82-2EEF-DF5F-1F66-35E922315C67}"/>
              </a:ext>
            </a:extLst>
          </p:cNvPr>
          <p:cNvSpPr txBox="1"/>
          <p:nvPr/>
        </p:nvSpPr>
        <p:spPr>
          <a:xfrm>
            <a:off x="428625" y="2871788"/>
            <a:ext cx="9048750" cy="24293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当アパートは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どんなペットでも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B4B42C7-6376-D53A-7CF7-B667ACD844E3}"/>
              </a:ext>
            </a:extLst>
          </p:cNvPr>
          <p:cNvGrpSpPr/>
          <p:nvPr/>
        </p:nvGrpSpPr>
        <p:grpSpPr>
          <a:xfrm>
            <a:off x="241581" y="278650"/>
            <a:ext cx="2174524" cy="2174524"/>
            <a:chOff x="807284" y="990599"/>
            <a:chExt cx="2412166" cy="2412166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34F2911-9D99-CEB2-9920-DBE26E53ED9C}"/>
                </a:ext>
              </a:extLst>
            </p:cNvPr>
            <p:cNvGrpSpPr/>
            <p:nvPr/>
          </p:nvGrpSpPr>
          <p:grpSpPr>
            <a:xfrm>
              <a:off x="807284" y="9905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5DCDD6EC-5A43-65AD-FFC4-BF09818CD26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A7FD3781-F896-3CF1-8252-59ED3CE181F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5915481-C6ED-14DA-659E-FEB4F3B321BA}"/>
                </a:ext>
              </a:extLst>
            </p:cNvPr>
            <p:cNvSpPr/>
            <p:nvPr/>
          </p:nvSpPr>
          <p:spPr bwMode="auto">
            <a:xfrm>
              <a:off x="876924" y="10602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0881CDC6-ED56-5D71-FB43-FC7A07361A81}"/>
                </a:ext>
              </a:extLst>
            </p:cNvPr>
            <p:cNvSpPr/>
            <p:nvPr/>
          </p:nvSpPr>
          <p:spPr bwMode="auto">
            <a:xfrm>
              <a:off x="938228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DD8E5812-43AB-F777-2694-60AF740CFFAE}"/>
                </a:ext>
              </a:extLst>
            </p:cNvPr>
            <p:cNvGrpSpPr/>
            <p:nvPr/>
          </p:nvGrpSpPr>
          <p:grpSpPr>
            <a:xfrm>
              <a:off x="1081971" y="1311938"/>
              <a:ext cx="1842204" cy="1794622"/>
              <a:chOff x="2304235" y="2627327"/>
              <a:chExt cx="793703" cy="773203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5A2CFAD-A8BA-5FB9-D870-7C327A0A9BF1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FE9340F-8D14-E6BD-0092-CE28412C331B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E3AEA0B-9101-6DE7-1F44-0F0B44CBB3AB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二等辺三角形 41">
                <a:extLst>
                  <a:ext uri="{FF2B5EF4-FFF2-40B4-BE49-F238E27FC236}">
                    <a16:creationId xmlns:a16="http://schemas.microsoft.com/office/drawing/2014/main" id="{F48E2283-E908-3BEF-3EFE-82A99EB1B9B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二等辺三角形 42">
                <a:extLst>
                  <a:ext uri="{FF2B5EF4-FFF2-40B4-BE49-F238E27FC236}">
                    <a16:creationId xmlns:a16="http://schemas.microsoft.com/office/drawing/2014/main" id="{0F8626E6-C09D-49CF-A58B-0CE8639CD41B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0B341F01-09E0-2356-CAA8-AA1C32C7F123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A063DB69-8354-F162-6E94-4BF757BE5531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062625CA-28BB-2232-B608-62F712D9C27D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5CDD363B-8BCA-52E5-B6AE-7CA36FC04436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7B46CCE1-822A-C5C4-8F27-929EB09A8876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632D069-D3D1-82FA-D793-98249173DD33}"/>
              </a:ext>
            </a:extLst>
          </p:cNvPr>
          <p:cNvGrpSpPr/>
          <p:nvPr/>
        </p:nvGrpSpPr>
        <p:grpSpPr>
          <a:xfrm>
            <a:off x="2657686" y="278650"/>
            <a:ext cx="2174524" cy="2174524"/>
            <a:chOff x="3760034" y="1028699"/>
            <a:chExt cx="2412166" cy="2412166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AB7AF1C-AF9C-4DF4-7C37-F4233E58F8C6}"/>
                </a:ext>
              </a:extLst>
            </p:cNvPr>
            <p:cNvGrpSpPr/>
            <p:nvPr/>
          </p:nvGrpSpPr>
          <p:grpSpPr>
            <a:xfrm>
              <a:off x="3760034" y="1028699"/>
              <a:ext cx="2412166" cy="2412166"/>
              <a:chOff x="643930" y="806730"/>
              <a:chExt cx="2735056" cy="2735056"/>
            </a:xfrm>
          </p:grpSpPr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8939F2B5-58F4-EADB-3855-CAF50783D15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5FA81AF1-1E61-02E8-4C27-E20107C131B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8DA8134F-C8FB-45CA-0986-0C071A9B7985}"/>
                </a:ext>
              </a:extLst>
            </p:cNvPr>
            <p:cNvSpPr/>
            <p:nvPr/>
          </p:nvSpPr>
          <p:spPr bwMode="auto">
            <a:xfrm>
              <a:off x="3829674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4A605720-E29C-D643-1793-D2D3AC1A61B4}"/>
                </a:ext>
              </a:extLst>
            </p:cNvPr>
            <p:cNvSpPr/>
            <p:nvPr/>
          </p:nvSpPr>
          <p:spPr bwMode="auto">
            <a:xfrm>
              <a:off x="3890978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C06612C-3B89-B4EF-8B98-76475BAA95FF}"/>
                </a:ext>
              </a:extLst>
            </p:cNvPr>
            <p:cNvGrpSpPr/>
            <p:nvPr/>
          </p:nvGrpSpPr>
          <p:grpSpPr>
            <a:xfrm>
              <a:off x="4182872" y="1370665"/>
              <a:ext cx="1630954" cy="1714708"/>
              <a:chOff x="4293596" y="2668762"/>
              <a:chExt cx="766329" cy="805682"/>
            </a:xfrm>
          </p:grpSpPr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359821D2-8379-DB64-1597-D1F4982AC816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D974395E-7969-AE9C-FB2A-7A2D8448A1E6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6DF72DC-53A6-0424-BFBC-3025364D1381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二等辺三角形 58">
                <a:extLst>
                  <a:ext uri="{FF2B5EF4-FFF2-40B4-BE49-F238E27FC236}">
                    <a16:creationId xmlns:a16="http://schemas.microsoft.com/office/drawing/2014/main" id="{D9D0E600-0075-0616-E21B-16BF410FCC16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59">
                <a:extLst>
                  <a:ext uri="{FF2B5EF4-FFF2-40B4-BE49-F238E27FC236}">
                    <a16:creationId xmlns:a16="http://schemas.microsoft.com/office/drawing/2014/main" id="{CB10869A-8CAA-2663-8635-BE70BB0FE4AF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505235D7-8B34-24E5-D958-4B9554BF4533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8DD91B20-64B7-5E04-27B3-7DDAE60596E7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D78D0930-CADE-6004-A918-1C9ADE0B36FA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F7441D47-8ACF-C659-9BB6-F3033442EF30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FA1C03AE-F527-59E9-62CF-DDCB04B48E2D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920FB-4FE6-6F49-BB44-B35EE8FEB7D4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C97331-E5CC-8873-AD55-9668076ADA9A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708165D-224B-F3AF-FBB7-2338272F4EE1}"/>
              </a:ext>
            </a:extLst>
          </p:cNvPr>
          <p:cNvGrpSpPr/>
          <p:nvPr/>
        </p:nvGrpSpPr>
        <p:grpSpPr>
          <a:xfrm>
            <a:off x="7489896" y="276850"/>
            <a:ext cx="2174524" cy="2174524"/>
            <a:chOff x="3760034" y="3886199"/>
            <a:chExt cx="2412166" cy="24121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AF1BD8B-08F6-97EC-7FC8-E94F19CC7760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FC87CEA-7C38-8AF5-B2D7-E2796D5D014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8928EC5C-8FC5-CAC0-5C6B-705C3F739E2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D74E0C4-5C87-AE6B-93CA-1A552D61A675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509257A-5D93-DA68-C94C-EB4C26F802C5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610282A-2838-BC03-15EF-8724907F9B56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78C0AA1E-5F15-2AE1-49FB-16B311067B4F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E2AAB1D0-10FC-3891-B20E-989FEF5B3471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616E6AB8-CCF5-0089-9972-25796B6848AA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4272597-C8D2-DF48-3030-EFECB749C37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AADF6A3E-61F9-47A9-5E78-51DB009562E0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11B91E5B-5DE7-2FEC-F547-1B35A6AEA0A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B507A7E-501D-7FF8-A6E2-669BAB16C542}"/>
              </a:ext>
            </a:extLst>
          </p:cNvPr>
          <p:cNvGrpSpPr/>
          <p:nvPr/>
        </p:nvGrpSpPr>
        <p:grpSpPr>
          <a:xfrm>
            <a:off x="5073791" y="276850"/>
            <a:ext cx="2174524" cy="2174524"/>
            <a:chOff x="807284" y="3886199"/>
            <a:chExt cx="2412166" cy="2412166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A80E16E-6CC3-1E35-3238-5AE1580C8388}"/>
                </a:ext>
              </a:extLst>
            </p:cNvPr>
            <p:cNvGrpSpPr/>
            <p:nvPr/>
          </p:nvGrpSpPr>
          <p:grpSpPr>
            <a:xfrm>
              <a:off x="807284" y="3886199"/>
              <a:ext cx="2412166" cy="2412166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2653AD92-7607-6FD4-D167-9A9CFE3042C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E3F9F48F-8CFE-7237-8BD4-B4FF25A50F2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BABA8A2-D473-060D-1908-0BCB7664E5E3}"/>
                </a:ext>
              </a:extLst>
            </p:cNvPr>
            <p:cNvSpPr/>
            <p:nvPr/>
          </p:nvSpPr>
          <p:spPr bwMode="auto">
            <a:xfrm>
              <a:off x="87692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FC08E29-8F82-D2B7-47D4-7006C882BEB6}"/>
                </a:ext>
              </a:extLst>
            </p:cNvPr>
            <p:cNvSpPr/>
            <p:nvPr/>
          </p:nvSpPr>
          <p:spPr bwMode="auto">
            <a:xfrm>
              <a:off x="93822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1887704-6FAF-C8D9-3B3F-CE8F2A30EF4D}"/>
                </a:ext>
              </a:extLst>
            </p:cNvPr>
            <p:cNvGrpSpPr/>
            <p:nvPr/>
          </p:nvGrpSpPr>
          <p:grpSpPr>
            <a:xfrm>
              <a:off x="1114603" y="4305300"/>
              <a:ext cx="1820140" cy="1591844"/>
              <a:chOff x="3169169" y="2630849"/>
              <a:chExt cx="937440" cy="819860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BB031F9-3574-87A7-08CE-713F75911928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4B2DB71-AB9B-B162-11AC-32529165747A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F346E13-621B-3CC2-B378-3D56F4B10DD8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51F49C9-D755-7D93-8728-833B2124B482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二等辺三角形 26">
                <a:extLst>
                  <a:ext uri="{FF2B5EF4-FFF2-40B4-BE49-F238E27FC236}">
                    <a16:creationId xmlns:a16="http://schemas.microsoft.com/office/drawing/2014/main" id="{DE3AF00A-54AE-DC7E-74DE-8AF0AA6D7853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113933B-195B-462A-419C-E037D5C60526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07D53291-A820-9D75-D896-F2CB4E207BE8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1E421022-3C7D-2711-9A6B-B4E9DCC1C249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597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EEBE49A-3D9F-519F-615B-F5444B8EABB0}"/>
              </a:ext>
            </a:extLst>
          </p:cNvPr>
          <p:cNvSpPr txBox="1"/>
          <p:nvPr/>
        </p:nvSpPr>
        <p:spPr>
          <a:xfrm>
            <a:off x="3404430" y="1443836"/>
            <a:ext cx="6213701" cy="31082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  <a:endParaRPr kumimoji="1"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いかなるペット飼育も</a:t>
            </a:r>
            <a:endParaRPr kumimoji="1"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4AF65C-AB6C-E8B9-83A9-EA2EDE0145F2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6E127F-DB64-FCE4-2E3C-D6E179CB0778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C2BB921-E649-4E05-4335-2C393120CE46}"/>
              </a:ext>
            </a:extLst>
          </p:cNvPr>
          <p:cNvGrpSpPr/>
          <p:nvPr/>
        </p:nvGrpSpPr>
        <p:grpSpPr>
          <a:xfrm>
            <a:off x="418534" y="1708026"/>
            <a:ext cx="2704714" cy="2704714"/>
            <a:chOff x="-1818632" y="1028699"/>
            <a:chExt cx="2412166" cy="24121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1BA17D6-0728-42CD-D73C-961B4573B5E7}"/>
                </a:ext>
              </a:extLst>
            </p:cNvPr>
            <p:cNvGrpSpPr/>
            <p:nvPr/>
          </p:nvGrpSpPr>
          <p:grpSpPr>
            <a:xfrm>
              <a:off x="-1818632" y="10286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1E407623-89E4-7D5C-918B-65C61406FF9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A58C5616-E72C-7F21-BBBC-6F54B87A909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53ECAB6-FA13-7AAE-14AF-B8E6D1E5D18B}"/>
                </a:ext>
              </a:extLst>
            </p:cNvPr>
            <p:cNvSpPr/>
            <p:nvPr/>
          </p:nvSpPr>
          <p:spPr bwMode="auto">
            <a:xfrm>
              <a:off x="-1748992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B235563-3DC7-77A7-D0EF-0962E4391553}"/>
                </a:ext>
              </a:extLst>
            </p:cNvPr>
            <p:cNvSpPr/>
            <p:nvPr/>
          </p:nvSpPr>
          <p:spPr bwMode="auto">
            <a:xfrm>
              <a:off x="-1691658" y="1164391"/>
              <a:ext cx="2138728" cy="2134758"/>
            </a:xfrm>
            <a:custGeom>
              <a:avLst/>
              <a:gdLst>
                <a:gd name="connsiteX0" fmla="*/ 118696 w 2138728"/>
                <a:gd name="connsiteY0" fmla="*/ 0 h 2134758"/>
                <a:gd name="connsiteX1" fmla="*/ 1069364 w 2138728"/>
                <a:gd name="connsiteY1" fmla="*/ 950669 h 2134758"/>
                <a:gd name="connsiteX2" fmla="*/ 2020032 w 2138728"/>
                <a:gd name="connsiteY2" fmla="*/ 0 h 2134758"/>
                <a:gd name="connsiteX3" fmla="*/ 2134758 w 2138728"/>
                <a:gd name="connsiteY3" fmla="*/ 114726 h 2134758"/>
                <a:gd name="connsiteX4" fmla="*/ 1184090 w 2138728"/>
                <a:gd name="connsiteY4" fmla="*/ 1065394 h 2134758"/>
                <a:gd name="connsiteX5" fmla="*/ 2138728 w 2138728"/>
                <a:gd name="connsiteY5" fmla="*/ 2020033 h 2134758"/>
                <a:gd name="connsiteX6" fmla="*/ 2024002 w 2138728"/>
                <a:gd name="connsiteY6" fmla="*/ 2134758 h 2134758"/>
                <a:gd name="connsiteX7" fmla="*/ 1069364 w 2138728"/>
                <a:gd name="connsiteY7" fmla="*/ 1180120 h 2134758"/>
                <a:gd name="connsiteX8" fmla="*/ 114726 w 2138728"/>
                <a:gd name="connsiteY8" fmla="*/ 2134758 h 2134758"/>
                <a:gd name="connsiteX9" fmla="*/ 0 w 2138728"/>
                <a:gd name="connsiteY9" fmla="*/ 2020033 h 2134758"/>
                <a:gd name="connsiteX10" fmla="*/ 954638 w 2138728"/>
                <a:gd name="connsiteY10" fmla="*/ 1065394 h 2134758"/>
                <a:gd name="connsiteX11" fmla="*/ 3970 w 2138728"/>
                <a:gd name="connsiteY11" fmla="*/ 114726 h 213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8728" h="2134758">
                  <a:moveTo>
                    <a:pt x="118696" y="0"/>
                  </a:moveTo>
                  <a:lnTo>
                    <a:pt x="1069364" y="950669"/>
                  </a:lnTo>
                  <a:lnTo>
                    <a:pt x="2020032" y="0"/>
                  </a:lnTo>
                  <a:lnTo>
                    <a:pt x="2134758" y="114726"/>
                  </a:lnTo>
                  <a:lnTo>
                    <a:pt x="1184090" y="1065394"/>
                  </a:lnTo>
                  <a:lnTo>
                    <a:pt x="2138728" y="2020033"/>
                  </a:lnTo>
                  <a:lnTo>
                    <a:pt x="2024002" y="2134758"/>
                  </a:lnTo>
                  <a:lnTo>
                    <a:pt x="1069364" y="1180120"/>
                  </a:lnTo>
                  <a:lnTo>
                    <a:pt x="114726" y="2134758"/>
                  </a:lnTo>
                  <a:lnTo>
                    <a:pt x="0" y="2020033"/>
                  </a:lnTo>
                  <a:lnTo>
                    <a:pt x="954638" y="1065394"/>
                  </a:lnTo>
                  <a:lnTo>
                    <a:pt x="3970" y="1147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21CD27F-3DA0-897F-9C13-94FE96633445}"/>
                </a:ext>
              </a:extLst>
            </p:cNvPr>
            <p:cNvGrpSpPr/>
            <p:nvPr/>
          </p:nvGrpSpPr>
          <p:grpSpPr>
            <a:xfrm>
              <a:off x="-1517711" y="1313765"/>
              <a:ext cx="769039" cy="808532"/>
              <a:chOff x="4293596" y="2668762"/>
              <a:chExt cx="766329" cy="805682"/>
            </a:xfrm>
          </p:grpSpPr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63D652E8-BF74-9499-CDDA-C8B0F11EE3AB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547D6F9-9ED6-D54D-4808-F1733BEE641A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396DA65-E0F3-6589-C0D8-DA1851C09E67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二等辺三角形 41">
                <a:extLst>
                  <a:ext uri="{FF2B5EF4-FFF2-40B4-BE49-F238E27FC236}">
                    <a16:creationId xmlns:a16="http://schemas.microsoft.com/office/drawing/2014/main" id="{86F8C1FA-F187-9A80-C8D4-E3EF52766561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二等辺三角形 42">
                <a:extLst>
                  <a:ext uri="{FF2B5EF4-FFF2-40B4-BE49-F238E27FC236}">
                    <a16:creationId xmlns:a16="http://schemas.microsoft.com/office/drawing/2014/main" id="{D8420F69-77F4-2CB7-6788-0E6BAAF9A481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027E4EBA-5682-70E6-4A31-03CA87B86021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74D4A0E8-CCDC-20CA-A577-7526EAE9983B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EB20DEC6-62B0-216B-3CF6-CFFB6000BC30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79BD4670-3A4E-FA18-3BC7-E773AD36E3CA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4E11B1FA-583B-C5D4-C6B6-67C1040C88A2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2BFFA7F-DBF6-E761-96DF-07E72347B193}"/>
                </a:ext>
              </a:extLst>
            </p:cNvPr>
            <p:cNvGrpSpPr/>
            <p:nvPr/>
          </p:nvGrpSpPr>
          <p:grpSpPr>
            <a:xfrm flipH="1">
              <a:off x="-559460" y="2287535"/>
              <a:ext cx="880522" cy="857779"/>
              <a:chOff x="2304235" y="2627327"/>
              <a:chExt cx="793703" cy="773203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D59A40E-5B2C-8C84-763C-41CBE5D9316D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F6E7AA9-2AAD-4310-08F3-1F83A4FA675A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173AE3D-A61B-E78D-4ADB-A65019F9F3BF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二等辺三角形 31">
                <a:extLst>
                  <a:ext uri="{FF2B5EF4-FFF2-40B4-BE49-F238E27FC236}">
                    <a16:creationId xmlns:a16="http://schemas.microsoft.com/office/drawing/2014/main" id="{077AF00A-F1E9-8417-4158-B25BF49818F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二等辺三角形 32">
                <a:extLst>
                  <a:ext uri="{FF2B5EF4-FFF2-40B4-BE49-F238E27FC236}">
                    <a16:creationId xmlns:a16="http://schemas.microsoft.com/office/drawing/2014/main" id="{62B6735C-DE81-183A-C3EC-F742CC8EFF64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0D002690-9FE7-F718-1B20-BC7699816793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1AE51F7D-0F53-21E8-98F5-2614E537C9FE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1B08BE64-2CEE-856F-FFB0-3E04151A2B12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9DD643B-33B4-3DD1-36E1-4548E160F9CE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2633C1B2-310D-C165-5B75-F051A0C6DE40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C3D7ACA-00A9-78E1-E6C4-4748A3E7FF5C}"/>
                </a:ext>
              </a:extLst>
            </p:cNvPr>
            <p:cNvGrpSpPr/>
            <p:nvPr/>
          </p:nvGrpSpPr>
          <p:grpSpPr>
            <a:xfrm flipH="1">
              <a:off x="-1568308" y="2317892"/>
              <a:ext cx="929808" cy="813184"/>
              <a:chOff x="3169169" y="2630849"/>
              <a:chExt cx="937440" cy="81986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B1481DB-F936-80BD-48E1-C963BF43C2A6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69A28ED-08CC-A06E-CD46-562CBA0D6396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0315B61-FD19-6DA7-1F34-5B6531256736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DBFB4D1-4697-8CA4-A54C-AD1F6ABE8B03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22A3E2C7-DD8D-03BC-0972-CC3E1F3FD376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90FF5FD-2F22-7E7C-819C-C8702871C32A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3AA553A9-DA4C-BC45-8BDE-57DF97498D7A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200A6B1-E57C-F759-4D29-ADA62960B608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A7AE9A2-7F63-855D-9F7F-F0AEFA8ABF92}"/>
                </a:ext>
              </a:extLst>
            </p:cNvPr>
            <p:cNvGrpSpPr/>
            <p:nvPr/>
          </p:nvGrpSpPr>
          <p:grpSpPr>
            <a:xfrm>
              <a:off x="-502191" y="1353319"/>
              <a:ext cx="866292" cy="745498"/>
              <a:chOff x="2888858" y="3571429"/>
              <a:chExt cx="651347" cy="560524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8653995F-DBD2-5D35-6C3E-568FF41A6E64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5BAC726-63B6-A7C9-B0B5-6CEAA36541EE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4696C1D5-E92D-692F-4B62-BA5A7FF50006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C96A4F6-AB23-A090-C7D3-4E5EC998EEB3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E8E7049F-2941-D751-4348-8A79CCC1DF5B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85D5C72-8E78-BBEF-4E0F-F7328DBACB45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EE5AE-0DA7-1824-9FD5-D0FD2DD08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AE8887A-78B9-3CA8-10B3-1109E9D3A3F8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7DD2CE-83AC-5872-4E6A-07919858BACB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4C9A621-1E26-6100-0D9C-A18B45C8F6E6}"/>
              </a:ext>
            </a:extLst>
          </p:cNvPr>
          <p:cNvSpPr txBox="1"/>
          <p:nvPr/>
        </p:nvSpPr>
        <p:spPr>
          <a:xfrm>
            <a:off x="3534143" y="1443836"/>
            <a:ext cx="5938228" cy="31082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当アパートは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どんなペットでも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飼育禁止です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7B9195-27D4-E0D3-24A0-A5C5E0440100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BCECA0-7008-5FEF-2FAB-57CF44AC2D8F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19520BA9-224B-7DC8-F5D7-C6026B63AF0D}"/>
              </a:ext>
            </a:extLst>
          </p:cNvPr>
          <p:cNvGrpSpPr/>
          <p:nvPr/>
        </p:nvGrpSpPr>
        <p:grpSpPr>
          <a:xfrm>
            <a:off x="418534" y="1708026"/>
            <a:ext cx="2704714" cy="2704714"/>
            <a:chOff x="-1818632" y="1028699"/>
            <a:chExt cx="2412166" cy="2412166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989157BD-6F61-BEB1-86AA-AFD4CACE250D}"/>
                </a:ext>
              </a:extLst>
            </p:cNvPr>
            <p:cNvGrpSpPr/>
            <p:nvPr/>
          </p:nvGrpSpPr>
          <p:grpSpPr>
            <a:xfrm>
              <a:off x="-1818632" y="1028699"/>
              <a:ext cx="2412166" cy="2412166"/>
              <a:chOff x="643930" y="806730"/>
              <a:chExt cx="2735056" cy="2735056"/>
            </a:xfrm>
          </p:grpSpPr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9F41B99A-58CC-5122-7734-B1AAAE36DA7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435E8E73-E378-C140-D407-BDE7DFE0DB5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91E53EDD-A99F-AA82-2CE1-9D6CCB4EDF54}"/>
                </a:ext>
              </a:extLst>
            </p:cNvPr>
            <p:cNvSpPr/>
            <p:nvPr/>
          </p:nvSpPr>
          <p:spPr bwMode="auto">
            <a:xfrm>
              <a:off x="-1748992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8042D1A6-BC3C-68F8-7D05-F6FF4D6A82DC}"/>
                </a:ext>
              </a:extLst>
            </p:cNvPr>
            <p:cNvSpPr/>
            <p:nvPr/>
          </p:nvSpPr>
          <p:spPr bwMode="auto">
            <a:xfrm>
              <a:off x="-1691658" y="1164391"/>
              <a:ext cx="2138728" cy="2134758"/>
            </a:xfrm>
            <a:custGeom>
              <a:avLst/>
              <a:gdLst>
                <a:gd name="connsiteX0" fmla="*/ 118696 w 2138728"/>
                <a:gd name="connsiteY0" fmla="*/ 0 h 2134758"/>
                <a:gd name="connsiteX1" fmla="*/ 1069364 w 2138728"/>
                <a:gd name="connsiteY1" fmla="*/ 950669 h 2134758"/>
                <a:gd name="connsiteX2" fmla="*/ 2020032 w 2138728"/>
                <a:gd name="connsiteY2" fmla="*/ 0 h 2134758"/>
                <a:gd name="connsiteX3" fmla="*/ 2134758 w 2138728"/>
                <a:gd name="connsiteY3" fmla="*/ 114726 h 2134758"/>
                <a:gd name="connsiteX4" fmla="*/ 1184090 w 2138728"/>
                <a:gd name="connsiteY4" fmla="*/ 1065394 h 2134758"/>
                <a:gd name="connsiteX5" fmla="*/ 2138728 w 2138728"/>
                <a:gd name="connsiteY5" fmla="*/ 2020033 h 2134758"/>
                <a:gd name="connsiteX6" fmla="*/ 2024002 w 2138728"/>
                <a:gd name="connsiteY6" fmla="*/ 2134758 h 2134758"/>
                <a:gd name="connsiteX7" fmla="*/ 1069364 w 2138728"/>
                <a:gd name="connsiteY7" fmla="*/ 1180120 h 2134758"/>
                <a:gd name="connsiteX8" fmla="*/ 114726 w 2138728"/>
                <a:gd name="connsiteY8" fmla="*/ 2134758 h 2134758"/>
                <a:gd name="connsiteX9" fmla="*/ 0 w 2138728"/>
                <a:gd name="connsiteY9" fmla="*/ 2020033 h 2134758"/>
                <a:gd name="connsiteX10" fmla="*/ 954638 w 2138728"/>
                <a:gd name="connsiteY10" fmla="*/ 1065394 h 2134758"/>
                <a:gd name="connsiteX11" fmla="*/ 3970 w 2138728"/>
                <a:gd name="connsiteY11" fmla="*/ 114726 h 213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8728" h="2134758">
                  <a:moveTo>
                    <a:pt x="118696" y="0"/>
                  </a:moveTo>
                  <a:lnTo>
                    <a:pt x="1069364" y="950669"/>
                  </a:lnTo>
                  <a:lnTo>
                    <a:pt x="2020032" y="0"/>
                  </a:lnTo>
                  <a:lnTo>
                    <a:pt x="2134758" y="114726"/>
                  </a:lnTo>
                  <a:lnTo>
                    <a:pt x="1184090" y="1065394"/>
                  </a:lnTo>
                  <a:lnTo>
                    <a:pt x="2138728" y="2020033"/>
                  </a:lnTo>
                  <a:lnTo>
                    <a:pt x="2024002" y="2134758"/>
                  </a:lnTo>
                  <a:lnTo>
                    <a:pt x="1069364" y="1180120"/>
                  </a:lnTo>
                  <a:lnTo>
                    <a:pt x="114726" y="2134758"/>
                  </a:lnTo>
                  <a:lnTo>
                    <a:pt x="0" y="2020033"/>
                  </a:lnTo>
                  <a:lnTo>
                    <a:pt x="954638" y="1065394"/>
                  </a:lnTo>
                  <a:lnTo>
                    <a:pt x="3970" y="1147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843B7FB-F3F1-13AE-B8F3-258661374D53}"/>
                </a:ext>
              </a:extLst>
            </p:cNvPr>
            <p:cNvGrpSpPr/>
            <p:nvPr/>
          </p:nvGrpSpPr>
          <p:grpSpPr>
            <a:xfrm>
              <a:off x="-1517711" y="1313765"/>
              <a:ext cx="769039" cy="808532"/>
              <a:chOff x="4293596" y="2668762"/>
              <a:chExt cx="766329" cy="805682"/>
            </a:xfrm>
          </p:grpSpPr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4328270C-EBD0-D350-D593-4DC7E799EE14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4EE2738-753B-F44A-9617-C11469F3842A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8A76034-5FFC-A2E7-D44B-B4E91AD741EA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二等辺三角形 114">
                <a:extLst>
                  <a:ext uri="{FF2B5EF4-FFF2-40B4-BE49-F238E27FC236}">
                    <a16:creationId xmlns:a16="http://schemas.microsoft.com/office/drawing/2014/main" id="{5A75FD04-181C-AB2F-C91D-AF891DA444FD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二等辺三角形 115">
                <a:extLst>
                  <a:ext uri="{FF2B5EF4-FFF2-40B4-BE49-F238E27FC236}">
                    <a16:creationId xmlns:a16="http://schemas.microsoft.com/office/drawing/2014/main" id="{F84F0EBB-6459-C4DC-224B-B8EB6B2D87FD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1450BD12-635A-19E5-8C0E-DE8F40ECA70F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9B1D6282-FCC1-8859-9CF2-95AE42637B0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0860D821-6326-633A-17A3-CEBF4FB18E57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7EE2693F-DC93-3E1E-310E-476C8D18D421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7C664E07-E80C-6513-1F65-DE6308523F93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1567BEA6-0665-3E45-F697-7F0EFC0AA6BF}"/>
                </a:ext>
              </a:extLst>
            </p:cNvPr>
            <p:cNvGrpSpPr/>
            <p:nvPr/>
          </p:nvGrpSpPr>
          <p:grpSpPr>
            <a:xfrm flipH="1">
              <a:off x="-559460" y="2287535"/>
              <a:ext cx="880522" cy="857779"/>
              <a:chOff x="2304235" y="2627327"/>
              <a:chExt cx="793703" cy="773203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769AF4AC-1AD8-E603-E4C2-B5F1C6C3D977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D297F57-CA13-2912-39D1-D10B75D6D997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E9C16D0-67D0-0835-1392-8B5F8377E1EA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二等辺三角形 104">
                <a:extLst>
                  <a:ext uri="{FF2B5EF4-FFF2-40B4-BE49-F238E27FC236}">
                    <a16:creationId xmlns:a16="http://schemas.microsoft.com/office/drawing/2014/main" id="{85E3C95D-051F-415F-2FA2-075E797D34FB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二等辺三角形 105">
                <a:extLst>
                  <a:ext uri="{FF2B5EF4-FFF2-40B4-BE49-F238E27FC236}">
                    <a16:creationId xmlns:a16="http://schemas.microsoft.com/office/drawing/2014/main" id="{D64D695A-D113-1080-CCDB-8D208FEF2998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4464303C-D4DB-2681-89E4-6B67B65A9932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C7C81879-F34E-5B2C-8725-636B3F30B6A4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8A4B7308-59BB-FC97-86B8-DBB79DA2CBDB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66241D6-6033-48E0-7FF2-EB4A09519F1D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0A9CD9DB-6810-CB84-2558-A53241128088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18E1888D-2AC8-B8DD-F149-5A72B00DF83E}"/>
                </a:ext>
              </a:extLst>
            </p:cNvPr>
            <p:cNvGrpSpPr/>
            <p:nvPr/>
          </p:nvGrpSpPr>
          <p:grpSpPr>
            <a:xfrm flipH="1">
              <a:off x="-1568308" y="2317892"/>
              <a:ext cx="929808" cy="813184"/>
              <a:chOff x="3169169" y="2630849"/>
              <a:chExt cx="937440" cy="819860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A19E3E4-8140-4687-22A5-EF1CF794BD26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B268089-72A8-9BFE-C441-D6C4F94786F1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7A7E2AE-80CA-849A-57BF-3B85167EE640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EC21EAF-571D-3EDE-984B-C10CFB9CB108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7DE0E751-20DC-1E0F-57FD-655C8760E4FD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D5C67E5-FFD3-B819-09DD-E4631785C352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99628873-D9BD-3138-250E-6833C52364BF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D0068C80-313C-4BD8-6709-EC98D51929F0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78E01DF-92E9-8624-D523-70707EE0E7F7}"/>
                </a:ext>
              </a:extLst>
            </p:cNvPr>
            <p:cNvGrpSpPr/>
            <p:nvPr/>
          </p:nvGrpSpPr>
          <p:grpSpPr>
            <a:xfrm>
              <a:off x="-502191" y="1353319"/>
              <a:ext cx="866292" cy="745498"/>
              <a:chOff x="2888858" y="3571429"/>
              <a:chExt cx="651347" cy="560524"/>
            </a:xfrm>
          </p:grpSpPr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C97CFDC-A078-109E-83A3-D7F263AE1001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9A9B7747-CEDC-57D7-BD6B-DE4571D3E7DD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5B8B3F32-95E8-D45F-19E1-34E454EA1F80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A091AC1-639F-0402-18B3-C5304AFCDEAA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910903A7-54A7-3B59-774D-365CD93854CF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D43E3C40-0E1C-0F70-90C7-05EB5C2B3DCC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32164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136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poph55_当アパートばいかなるペット飼育も認めておりません</dc:title>
  <dc:subject>poph55_当アパートばいかなるペット飼育も認めておりません</dc:subject>
  <dc:creator>でじけろお</dc:creator>
  <cp:revision>1</cp:revision>
  <dcterms:created xsi:type="dcterms:W3CDTF">2014-12-04T06:28:23Z</dcterms:created>
  <dcterms:modified xsi:type="dcterms:W3CDTF">2025-03-05T07:23:34Z</dcterms:modified>
  <cp:version>1</cp:version>
</cp:coreProperties>
</file>