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2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37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6" y="1328737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23C27FD-D237-14C7-FD74-06B3B7BF3E1E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301BD1-D4A6-F2D9-5C9F-CF1B4B8C1B83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4ED59-9CAE-7D82-1075-D2775451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7CB5C0-77F3-5EE0-E86A-152C00080D5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183D5E-A2EE-B83E-95B3-74F8A0FF54F5}"/>
              </a:ext>
            </a:extLst>
          </p:cNvPr>
          <p:cNvSpPr txBox="1"/>
          <p:nvPr/>
        </p:nvSpPr>
        <p:spPr>
          <a:xfrm>
            <a:off x="428625" y="2886075"/>
            <a:ext cx="9048750" cy="24007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9116F3-0D29-7C3F-06C5-B31B93C236C6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07785F-B4C7-7823-1F6F-E0380DB9101C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758A5CC-8E9F-F71D-6279-C49F2F3BA640}"/>
              </a:ext>
            </a:extLst>
          </p:cNvPr>
          <p:cNvGrpSpPr/>
          <p:nvPr/>
        </p:nvGrpSpPr>
        <p:grpSpPr>
          <a:xfrm>
            <a:off x="2476791" y="239362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1222F3-0D31-94BB-EC92-F593AFB3ECA1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1E7D58A-0A3F-C504-9767-830F874E356B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C28895E6-71BC-7E41-E2D7-F386ADFF4A7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FABA318F-51FF-546A-48CC-D71A905D076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B6B920B-3861-C242-CFBE-F01BDDFAB3B1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45280CE-9389-E196-B795-BED2351B3203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2199042-3E87-CAE4-577C-C798EECA5705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9E047559-FD31-FB30-2761-8B13DC6EBD77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E781131-25E0-7BA2-C1A1-8FA5384AEE57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EAB8D47-66CB-CFEC-0B89-A902FF82F065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29E04B91-3D75-1E55-1328-565D8EE8D428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二等辺三角形 13">
                  <a:extLst>
                    <a:ext uri="{FF2B5EF4-FFF2-40B4-BE49-F238E27FC236}">
                      <a16:creationId xmlns:a16="http://schemas.microsoft.com/office/drawing/2014/main" id="{AD0CAB8F-7B48-4CC7-A4AC-C147D6BE455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0783DD1A-7E38-C10D-524F-9D74636EC4B9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DFD4BAE-13D5-9051-BD2F-D6B6EE41B9CE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7BD5F717-5EE5-9247-9D30-989D37C1413D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4BE6935-8CBF-7221-F916-25482AC16978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B188D7E2-250C-737A-83F3-F0DC471BA3AC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2F93A402-15F9-0B51-7E5F-EA6653D99E3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D8EDF3C5-EBC3-3D7A-C7D8-46C8B00EEFA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BA92B45-9DB8-24BA-65EA-53EACFCF6B40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485B4BF-E409-D09E-860A-8520802A3293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9B2A90D1-17FC-BFB3-DF87-581F9C09CCFC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83E4E6F9-2E8F-08DA-9696-157DB11E6207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BE5F496-B190-FE0B-642C-1E01CBA81892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32FDD5F-793A-D01E-D335-558C7BB0DD37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4C2A9FE-5C88-BC27-295E-7E3858633B31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B1782B46-60CC-E049-BC95-1C2D947AA3EF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8D04F691-5812-4F06-23C4-82E95C983C78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1380292-5803-EFC7-B6D2-1FFB18FB0A6C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2E611799-03FB-36C9-83CA-66E6B1F7B21D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48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4B3E54B-2B52-F457-F046-95AAD6634976}"/>
              </a:ext>
            </a:extLst>
          </p:cNvPr>
          <p:cNvGrpSpPr/>
          <p:nvPr/>
        </p:nvGrpSpPr>
        <p:grpSpPr>
          <a:xfrm>
            <a:off x="2476791" y="239362"/>
            <a:ext cx="4952418" cy="2185237"/>
            <a:chOff x="2500854" y="239362"/>
            <a:chExt cx="4952418" cy="218523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6283CB1-9D18-8BB0-C6D8-373660ED8A8F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4EB4DC2-6E9E-07B4-B268-76042EAC64C1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DCC0D91D-1CB3-945F-93A7-A7E78D0208D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09A3A745-D0D2-B182-F45B-0832D2D103B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1322687-ECBB-37B3-0985-6285EF2DCE2B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76244B2-A9A1-3CD4-F912-2147F5F595E6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C9B1849-36C0-B565-85F9-2E91769DE607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2DAB33F-9A69-F4C4-64A8-6799FBBA0A62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5B6867A-935E-8D2D-5656-0EBA69690802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D4E04C7-D5E4-B86D-55F8-89E7BB9F46FB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662D740-D379-26B1-9DD3-DAA67E75FB9A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F293EACC-A8FF-71CD-64C6-E5DBE0AA215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D68E9D6-EED1-B774-8768-EEFFD6779A08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6BED08F7-3358-49AD-A481-40D064302510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A14291F7-20BB-BC6A-14CC-3D8010687200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E5FDC0-49D0-E757-F94E-53063F917441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EF1642E-9529-125A-0446-52ADF819D66C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C86D71AC-31AD-4EAC-59FB-7E2926BB6CD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339F49AB-8E28-DE2B-571E-2AD62976A3E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E2666C0-72F4-BEF3-DAB4-429350734085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DA60337-85D0-9E1D-C36B-9E74F937BF58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376C29A-7A1A-C9BD-AE38-38C80E2424CE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2" name="月 11">
                  <a:extLst>
                    <a:ext uri="{FF2B5EF4-FFF2-40B4-BE49-F238E27FC236}">
                      <a16:creationId xmlns:a16="http://schemas.microsoft.com/office/drawing/2014/main" id="{D0CD63BB-8325-0E05-A4A2-6BC7D864C7DF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EEAC4F3C-21CC-8D6B-F397-34B2DB49DF56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D85A65D-E616-610C-FD7F-8EF08207381B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1991334-695A-DDE1-392C-AD6A767D92B2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4D2AFD43-31E8-B3B8-E36C-F7E952097732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" name="月 16">
                  <a:extLst>
                    <a:ext uri="{FF2B5EF4-FFF2-40B4-BE49-F238E27FC236}">
                      <a16:creationId xmlns:a16="http://schemas.microsoft.com/office/drawing/2014/main" id="{63894477-CC51-8ECC-C427-3E50BF8D40F6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EBFBC6F7-0D34-99D7-1C76-AE7BE3287786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4935786B-BFC5-E640-0528-871E1CE88126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6368A1-83B9-0B85-1352-3F90B4889929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F86EF0-3C79-77A8-5F5B-66E6CB46EE29}"/>
              </a:ext>
            </a:extLst>
          </p:cNvPr>
          <p:cNvGrpSpPr/>
          <p:nvPr/>
        </p:nvGrpSpPr>
        <p:grpSpPr>
          <a:xfrm>
            <a:off x="419106" y="1708026"/>
            <a:ext cx="2704714" cy="2704714"/>
            <a:chOff x="807284" y="6781799"/>
            <a:chExt cx="2412166" cy="24121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1E20F6B-3E8F-3103-BCAC-6BD162E3EF9B}"/>
                </a:ext>
              </a:extLst>
            </p:cNvPr>
            <p:cNvGrpSpPr/>
            <p:nvPr/>
          </p:nvGrpSpPr>
          <p:grpSpPr>
            <a:xfrm>
              <a:off x="807284" y="6781799"/>
              <a:ext cx="2412166" cy="2412166"/>
              <a:chOff x="643930" y="806730"/>
              <a:chExt cx="2735056" cy="273505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A0A9497-3C7A-B006-1F27-77798CBE0EA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A9316FDC-9BD1-29DC-82C2-8123D4601E6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4134F1D-1528-AA49-16D2-27AF14085245}"/>
                </a:ext>
              </a:extLst>
            </p:cNvPr>
            <p:cNvSpPr/>
            <p:nvPr/>
          </p:nvSpPr>
          <p:spPr bwMode="auto">
            <a:xfrm>
              <a:off x="876924" y="6851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9B2E5B2-6087-FD8E-541F-DA908662FC7E}"/>
                </a:ext>
              </a:extLst>
            </p:cNvPr>
            <p:cNvSpPr/>
            <p:nvPr/>
          </p:nvSpPr>
          <p:spPr bwMode="auto">
            <a:xfrm>
              <a:off x="938228" y="6917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5FF7919-EC8D-1609-9E49-F3DF9E081FC4}"/>
                </a:ext>
              </a:extLst>
            </p:cNvPr>
            <p:cNvGrpSpPr/>
            <p:nvPr/>
          </p:nvGrpSpPr>
          <p:grpSpPr>
            <a:xfrm>
              <a:off x="1069100" y="7073072"/>
              <a:ext cx="1347687" cy="1178650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7ADE6D8-BCCA-DC17-E4D5-10C268CA7BFB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4BACEAF-F09C-69A9-23BA-6FC93ABD2A9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D4CE739-F3F7-6892-A0A6-C3D44F4D8EF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54D68F3-174B-44BA-114F-502A91344ED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986284C0-794B-18E3-3240-48B805146BCF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042FFB6-7138-5CDA-9100-B36A8A2B397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3613E51-9964-D9C9-72F1-EF72B8646D3B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CDEFF943-28A1-1E67-2EF5-FF6CE9B0345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2248C9F-F56E-63F0-1631-18D95F7AACB5}"/>
                </a:ext>
              </a:extLst>
            </p:cNvPr>
            <p:cNvGrpSpPr/>
            <p:nvPr/>
          </p:nvGrpSpPr>
          <p:grpSpPr>
            <a:xfrm flipH="1">
              <a:off x="1706587" y="7905325"/>
              <a:ext cx="1237605" cy="1040672"/>
              <a:chOff x="3018352" y="2060292"/>
              <a:chExt cx="907084" cy="762745"/>
            </a:xfrm>
          </p:grpSpPr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5F0400A6-1C14-47DB-106A-1355F1A4159E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ACE98E8-8136-F000-DE40-4CBC0325EC13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E3A573B-BC24-32F9-A1C4-23F7E81C05FF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5E01BD0-5377-7E60-EB2A-9B72843513DF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0EAE1F26-483E-AC25-7D86-94F037798920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44947DFD-57DB-5CA1-057A-E5BA2181BA58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F823DDA-8DDB-2108-5CBE-A90FFF79016B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ABFF23C-A67E-1F2E-6BC6-08BCC2FE9D49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417D8C-5E4E-311F-AFBC-9E686128FC82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BBEEC12-AD52-CC73-1C5E-923F2FDF454F}"/>
              </a:ext>
            </a:extLst>
          </p:cNvPr>
          <p:cNvGrpSpPr/>
          <p:nvPr/>
        </p:nvGrpSpPr>
        <p:grpSpPr>
          <a:xfrm>
            <a:off x="419106" y="1708026"/>
            <a:ext cx="2704714" cy="2704714"/>
            <a:chOff x="807284" y="6781799"/>
            <a:chExt cx="2412166" cy="24121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999838D-40D3-93B2-EEE7-0CE9284ECA97}"/>
                </a:ext>
              </a:extLst>
            </p:cNvPr>
            <p:cNvGrpSpPr/>
            <p:nvPr/>
          </p:nvGrpSpPr>
          <p:grpSpPr>
            <a:xfrm>
              <a:off x="807284" y="67817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A523836B-C527-4CFE-6320-D2C930A4A8C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36F034DC-8951-67AF-9A1E-DB1BA738AFE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5BE6D0E-4F17-7900-D7CC-10C1EB81AC4E}"/>
                </a:ext>
              </a:extLst>
            </p:cNvPr>
            <p:cNvSpPr/>
            <p:nvPr/>
          </p:nvSpPr>
          <p:spPr bwMode="auto">
            <a:xfrm>
              <a:off x="876924" y="6851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873AB30-A2FC-4C1E-FE2D-E16D533543CC}"/>
                </a:ext>
              </a:extLst>
            </p:cNvPr>
            <p:cNvSpPr/>
            <p:nvPr/>
          </p:nvSpPr>
          <p:spPr bwMode="auto">
            <a:xfrm>
              <a:off x="938228" y="6917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20EE880-9002-1062-1F52-3B054F2CE93E}"/>
                </a:ext>
              </a:extLst>
            </p:cNvPr>
            <p:cNvGrpSpPr/>
            <p:nvPr/>
          </p:nvGrpSpPr>
          <p:grpSpPr>
            <a:xfrm>
              <a:off x="1069100" y="7073072"/>
              <a:ext cx="1347687" cy="1178650"/>
              <a:chOff x="3169169" y="2630849"/>
              <a:chExt cx="937440" cy="81986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1F8EE6B-D9FB-914B-45E4-E691047BCD4A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54A1AE6-C2A6-5CC0-05A0-A1589E6A3EEB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3783FE5-4306-2F3B-107C-8ABEE13385AF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9EBD1CE-744B-4947-51DE-5EE6491FC426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C22AEC25-507C-90F2-97DF-EB4D821D57A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D586C43-1DF8-A07D-33A7-5CDF15335A37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9E21C489-8C67-FF98-C6DE-5BA7E0DB1093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A7C0910-7164-6B36-8D55-69AC52DFCC9E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0DE385-7827-E4E8-3E4E-B2AC19BCCBB4}"/>
                </a:ext>
              </a:extLst>
            </p:cNvPr>
            <p:cNvGrpSpPr/>
            <p:nvPr/>
          </p:nvGrpSpPr>
          <p:grpSpPr>
            <a:xfrm flipH="1">
              <a:off x="1706587" y="7905325"/>
              <a:ext cx="1237605" cy="1040672"/>
              <a:chOff x="3018352" y="2060292"/>
              <a:chExt cx="907084" cy="762745"/>
            </a:xfrm>
          </p:grpSpPr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24FAECB7-D9A9-BC9D-0A49-6406597B3380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5EF462E-18AD-A8B6-ECEF-B2849B3B2748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A04B39E-E52E-5215-22E2-978B06B2A8CE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E21C08F-F127-8CBF-837E-867B4E70C003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A83B4D73-7083-D875-CCCB-E1E86815A24F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F94C8A80-76E5-8AFE-5C5B-3AABA46FCB1A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2A8328A-0489-2C23-0738-72D1934D9AD2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73848FA8-0350-7541-0A65-0A9C5AAF54E9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poph56_当アパートは鳥類のペット飼育も認めておりません</dc:title>
  <dc:subject>poph56_当アパートは鳥類のペット飼育も認めておりません</dc:subject>
  <dc:creator>でじけろお</dc:creator>
  <cp:revision>1</cp:revision>
  <dcterms:created xsi:type="dcterms:W3CDTF">2014-12-04T06:28:23Z</dcterms:created>
  <dcterms:modified xsi:type="dcterms:W3CDTF">2025-03-05T07:25:17Z</dcterms:modified>
  <cp:version>1</cp:version>
</cp:coreProperties>
</file>