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4" r:id="rId2"/>
    <p:sldId id="334" r:id="rId3"/>
    <p:sldId id="335" r:id="rId4"/>
    <p:sldId id="336" r:id="rId5"/>
    <p:sldId id="318" r:id="rId6"/>
    <p:sldId id="33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66C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1470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爬虫類のペット飼育も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3B99B87-92DE-2E84-EDF5-5945D31C7132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7BEB2D-8DF6-175E-518F-7C1D2F088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5FAAE53-487F-7565-F869-6A7CD941736B}"/>
              </a:ext>
            </a:extLst>
          </p:cNvPr>
          <p:cNvSpPr txBox="1"/>
          <p:nvPr/>
        </p:nvSpPr>
        <p:spPr>
          <a:xfrm rot="5400000">
            <a:off x="-609601" y="2833256"/>
            <a:ext cx="8077202" cy="42394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爬虫類のペットも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C625D5BE-BAC5-C406-311B-B3343AFA8623}"/>
              </a:ext>
            </a:extLst>
          </p:cNvPr>
          <p:cNvSpPr/>
          <p:nvPr/>
        </p:nvSpPr>
        <p:spPr>
          <a:xfrm>
            <a:off x="295835" y="295835"/>
            <a:ext cx="6266330" cy="9314330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037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9BCC9A-E57A-2842-E41D-95D347C418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DF2FA7B-262E-62E6-F107-6871FC69F8A7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DA107E0-FE60-96A0-F4AA-725EF515C10A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0"/>
              </a:spcAft>
              <a:defRPr sz="5400" b="1">
                <a:ln w="28575">
                  <a:noFill/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当アパートは</a:t>
            </a:r>
            <a:endParaRPr lang="en-US" altLang="ja-JP" dirty="0"/>
          </a:p>
          <a:p>
            <a:r>
              <a:rPr lang="ja-JP" altLang="en-US" dirty="0"/>
              <a:t>爬虫類のペット飼育も</a:t>
            </a:r>
            <a:endParaRPr lang="en-US" altLang="ja-JP" dirty="0"/>
          </a:p>
          <a:p>
            <a:r>
              <a:rPr lang="ja-JP" altLang="en-US" dirty="0"/>
              <a:t>認めておりません</a:t>
            </a:r>
            <a:endParaRPr lang="en-US" altLang="ja-JP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13644A0B-265B-5989-D236-DC30AF790775}"/>
              </a:ext>
            </a:extLst>
          </p:cNvPr>
          <p:cNvSpPr txBox="1"/>
          <p:nvPr/>
        </p:nvSpPr>
        <p:spPr>
          <a:xfrm>
            <a:off x="496228" y="7902783"/>
            <a:ext cx="59298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0627CE8-8E36-AFCB-2FEB-75CA94BA5D97}"/>
              </a:ext>
            </a:extLst>
          </p:cNvPr>
          <p:cNvSpPr txBox="1"/>
          <p:nvPr/>
        </p:nvSpPr>
        <p:spPr>
          <a:xfrm>
            <a:off x="5208397" y="91572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E512D257-ABC3-D61A-2A12-E04934C93135}"/>
              </a:ext>
            </a:extLst>
          </p:cNvPr>
          <p:cNvGrpSpPr/>
          <p:nvPr/>
        </p:nvGrpSpPr>
        <p:grpSpPr>
          <a:xfrm>
            <a:off x="3717259" y="251156"/>
            <a:ext cx="2170640" cy="2170640"/>
            <a:chOff x="3760034" y="3886199"/>
            <a:chExt cx="2412166" cy="2412166"/>
          </a:xfrm>
        </p:grpSpPr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CCB7D411-F76E-DB84-78C3-856A91CC9B2D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6AB925CB-B660-5C00-4A9A-6AC6E4A6C96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B36FBA77-73EE-8834-E974-140C237D6A4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27D5152-2DFE-1864-0625-6363E9918723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7B1CDAC1-61B8-16F5-EC79-5306028640CB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A301E557-1704-ACD7-580F-2B94835022D8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0CF2C7C3-3684-DA1E-AD26-87C84F0D3E3B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04A436F-E204-0235-5C11-A26A5C5D5063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BA4228CE-E38E-46DE-694D-39E022B6D902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F93619C-D287-BD5E-A76D-212297F909F1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C83D7BAB-8958-6C9E-4217-1AE96C00D151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240E38E1-41B0-45BF-142F-BBBF0B8F1F5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C5A904A4-4E83-63F8-CDD1-8BD808BF1AB3}"/>
              </a:ext>
            </a:extLst>
          </p:cNvPr>
          <p:cNvGrpSpPr/>
          <p:nvPr/>
        </p:nvGrpSpPr>
        <p:grpSpPr>
          <a:xfrm>
            <a:off x="991660" y="251156"/>
            <a:ext cx="2170640" cy="2170640"/>
            <a:chOff x="-1783516" y="3886199"/>
            <a:chExt cx="2412166" cy="241216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1BAF735-DF8B-87AE-B9F2-B3ABF9284645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5588C4EF-0792-7D7F-A605-9F36A789F83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2465B30E-DE9D-8438-1878-007AE35C696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F0E49217-6536-E332-CF54-2E3F722FFA55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429CEA3-8AAD-9C52-1A66-D9FBD22A83F8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23B8C8FC-9CB9-7D66-6FB9-18A98E7FA953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2FBA624-DF91-218A-F70B-E40D72010700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A3648D6A-EF88-E14C-BF8B-B578A14B593A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EC98F759-9C99-1752-F325-FA4FE5E42178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6F4AE45-4C22-9442-988A-3469E7D7AEA9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D5ED39BF-87F2-F135-085C-FFFB01378252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7D7B5B33-D0E9-FB6D-49B5-88FE7DFB3542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6B075839-0F5C-937D-C0A9-394004AB8A58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1E7D923-F78A-EBAF-E620-40225498BEE2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A083DCEF-CA19-D660-998C-9AD6A6E6670B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3439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83E03-E3BB-98BE-0744-3829293879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2CB3C82A-AA31-D351-929E-B22D6B74237F}"/>
              </a:ext>
            </a:extLst>
          </p:cNvPr>
          <p:cNvSpPr/>
          <p:nvPr/>
        </p:nvSpPr>
        <p:spPr>
          <a:xfrm>
            <a:off x="139847" y="102769"/>
            <a:ext cx="6578306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7ED1E83-26C1-98DC-B35D-D6D78353ACD2}"/>
              </a:ext>
            </a:extLst>
          </p:cNvPr>
          <p:cNvSpPr txBox="1"/>
          <p:nvPr/>
        </p:nvSpPr>
        <p:spPr>
          <a:xfrm>
            <a:off x="258901" y="3279164"/>
            <a:ext cx="6340198" cy="3540561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rgbClr val="FF0000"/>
                </a:solidFill>
              </a:rPr>
              <a:t>当アパートは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爬虫類のペットも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lang="ja-JP" altLang="en-US" dirty="0">
                <a:solidFill>
                  <a:srgbClr val="FF0000"/>
                </a:solidFill>
              </a:rPr>
              <a:t>飼育禁止です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AE3EBFB5-56E8-A145-1539-BEF5032CBA78}"/>
              </a:ext>
            </a:extLst>
          </p:cNvPr>
          <p:cNvSpPr txBox="1"/>
          <p:nvPr/>
        </p:nvSpPr>
        <p:spPr>
          <a:xfrm>
            <a:off x="298116" y="7902783"/>
            <a:ext cx="6326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</a:t>
            </a:r>
            <a:br>
              <a:rPr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ルール順守をお願いいたします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DB265FC2-7864-FD16-C6BD-C7ECCE051346}"/>
              </a:ext>
            </a:extLst>
          </p:cNvPr>
          <p:cNvSpPr txBox="1"/>
          <p:nvPr/>
        </p:nvSpPr>
        <p:spPr>
          <a:xfrm>
            <a:off x="298116" y="9157265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00717DF-0EA7-CF43-C329-5206D0CE85A6}"/>
              </a:ext>
            </a:extLst>
          </p:cNvPr>
          <p:cNvGrpSpPr/>
          <p:nvPr/>
        </p:nvGrpSpPr>
        <p:grpSpPr>
          <a:xfrm>
            <a:off x="3717259" y="251156"/>
            <a:ext cx="2170640" cy="2170640"/>
            <a:chOff x="3760034" y="3886199"/>
            <a:chExt cx="2412166" cy="241216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A2638F25-C5E4-4F96-A704-D4DD32BA0867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F883EAEE-D91F-C8B2-EE61-BDC8B99FF2A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C9D86BF5-BD3B-02BC-941D-661F4FA049E5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C32809C-8FA8-7063-C614-CEEBA935B24D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39B61E1-E9C5-7C35-83C1-CD4E4F54DDFA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D1A6A02-A05D-71AE-7D94-F46C3B4A87A1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9" name="月 8">
                <a:extLst>
                  <a:ext uri="{FF2B5EF4-FFF2-40B4-BE49-F238E27FC236}">
                    <a16:creationId xmlns:a16="http://schemas.microsoft.com/office/drawing/2014/main" id="{9E49DB24-06FE-A7FF-6C6D-AB6492B7E832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AC753255-9778-90DC-F423-2F8438AE0148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72E61056-451D-BF35-2554-1DFC1C1086F2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60E970D-D0F3-7B92-92E1-6BE082BC64E6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338554EB-6B3D-A2BC-D682-13F8243038B7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42A08530-882D-C0CE-3DA5-1351269CD89C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DA98D60-9965-3FB2-6089-1F185384FEA7}"/>
              </a:ext>
            </a:extLst>
          </p:cNvPr>
          <p:cNvGrpSpPr/>
          <p:nvPr/>
        </p:nvGrpSpPr>
        <p:grpSpPr>
          <a:xfrm>
            <a:off x="991660" y="251156"/>
            <a:ext cx="2170640" cy="2170640"/>
            <a:chOff x="-1783516" y="3886199"/>
            <a:chExt cx="2412166" cy="2412166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C08F31A-EC95-1247-E971-01858254A32C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09FFFB72-957C-C99E-6DFF-B40EDED08A0C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A1206D14-C2E1-A340-9A34-3E8C942A4C6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E3D81974-E1C8-1B69-CD27-79F0DDDA660A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B5818BD-9494-78DA-942B-BF619B8B66BA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1BAECB5-BD4B-41C3-FF0B-E1A0B89F8C72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E1F4D598-5995-7C4E-8FAC-E8C4F71CAA37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19C5385-2A3B-6A2B-FAEE-CCC9B8ABF189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70CA431-B72B-6D47-FB53-7E703979090C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4BE76AA-9C8E-9A18-5B4F-1E4DAE79CE82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9454B540-5975-7EFB-A2E9-2085BE9EEEA5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2F60542F-C760-C156-697F-64F6C7A63F60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859BDE84-D339-BB68-D695-005E5C41AA0B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F2BB03B-D607-73B3-BD7A-4CE15047F61D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31B0E37-A53B-2819-8843-D319062B3A59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80560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196388-119E-8431-3FBE-EBCD5311031B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95D84C-3B88-BA2A-4028-BBD6C7AD7E33}"/>
              </a:ext>
            </a:extLst>
          </p:cNvPr>
          <p:cNvSpPr txBox="1"/>
          <p:nvPr/>
        </p:nvSpPr>
        <p:spPr>
          <a:xfrm>
            <a:off x="414318" y="1484235"/>
            <a:ext cx="6131956" cy="2692858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当アパートは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爬虫類のペット飼育も</a:t>
            </a:r>
            <a:endParaRPr lang="en-US" altLang="ja-JP" dirty="0"/>
          </a:p>
          <a:p>
            <a:r>
              <a:rPr lang="ja-JP" altLang="en-US" dirty="0"/>
              <a:t>認めておりません</a:t>
            </a:r>
            <a:endParaRPr lang="en-US" altLang="ja-JP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DF64C93-8251-3702-5019-ECFF7B444849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B34579-3AEB-AC43-5B4E-899D6F630FBA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A6664BA6-AE3A-D9E7-1139-1A3DB7622980}"/>
              </a:ext>
            </a:extLst>
          </p:cNvPr>
          <p:cNvGrpSpPr/>
          <p:nvPr/>
        </p:nvGrpSpPr>
        <p:grpSpPr>
          <a:xfrm>
            <a:off x="3717259" y="4537406"/>
            <a:ext cx="2170640" cy="2170640"/>
            <a:chOff x="3760034" y="3886199"/>
            <a:chExt cx="2412166" cy="2412166"/>
          </a:xfrm>
        </p:grpSpPr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1D07E400-04F7-82CC-FBDD-021838C92416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DAAAEA5E-1B39-00B1-7F38-E2E91B7E808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BEF56C30-16D5-7F5F-6D88-7BF19574696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CCD8F59-5D5F-3199-516E-2A324AFF085C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9AEE13A5-A529-34B1-36F8-ECC46F7DB909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C0F28368-C2DC-FBE6-E9D3-3FD3D0B79EE8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42" name="月 41">
                <a:extLst>
                  <a:ext uri="{FF2B5EF4-FFF2-40B4-BE49-F238E27FC236}">
                    <a16:creationId xmlns:a16="http://schemas.microsoft.com/office/drawing/2014/main" id="{55D081AB-2882-B4F8-AFA2-F73D13E6EEA3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5B342F4A-4D49-B6F4-796D-0543AB69A2FF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66075468-6435-5BC3-2ED4-FC5CE47FF86B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2362F608-6C4D-5EC9-F591-50B0A2AE6AC9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9B4D610B-BC2D-3B19-0950-0CA45D8C583D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E93380A9-888B-6262-C4DE-269F6F786692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D86D11D-6B4D-883C-B0A3-D376CEB5F078}"/>
              </a:ext>
            </a:extLst>
          </p:cNvPr>
          <p:cNvGrpSpPr/>
          <p:nvPr/>
        </p:nvGrpSpPr>
        <p:grpSpPr>
          <a:xfrm>
            <a:off x="991660" y="4537406"/>
            <a:ext cx="2170640" cy="2170640"/>
            <a:chOff x="-1783516" y="3886199"/>
            <a:chExt cx="2412166" cy="2412166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654FD8F0-39FF-CC80-B8D1-4968B51CF108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4BE69162-98C2-6CEC-12CD-9CA35B1446E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3F686EAC-9CAF-BD22-7B2A-0CF3E3DABE7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E2B7666-F373-9412-93E8-AE86CD841991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14E2E2D-59B2-1C43-686F-B3D60B01590F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6013A964-5EC0-BC89-DF69-A822B43920A9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868DADDA-CBE2-60F2-C76F-1A4117903EEE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3E9EE8C0-EA89-1515-9B8B-6CEE3E2FCC2B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348ECB4-F15F-FB24-8571-D57A741CE02D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DDD74C34-1A53-6C69-AB25-2E4BBB5E471C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AD4EC04B-83F3-186D-7680-0CB09ACC933E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23D8321E-7420-F96C-E30A-2CF48B465F1D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C2CF62D2-E2E1-4E8A-BB15-19DAAB6FFB65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0590E1B-6C3C-C400-EEFC-97D8495428BC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9DA642B-7B96-A4ED-7A01-EFEFC6A7BA1E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DBA699-E800-BAA0-D13D-22D387D80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A424BDB-B05C-7F09-AE31-024BED0DC98E}"/>
              </a:ext>
            </a:extLst>
          </p:cNvPr>
          <p:cNvSpPr/>
          <p:nvPr/>
        </p:nvSpPr>
        <p:spPr>
          <a:xfrm>
            <a:off x="101600" y="109412"/>
            <a:ext cx="6657770" cy="10543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1C76D5-496F-E589-F6C1-8A07520F27A6}"/>
              </a:ext>
            </a:extLst>
          </p:cNvPr>
          <p:cNvSpPr txBox="1"/>
          <p:nvPr/>
        </p:nvSpPr>
        <p:spPr>
          <a:xfrm>
            <a:off x="895559" y="282233"/>
            <a:ext cx="5131168" cy="644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B85C30-309C-CF56-7386-445335CA612D}"/>
              </a:ext>
            </a:extLst>
          </p:cNvPr>
          <p:cNvSpPr txBox="1"/>
          <p:nvPr/>
        </p:nvSpPr>
        <p:spPr>
          <a:xfrm>
            <a:off x="298116" y="6960777"/>
            <a:ext cx="632605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ご理解の程よろしくお願い申し上げます。なお飼育が発覚した場合は、規約により退去いただく場合があります。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53FA3A-8622-FD06-32B4-4CF6F9E05BCE}"/>
              </a:ext>
            </a:extLst>
          </p:cNvPr>
          <p:cNvSpPr txBox="1"/>
          <p:nvPr/>
        </p:nvSpPr>
        <p:spPr>
          <a:xfrm>
            <a:off x="298116" y="8937967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B7E12E3-5021-6138-DD59-E18ABC5B45D0}"/>
              </a:ext>
            </a:extLst>
          </p:cNvPr>
          <p:cNvSpPr txBox="1"/>
          <p:nvPr/>
        </p:nvSpPr>
        <p:spPr>
          <a:xfrm>
            <a:off x="414318" y="1484235"/>
            <a:ext cx="6131956" cy="2692858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当アパートは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爬虫類のペットも</a:t>
            </a:r>
            <a:endParaRPr lang="en-US" altLang="ja-JP" dirty="0"/>
          </a:p>
          <a:p>
            <a:r>
              <a:rPr lang="ja-JP" altLang="en-US" dirty="0"/>
              <a:t>飼育禁止です</a:t>
            </a:r>
            <a:endParaRPr lang="en-US" altLang="ja-JP" dirty="0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AD537BE-EEF3-A474-9812-B6F1944B4F68}"/>
              </a:ext>
            </a:extLst>
          </p:cNvPr>
          <p:cNvGrpSpPr/>
          <p:nvPr/>
        </p:nvGrpSpPr>
        <p:grpSpPr>
          <a:xfrm>
            <a:off x="3717259" y="4537406"/>
            <a:ext cx="2170640" cy="2170640"/>
            <a:chOff x="3760034" y="3886199"/>
            <a:chExt cx="2412166" cy="2412166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7C171CEC-5A32-A850-DEDA-144CA32B8E92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4C1276E9-16C9-68A0-85F8-B4225189BCA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96F7673E-4909-5251-C2BD-F0D49DD3AE8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49D7AEA6-11E7-F088-85F6-A0632A752561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D41FC52D-888D-107A-67D3-E42AC61F03C4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F25F735A-C206-E9A5-85E9-FAF6AA77F195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EC254ACA-BDDE-0A33-8F35-EE0416F9BFDD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3A6505A5-CD0A-7249-7F4B-5FBA9C31127D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四角形: 角を丸くする 28">
                <a:extLst>
                  <a:ext uri="{FF2B5EF4-FFF2-40B4-BE49-F238E27FC236}">
                    <a16:creationId xmlns:a16="http://schemas.microsoft.com/office/drawing/2014/main" id="{3EB11625-B26D-D88F-2983-F15B6895BC36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7DC41B25-FE7C-51AF-E927-6DD937B1B20C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633C1012-F364-E78F-5E44-1059576E4696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D3507177-327F-2C23-73B2-F6D13386B96F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7824F778-677B-7812-A0BE-13127E5EBE35}"/>
              </a:ext>
            </a:extLst>
          </p:cNvPr>
          <p:cNvGrpSpPr/>
          <p:nvPr/>
        </p:nvGrpSpPr>
        <p:grpSpPr>
          <a:xfrm>
            <a:off x="991660" y="4537406"/>
            <a:ext cx="2170640" cy="2170640"/>
            <a:chOff x="-1783516" y="3886199"/>
            <a:chExt cx="2412166" cy="2412166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AE46673-8B3C-5C96-5CA7-51147F8607C3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7C9552C7-D2FE-9952-C5F6-3B3EA91BA68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BB3090EF-4B56-10FF-B830-AD86228B3682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967AC70-C3FC-8FAD-7888-AAA9AC4445C3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05AA398-3810-3DA5-FB77-B94B2EB03A88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7394074-652C-B6F5-C1F5-7FE381F81D71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1C31442-3C3E-C043-90CA-9120E1DEDCF2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00095793-1ABD-55F0-3027-AF06858CBAF9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42EDC54E-D557-0066-4120-89974C4B262B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5F760005-45B3-B2C0-040C-64E2C26CADB4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D8E58290-9A07-534F-CF0A-2F6B246D04BC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893B366B-A036-834B-E26C-C4263C5E20C5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2090D292-7F9B-F518-8612-D020C26CE1AD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820F5897-C459-D020-44B9-B8F0ADF18B73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47C9B15-A3A4-A47B-8845-6B683397CF4B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29023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138</Words>
  <Application>Microsoft Office PowerPoint</Application>
  <PresentationFormat>A4 210 x 297 mm</PresentationFormat>
  <Paragraphs>28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poph57_当アパートは爬虫類のペット飼育も認めておりません</dc:title>
  <dc:subject>poph57_当アパートは爬虫類のペット飼育も認めておりません</dc:subject>
  <dc:creator>でじけろお</dc:creator>
  <cp:revision>1</cp:revision>
  <dcterms:created xsi:type="dcterms:W3CDTF">2014-12-04T06:28:15Z</dcterms:created>
  <dcterms:modified xsi:type="dcterms:W3CDTF">2025-03-05T07:26:35Z</dcterms:modified>
  <cp:version>1</cp:version>
</cp:coreProperties>
</file>