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3" r:id="rId2"/>
    <p:sldId id="339" r:id="rId3"/>
    <p:sldId id="342" r:id="rId4"/>
    <p:sldId id="343" r:id="rId5"/>
    <p:sldId id="337" r:id="rId6"/>
    <p:sldId id="34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CCECFF"/>
    <a:srgbClr val="006600"/>
    <a:srgbClr val="99CCFF"/>
    <a:srgbClr val="66CCFF"/>
    <a:srgbClr val="FF6600"/>
    <a:srgbClr val="FF3300"/>
    <a:srgbClr val="FF0000"/>
    <a:srgbClr val="3399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7" d="100"/>
          <a:sy n="67" d="100"/>
        </p:scale>
        <p:origin x="37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962026" y="1328737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23C27FD-D237-14C7-FD74-06B3B7BF3E1E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3F4D66-EA79-BBA7-F932-499BCAD640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3AA62E-B59C-5E78-39D3-0314BB19B053}"/>
              </a:ext>
            </a:extLst>
          </p:cNvPr>
          <p:cNvSpPr txBox="1"/>
          <p:nvPr/>
        </p:nvSpPr>
        <p:spPr>
          <a:xfrm>
            <a:off x="962027" y="1328738"/>
            <a:ext cx="7981948" cy="420052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当アパートは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D301BD1-D4A6-F2D9-5C9F-CF1B4B8C1B83}"/>
              </a:ext>
            </a:extLst>
          </p:cNvPr>
          <p:cNvSpPr/>
          <p:nvPr/>
        </p:nvSpPr>
        <p:spPr>
          <a:xfrm>
            <a:off x="306660" y="287243"/>
            <a:ext cx="9292680" cy="6283515"/>
          </a:xfrm>
          <a:prstGeom prst="roundRect">
            <a:avLst>
              <a:gd name="adj" fmla="val 5458"/>
            </a:avLst>
          </a:prstGeom>
          <a:noFill/>
          <a:ln w="254000" cmpd="thinThick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5679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04ED59-9CAE-7D82-1075-D27754519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D27CB5C0-77F3-5EE0-E86A-152C00080D58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32183D5E-A2EE-B83E-95B3-74F8A0FF54F5}"/>
              </a:ext>
            </a:extLst>
          </p:cNvPr>
          <p:cNvSpPr txBox="1"/>
          <p:nvPr/>
        </p:nvSpPr>
        <p:spPr>
          <a:xfrm>
            <a:off x="428625" y="2886075"/>
            <a:ext cx="9048750" cy="240079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爬虫類のペット飼育も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認めておりません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79116F3-0D29-7C3F-06C5-B31B93C236C6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07785F-B4C7-7823-1F6F-E0380DB9101C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4FE1B57-2400-49CA-18ED-E882C60EB828}"/>
              </a:ext>
            </a:extLst>
          </p:cNvPr>
          <p:cNvGrpSpPr/>
          <p:nvPr/>
        </p:nvGrpSpPr>
        <p:grpSpPr>
          <a:xfrm>
            <a:off x="5268035" y="252043"/>
            <a:ext cx="2170640" cy="2170640"/>
            <a:chOff x="3760034" y="3886199"/>
            <a:chExt cx="2412166" cy="2412166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3F57C24E-8610-AAB7-3214-818BC1984343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547EEFE6-8CB2-AD75-66D8-37F8753C85F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B64AEB98-A54D-645F-0824-1CC4C51F903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E28754ED-4C7C-0C71-EFA3-AA9EF7440548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FA524FAE-B591-DA22-E11F-1A4B9CF434E8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9F2E77F-FC75-3621-764E-7046B09F0FC3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39" name="月 38">
                <a:extLst>
                  <a:ext uri="{FF2B5EF4-FFF2-40B4-BE49-F238E27FC236}">
                    <a16:creationId xmlns:a16="http://schemas.microsoft.com/office/drawing/2014/main" id="{BC1E6F97-8C32-EE20-8B8E-C822811D62CA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10338E2A-709C-18F0-0D2E-CE7093B13599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51738D1F-0374-7509-B3F3-7BCFA6150181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EA4D210F-46A1-4013-1B4B-2FFA651E9F0E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8A5D8E19-CD36-1962-36C2-71C088D2FCBB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17E496FC-DF74-A111-AED4-1A4A65FEE18A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8DB9231A-B8C0-D9A3-4CBD-29A39F6515AD}"/>
              </a:ext>
            </a:extLst>
          </p:cNvPr>
          <p:cNvGrpSpPr/>
          <p:nvPr/>
        </p:nvGrpSpPr>
        <p:grpSpPr>
          <a:xfrm>
            <a:off x="2542436" y="252043"/>
            <a:ext cx="2170640" cy="2170640"/>
            <a:chOff x="-1783516" y="3886199"/>
            <a:chExt cx="2412166" cy="2412166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31FC3BC3-0A56-4298-9FA1-935C19E43A14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8D40B8B2-F659-A606-B023-2A574FD0F51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55F44BC5-CFB9-B650-BFB9-600B0CD6E5A6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FE99C22-8F51-A7B3-4319-787A312CBBBA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BC03FB5-473A-B353-77D0-D082944DEFA8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D500F169-0E42-6E75-9EC5-F6DF7591B25D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D4445C5-A21C-B754-5AC7-AFDDCBC997C5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38DBCCB0-205C-B65B-5017-025EDB8826E6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C235CDA9-9BAC-C8A0-6FD3-64277A4662FF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ECBDA83B-AA35-74D4-7F1D-CDF70C58FF08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E5FE862B-0297-0282-1803-983497D0994A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C938973D-6CF3-DA7A-B012-837AC40FC40B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19196A46-CCFA-F846-71B6-1E2F849923C3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0AE63C17-45E6-E6B3-56C4-9EEAE87AF98A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9EAB36C9-FF77-2A64-F084-50593C592C0D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484939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451C72-451A-0ABF-2E97-74BA4E0BAE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2F82A24-7417-6440-78DA-F383F365FB65}"/>
              </a:ext>
            </a:extLst>
          </p:cNvPr>
          <p:cNvSpPr/>
          <p:nvPr/>
        </p:nvSpPr>
        <p:spPr>
          <a:xfrm>
            <a:off x="138113" y="102769"/>
            <a:ext cx="9629774" cy="24669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D456A82-2EEF-DF5F-1F66-35E922315C67}"/>
              </a:ext>
            </a:extLst>
          </p:cNvPr>
          <p:cNvSpPr txBox="1"/>
          <p:nvPr/>
        </p:nvSpPr>
        <p:spPr>
          <a:xfrm>
            <a:off x="428625" y="3069617"/>
            <a:ext cx="9048750" cy="203371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当アパートは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爬虫類のペットも飼育禁止です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EB920FB-4FE6-6F49-BB44-B35EE8FEB7D4}"/>
              </a:ext>
            </a:extLst>
          </p:cNvPr>
          <p:cNvSpPr txBox="1"/>
          <p:nvPr/>
        </p:nvSpPr>
        <p:spPr>
          <a:xfrm>
            <a:off x="298116" y="5603201"/>
            <a:ext cx="929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アパートの快適運営のため、ルール順守をお願いいたします</a:t>
            </a:r>
            <a:endParaRPr lang="en-US" altLang="ja-JP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2C97331-E5CC-8873-AD55-9668076ADA9A}"/>
              </a:ext>
            </a:extLst>
          </p:cNvPr>
          <p:cNvSpPr txBox="1"/>
          <p:nvPr/>
        </p:nvSpPr>
        <p:spPr>
          <a:xfrm>
            <a:off x="138114" y="6271074"/>
            <a:ext cx="95404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FF99958-3798-7707-35A1-E70381C8C509}"/>
              </a:ext>
            </a:extLst>
          </p:cNvPr>
          <p:cNvGrpSpPr/>
          <p:nvPr/>
        </p:nvGrpSpPr>
        <p:grpSpPr>
          <a:xfrm>
            <a:off x="5268035" y="252043"/>
            <a:ext cx="2170640" cy="2170640"/>
            <a:chOff x="3760034" y="3886199"/>
            <a:chExt cx="2412166" cy="24121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5F02AE4-9D06-DC43-4A8B-41A8977A6940}"/>
                </a:ext>
              </a:extLst>
            </p:cNvPr>
            <p:cNvGrpSpPr/>
            <p:nvPr/>
          </p:nvGrpSpPr>
          <p:grpSpPr>
            <a:xfrm>
              <a:off x="3760034" y="3886199"/>
              <a:ext cx="2412166" cy="2412166"/>
              <a:chOff x="643930" y="806730"/>
              <a:chExt cx="2735056" cy="273505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1ED1ADBC-D1A4-3A61-AFB9-1BF166B5210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12F7380B-16F3-ED36-93DF-A24A077BE9D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38520F8-E112-1C7A-72DE-B9238F38D4B2}"/>
                </a:ext>
              </a:extLst>
            </p:cNvPr>
            <p:cNvSpPr/>
            <p:nvPr/>
          </p:nvSpPr>
          <p:spPr bwMode="auto">
            <a:xfrm>
              <a:off x="3829674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9A3EC4B-F2FC-04B6-D078-ED0E9B0E0093}"/>
                </a:ext>
              </a:extLst>
            </p:cNvPr>
            <p:cNvSpPr/>
            <p:nvPr/>
          </p:nvSpPr>
          <p:spPr bwMode="auto">
            <a:xfrm>
              <a:off x="3890978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661DF7AC-2841-6E6D-4B94-8CE1A115157D}"/>
                </a:ext>
              </a:extLst>
            </p:cNvPr>
            <p:cNvGrpSpPr/>
            <p:nvPr/>
          </p:nvGrpSpPr>
          <p:grpSpPr>
            <a:xfrm>
              <a:off x="4151686" y="4326689"/>
              <a:ext cx="1779287" cy="1531185"/>
              <a:chOff x="2888858" y="3571429"/>
              <a:chExt cx="651347" cy="560524"/>
            </a:xfrm>
          </p:grpSpPr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92EF6C7C-DBC8-74A5-D353-880F660A6345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0C2C8F5F-2A0E-7C42-F481-B40F5B556569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9BC1F914-E2DE-DE50-D752-789D5FAE915E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06EC2957-9D33-0F5D-8512-0732C7A93DC0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1B6D9BA-E84B-D405-6846-98670F5E079F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88D8BE20-762A-7C51-7221-A81C2DBD0253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5A98FD1-F19B-6502-C57A-7C5A49210253}"/>
              </a:ext>
            </a:extLst>
          </p:cNvPr>
          <p:cNvGrpSpPr/>
          <p:nvPr/>
        </p:nvGrpSpPr>
        <p:grpSpPr>
          <a:xfrm>
            <a:off x="2542436" y="252043"/>
            <a:ext cx="2170640" cy="2170640"/>
            <a:chOff x="-1783516" y="3886199"/>
            <a:chExt cx="2412166" cy="241216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76CF53E-B5E7-1AE2-CDF7-2289ABC0872B}"/>
                </a:ext>
              </a:extLst>
            </p:cNvPr>
            <p:cNvGrpSpPr/>
            <p:nvPr/>
          </p:nvGrpSpPr>
          <p:grpSpPr>
            <a:xfrm>
              <a:off x="-1783516" y="3886199"/>
              <a:ext cx="2412166" cy="2412166"/>
              <a:chOff x="643930" y="806730"/>
              <a:chExt cx="2735056" cy="2735056"/>
            </a:xfrm>
          </p:grpSpPr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DBE0FB23-57EF-2120-21EC-1012991F2EE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7FBEAD5C-9925-133D-7408-A169993D6EE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83657DF-4941-CB1D-0AF5-9858FD3845FB}"/>
                </a:ext>
              </a:extLst>
            </p:cNvPr>
            <p:cNvSpPr/>
            <p:nvPr/>
          </p:nvSpPr>
          <p:spPr bwMode="auto">
            <a:xfrm>
              <a:off x="-1713876" y="39558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6ADC23B9-E516-30CC-77B5-CA8E563321DF}"/>
                </a:ext>
              </a:extLst>
            </p:cNvPr>
            <p:cNvSpPr/>
            <p:nvPr/>
          </p:nvSpPr>
          <p:spPr bwMode="auto">
            <a:xfrm>
              <a:off x="-1652572" y="40218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5C68F9FB-0D0A-3BCB-5274-23FF20118E47}"/>
                </a:ext>
              </a:extLst>
            </p:cNvPr>
            <p:cNvGrpSpPr/>
            <p:nvPr/>
          </p:nvGrpSpPr>
          <p:grpSpPr>
            <a:xfrm>
              <a:off x="-1479545" y="4473812"/>
              <a:ext cx="1883953" cy="1307494"/>
              <a:chOff x="2712447" y="4784725"/>
              <a:chExt cx="1883953" cy="1307494"/>
            </a:xfrm>
          </p:grpSpPr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120DA514-C90C-693C-7B6A-19409B6E7891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1434D530-AE2E-787E-219B-6829C8F98FD8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8FA2FAC-9504-D88B-D71C-77E73E84924B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D25B30D-474C-92BF-37FC-8C6368794370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E61292F0-B546-4D8C-BD4C-B7B5AA9235EA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68E7AD5C-7B4A-8BF0-1907-5B6CD79FF244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5093FCF1-90A3-507E-ABA1-24E8EDE8964A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4E9869F-BB4C-C74E-4E4C-6CF13487346E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E7E16753-50FB-0AE5-7F51-6B62FDA455C2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5971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58816B-BAF0-A679-FDF8-2E197333E552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7E5B512-2FDE-5CED-88B3-F881A479B4E1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44AF65C-AB6C-E8B9-83A9-EA2EDE0145F2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76E127F-DB64-FCE4-2E3C-D6E179CB0778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E6368A1-83B9-0B85-1352-3F90B4889929}"/>
              </a:ext>
            </a:extLst>
          </p:cNvPr>
          <p:cNvSpPr txBox="1"/>
          <p:nvPr/>
        </p:nvSpPr>
        <p:spPr>
          <a:xfrm>
            <a:off x="3375215" y="1339576"/>
            <a:ext cx="6112251" cy="325955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当アパートは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爬虫類のペット飼育も</a:t>
            </a:r>
            <a:endParaRPr lang="en-US" altLang="ja-JP" dirty="0"/>
          </a:p>
          <a:p>
            <a:r>
              <a:rPr lang="ja-JP" altLang="en-US" dirty="0"/>
              <a:t>認めておりません</a:t>
            </a:r>
            <a:endParaRPr lang="en-US" altLang="ja-JP" dirty="0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0E15A80-EDF1-6349-EF54-1E998F4D77EA}"/>
              </a:ext>
            </a:extLst>
          </p:cNvPr>
          <p:cNvGrpSpPr/>
          <p:nvPr/>
        </p:nvGrpSpPr>
        <p:grpSpPr>
          <a:xfrm>
            <a:off x="408331" y="1708026"/>
            <a:ext cx="2704714" cy="2704714"/>
            <a:chOff x="9217859" y="1019174"/>
            <a:chExt cx="2412166" cy="2412166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ACA7643E-0B6C-4254-846D-8FF531B465D5}"/>
                </a:ext>
              </a:extLst>
            </p:cNvPr>
            <p:cNvGrpSpPr/>
            <p:nvPr/>
          </p:nvGrpSpPr>
          <p:grpSpPr>
            <a:xfrm>
              <a:off x="9217859" y="1019174"/>
              <a:ext cx="2412166" cy="2412166"/>
              <a:chOff x="643930" y="806730"/>
              <a:chExt cx="2735056" cy="2735056"/>
            </a:xfrm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75C4E001-37B8-26D2-D003-4111F886DA7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25B27883-B04F-2516-011A-5343BC68F4E8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7545252E-6BCF-D4F6-B458-42BAB72669D0}"/>
                </a:ext>
              </a:extLst>
            </p:cNvPr>
            <p:cNvSpPr/>
            <p:nvPr/>
          </p:nvSpPr>
          <p:spPr bwMode="auto">
            <a:xfrm>
              <a:off x="9287499" y="10888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13DEF97-1767-93EF-12BA-3BC1504E0835}"/>
                </a:ext>
              </a:extLst>
            </p:cNvPr>
            <p:cNvSpPr/>
            <p:nvPr/>
          </p:nvSpPr>
          <p:spPr bwMode="auto">
            <a:xfrm>
              <a:off x="934880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1AAF69E-CF52-AF00-06C6-5A887D78FFC3}"/>
                </a:ext>
              </a:extLst>
            </p:cNvPr>
            <p:cNvSpPr/>
            <p:nvPr/>
          </p:nvSpPr>
          <p:spPr bwMode="auto">
            <a:xfrm>
              <a:off x="934483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B13787AB-585A-89D5-80E3-67453FCF4888}"/>
                </a:ext>
              </a:extLst>
            </p:cNvPr>
            <p:cNvGrpSpPr/>
            <p:nvPr/>
          </p:nvGrpSpPr>
          <p:grpSpPr>
            <a:xfrm>
              <a:off x="10196332" y="2167589"/>
              <a:ext cx="1148918" cy="988714"/>
              <a:chOff x="2888858" y="3571429"/>
              <a:chExt cx="651347" cy="560524"/>
            </a:xfrm>
          </p:grpSpPr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7232D4E7-A10C-685F-9353-78BAE0AC3147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98A6398F-F693-ABD8-2A63-5BAA453097B0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28695D3B-277A-C39E-141F-7774E213AB4D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0786128-A18E-44AD-67EB-E6FE8224F7A7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F2EFCC4C-D96D-D712-1B5D-7476AC971A52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17418CE-BCC6-DB91-2D22-0FC38FCDC1B5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6CB79DAE-CF20-B8D6-BF80-8E3029B9D721}"/>
                </a:ext>
              </a:extLst>
            </p:cNvPr>
            <p:cNvGrpSpPr/>
            <p:nvPr/>
          </p:nvGrpSpPr>
          <p:grpSpPr>
            <a:xfrm flipH="1">
              <a:off x="9397280" y="1271371"/>
              <a:ext cx="1516379" cy="1052392"/>
              <a:chOff x="2712447" y="4784725"/>
              <a:chExt cx="1883953" cy="1307494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61D4169-FFA3-83BE-6CFE-731155760DFD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5442404-50EF-3440-6403-6599C41B461A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336BDF5-D17A-0E59-E100-A72F0D5AD446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B5E43B8-DA36-84D8-F1A2-D95065C2B551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1928EFAB-71DE-78B8-5B4E-323A376E62B9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40EFA17A-C28A-8685-C6B8-04748E51DDE4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A2F0A6B8-7A7A-DC86-F04B-D36CA0DFF305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18FD4D7-48EE-FFBB-5765-23A483944722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CABFDE6-3AE6-AE0F-116C-62368E1D4B7E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EE5AE-0DA7-1824-9FD5-D0FD2DD08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AE8887A-78B9-3CA8-10B3-1109E9D3A3F8}"/>
              </a:ext>
            </a:extLst>
          </p:cNvPr>
          <p:cNvSpPr/>
          <p:nvPr/>
        </p:nvSpPr>
        <p:spPr>
          <a:xfrm>
            <a:off x="138922" y="97537"/>
            <a:ext cx="9639062" cy="98831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97DD2CE-83AC-5872-4E6A-07919858BACB}"/>
              </a:ext>
            </a:extLst>
          </p:cNvPr>
          <p:cNvSpPr txBox="1"/>
          <p:nvPr/>
        </p:nvSpPr>
        <p:spPr>
          <a:xfrm>
            <a:off x="2419350" y="242888"/>
            <a:ext cx="5067300" cy="74005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入居者の皆様へ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7B9195-27D4-E0D3-24A0-A5C5E0440100}"/>
              </a:ext>
            </a:extLst>
          </p:cNvPr>
          <p:cNvSpPr txBox="1"/>
          <p:nvPr/>
        </p:nvSpPr>
        <p:spPr>
          <a:xfrm>
            <a:off x="418545" y="4952779"/>
            <a:ext cx="91414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ご理解の程よろしくお願い申し上げます。</a:t>
            </a:r>
            <a:b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なお飼育が発覚した場合は、規約により退去いただく場合があります。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8BCECA0-7008-5FEF-2FAB-57CF44AC2D8F}"/>
              </a:ext>
            </a:extLst>
          </p:cNvPr>
          <p:cNvSpPr txBox="1"/>
          <p:nvPr/>
        </p:nvSpPr>
        <p:spPr>
          <a:xfrm>
            <a:off x="3451931" y="6156318"/>
            <a:ext cx="63260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Aft>
                <a:spcPts val="18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管理人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C417D8C-5E4E-311F-AFBC-9E686128FC82}"/>
              </a:ext>
            </a:extLst>
          </p:cNvPr>
          <p:cNvSpPr txBox="1"/>
          <p:nvPr/>
        </p:nvSpPr>
        <p:spPr>
          <a:xfrm>
            <a:off x="3375215" y="1339576"/>
            <a:ext cx="6112251" cy="3259554"/>
          </a:xfrm>
          <a:prstGeom prst="rect">
            <a:avLst/>
          </a:prstGeom>
          <a:noFill/>
        </p:spPr>
        <p:txBody>
          <a:bodyPr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6000" b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当アパートは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/>
              <a:t>爬虫類のペットも</a:t>
            </a:r>
            <a:endParaRPr lang="en-US" altLang="ja-JP" dirty="0"/>
          </a:p>
          <a:p>
            <a:r>
              <a:rPr lang="ja-JP" altLang="en-US" dirty="0"/>
              <a:t>飼育禁止です</a:t>
            </a:r>
            <a:endParaRPr lang="en-US" altLang="ja-JP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BD3577D-D351-4743-A1AD-6EC3C5300761}"/>
              </a:ext>
            </a:extLst>
          </p:cNvPr>
          <p:cNvGrpSpPr/>
          <p:nvPr/>
        </p:nvGrpSpPr>
        <p:grpSpPr>
          <a:xfrm>
            <a:off x="408331" y="1708026"/>
            <a:ext cx="2704714" cy="2704714"/>
            <a:chOff x="9217859" y="1019174"/>
            <a:chExt cx="2412166" cy="241216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849FE91-12CF-FA5D-DD59-C1D4596F1E46}"/>
                </a:ext>
              </a:extLst>
            </p:cNvPr>
            <p:cNvGrpSpPr/>
            <p:nvPr/>
          </p:nvGrpSpPr>
          <p:grpSpPr>
            <a:xfrm>
              <a:off x="9217859" y="1019174"/>
              <a:ext cx="2412166" cy="2412166"/>
              <a:chOff x="643930" y="806730"/>
              <a:chExt cx="2735056" cy="2735056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E04347ED-F628-E048-A07A-F3469506FC75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8B380146-1476-78FD-13EE-01047BB639F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50BD64D-651C-B067-650E-27C640538689}"/>
                </a:ext>
              </a:extLst>
            </p:cNvPr>
            <p:cNvSpPr/>
            <p:nvPr/>
          </p:nvSpPr>
          <p:spPr bwMode="auto">
            <a:xfrm>
              <a:off x="9287499" y="1088814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A8C928AA-2509-B585-9669-1DDC8A67278F}"/>
                </a:ext>
              </a:extLst>
            </p:cNvPr>
            <p:cNvSpPr/>
            <p:nvPr/>
          </p:nvSpPr>
          <p:spPr bwMode="auto">
            <a:xfrm>
              <a:off x="934880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6A27AAD-1218-C660-0538-C1C60A6820EF}"/>
                </a:ext>
              </a:extLst>
            </p:cNvPr>
            <p:cNvSpPr/>
            <p:nvPr/>
          </p:nvSpPr>
          <p:spPr bwMode="auto">
            <a:xfrm>
              <a:off x="9344833" y="1154866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54EB2D1F-3394-582C-86B9-CB29EFD00AC7}"/>
                </a:ext>
              </a:extLst>
            </p:cNvPr>
            <p:cNvGrpSpPr/>
            <p:nvPr/>
          </p:nvGrpSpPr>
          <p:grpSpPr>
            <a:xfrm>
              <a:off x="10196332" y="2167589"/>
              <a:ext cx="1148918" cy="988714"/>
              <a:chOff x="2888858" y="3571429"/>
              <a:chExt cx="651347" cy="560524"/>
            </a:xfrm>
          </p:grpSpPr>
          <p:sp>
            <p:nvSpPr>
              <p:cNvPr id="38" name="月 37">
                <a:extLst>
                  <a:ext uri="{FF2B5EF4-FFF2-40B4-BE49-F238E27FC236}">
                    <a16:creationId xmlns:a16="http://schemas.microsoft.com/office/drawing/2014/main" id="{31345B23-B238-8F3C-2C97-63D96C3C902E}"/>
                  </a:ext>
                </a:extLst>
              </p:cNvPr>
              <p:cNvSpPr/>
              <p:nvPr/>
            </p:nvSpPr>
            <p:spPr bwMode="auto">
              <a:xfrm rot="15300000">
                <a:off x="3326919" y="3886390"/>
                <a:ext cx="156541" cy="270030"/>
              </a:xfrm>
              <a:prstGeom prst="moon">
                <a:avLst/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A16E8491-0CE8-DD3F-202A-9F6413E965EE}"/>
                  </a:ext>
                </a:extLst>
              </p:cNvPr>
              <p:cNvSpPr/>
              <p:nvPr/>
            </p:nvSpPr>
            <p:spPr bwMode="auto">
              <a:xfrm>
                <a:off x="2888858" y="4026694"/>
                <a:ext cx="561573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B85FAB95-6F9E-4A9D-63EB-4DA8D6AA1F4A}"/>
                  </a:ext>
                </a:extLst>
              </p:cNvPr>
              <p:cNvSpPr/>
              <p:nvPr/>
            </p:nvSpPr>
            <p:spPr bwMode="auto">
              <a:xfrm>
                <a:off x="2934101" y="3920728"/>
                <a:ext cx="471088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EB0BB56-2C03-D881-9F22-92FC90A94A26}"/>
                  </a:ext>
                </a:extLst>
              </p:cNvPr>
              <p:cNvSpPr/>
              <p:nvPr/>
            </p:nvSpPr>
            <p:spPr bwMode="auto">
              <a:xfrm>
                <a:off x="2908400" y="3571429"/>
                <a:ext cx="389407" cy="271985"/>
              </a:xfrm>
              <a:custGeom>
                <a:avLst/>
                <a:gdLst>
                  <a:gd name="connsiteX0" fmla="*/ 113854 w 389407"/>
                  <a:gd name="connsiteY0" fmla="*/ 0 h 271985"/>
                  <a:gd name="connsiteX1" fmla="*/ 194361 w 389407"/>
                  <a:gd name="connsiteY1" fmla="*/ 21338 h 271985"/>
                  <a:gd name="connsiteX2" fmla="*/ 203800 w 389407"/>
                  <a:gd name="connsiteY2" fmla="*/ 30296 h 271985"/>
                  <a:gd name="connsiteX3" fmla="*/ 231132 w 389407"/>
                  <a:gd name="connsiteY3" fmla="*/ 33051 h 271985"/>
                  <a:gd name="connsiteX4" fmla="*/ 389407 w 389407"/>
                  <a:gd name="connsiteY4" fmla="*/ 227248 h 271985"/>
                  <a:gd name="connsiteX5" fmla="*/ 389407 w 389407"/>
                  <a:gd name="connsiteY5" fmla="*/ 271985 h 271985"/>
                  <a:gd name="connsiteX6" fmla="*/ 301321 w 389407"/>
                  <a:gd name="connsiteY6" fmla="*/ 271985 h 271985"/>
                  <a:gd name="connsiteX7" fmla="*/ 301321 w 389407"/>
                  <a:gd name="connsiteY7" fmla="*/ 227248 h 271985"/>
                  <a:gd name="connsiteX8" fmla="*/ 234053 w 389407"/>
                  <a:gd name="connsiteY8" fmla="*/ 125766 h 271985"/>
                  <a:gd name="connsiteX9" fmla="*/ 200108 w 389407"/>
                  <a:gd name="connsiteY9" fmla="*/ 118912 h 271985"/>
                  <a:gd name="connsiteX10" fmla="*/ 194361 w 389407"/>
                  <a:gd name="connsiteY10" fmla="*/ 124366 h 271985"/>
                  <a:gd name="connsiteX11" fmla="*/ 113854 w 389407"/>
                  <a:gd name="connsiteY11" fmla="*/ 145704 h 271985"/>
                  <a:gd name="connsiteX12" fmla="*/ 0 w 389407"/>
                  <a:gd name="connsiteY12" fmla="*/ 72852 h 271985"/>
                  <a:gd name="connsiteX13" fmla="*/ 113854 w 389407"/>
                  <a:gd name="connsiteY13" fmla="*/ 0 h 271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89407" h="271985">
                    <a:moveTo>
                      <a:pt x="113854" y="0"/>
                    </a:moveTo>
                    <a:cubicBezTo>
                      <a:pt x="145294" y="0"/>
                      <a:pt x="173758" y="8154"/>
                      <a:pt x="194361" y="21338"/>
                    </a:cubicBezTo>
                    <a:lnTo>
                      <a:pt x="203800" y="30296"/>
                    </a:lnTo>
                    <a:lnTo>
                      <a:pt x="231132" y="33051"/>
                    </a:lnTo>
                    <a:cubicBezTo>
                      <a:pt x="321459" y="51535"/>
                      <a:pt x="389407" y="131457"/>
                      <a:pt x="389407" y="227248"/>
                    </a:cubicBezTo>
                    <a:lnTo>
                      <a:pt x="389407" y="271985"/>
                    </a:lnTo>
                    <a:lnTo>
                      <a:pt x="301321" y="271985"/>
                    </a:lnTo>
                    <a:lnTo>
                      <a:pt x="301321" y="227248"/>
                    </a:lnTo>
                    <a:cubicBezTo>
                      <a:pt x="301321" y="181628"/>
                      <a:pt x="273584" y="142486"/>
                      <a:pt x="234053" y="125766"/>
                    </a:cubicBezTo>
                    <a:lnTo>
                      <a:pt x="200108" y="118912"/>
                    </a:lnTo>
                    <a:lnTo>
                      <a:pt x="194361" y="124366"/>
                    </a:lnTo>
                    <a:cubicBezTo>
                      <a:pt x="173758" y="137550"/>
                      <a:pt x="145294" y="145704"/>
                      <a:pt x="113854" y="145704"/>
                    </a:cubicBezTo>
                    <a:cubicBezTo>
                      <a:pt x="50974" y="145704"/>
                      <a:pt x="0" y="113087"/>
                      <a:pt x="0" y="72852"/>
                    </a:cubicBezTo>
                    <a:cubicBezTo>
                      <a:pt x="0" y="32617"/>
                      <a:pt x="50974" y="0"/>
                      <a:pt x="113854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D1489E53-D2B9-0E37-47FC-C5795299B364}"/>
                  </a:ext>
                </a:extLst>
              </p:cNvPr>
              <p:cNvSpPr/>
              <p:nvPr/>
            </p:nvSpPr>
            <p:spPr bwMode="auto">
              <a:xfrm>
                <a:off x="3005540" y="3814762"/>
                <a:ext cx="328210" cy="105259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3DD495B9-84F9-48A7-0A49-802D1C1454E7}"/>
                  </a:ext>
                </a:extLst>
              </p:cNvPr>
              <p:cNvSpPr/>
              <p:nvPr/>
            </p:nvSpPr>
            <p:spPr bwMode="auto">
              <a:xfrm>
                <a:off x="2975270" y="3600731"/>
                <a:ext cx="34329" cy="36029"/>
              </a:xfrm>
              <a:prstGeom prst="ellipse">
                <a:avLst/>
              </a:prstGeom>
              <a:solidFill>
                <a:schemeClr val="tx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6FEBB8E-50AB-1265-03A8-CC822DE41B7B}"/>
                </a:ext>
              </a:extLst>
            </p:cNvPr>
            <p:cNvGrpSpPr/>
            <p:nvPr/>
          </p:nvGrpSpPr>
          <p:grpSpPr>
            <a:xfrm flipH="1">
              <a:off x="9397280" y="1271371"/>
              <a:ext cx="1516379" cy="1052392"/>
              <a:chOff x="2712447" y="4784725"/>
              <a:chExt cx="1883953" cy="1307494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E8ED8F2-F22C-BCEA-3FF7-A85009245C83}"/>
                  </a:ext>
                </a:extLst>
              </p:cNvPr>
              <p:cNvSpPr/>
              <p:nvPr/>
            </p:nvSpPr>
            <p:spPr bwMode="auto">
              <a:xfrm rot="19800000">
                <a:off x="2841332" y="5246277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FBEE3692-34FB-1B66-5A93-2A99323BFB2E}"/>
                  </a:ext>
                </a:extLst>
              </p:cNvPr>
              <p:cNvSpPr/>
              <p:nvPr/>
            </p:nvSpPr>
            <p:spPr bwMode="auto">
              <a:xfrm>
                <a:off x="3219449" y="4784725"/>
                <a:ext cx="1183235" cy="1307494"/>
              </a:xfrm>
              <a:custGeom>
                <a:avLst/>
                <a:gdLst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1006590 w 1183235"/>
                  <a:gd name="connsiteY13" fmla="*/ 650073 h 1307494"/>
                  <a:gd name="connsiteX14" fmla="*/ 987518 w 1183235"/>
                  <a:gd name="connsiteY14" fmla="*/ 666948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87518 w 1183235"/>
                  <a:gd name="connsiteY13" fmla="*/ 666948 h 1307494"/>
                  <a:gd name="connsiteX14" fmla="*/ 959645 w 1183235"/>
                  <a:gd name="connsiteY14" fmla="*/ 685006 h 1307494"/>
                  <a:gd name="connsiteX15" fmla="*/ 525194 w 1183235"/>
                  <a:gd name="connsiteY15" fmla="*/ 773112 h 1307494"/>
                  <a:gd name="connsiteX16" fmla="*/ 0 w 1183235"/>
                  <a:gd name="connsiteY16" fmla="*/ 500856 h 1307494"/>
                  <a:gd name="connsiteX17" fmla="*/ 547359 w 1183235"/>
                  <a:gd name="connsiteY17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1013962 w 1183235"/>
                  <a:gd name="connsiteY12" fmla="*/ 698481 h 1307494"/>
                  <a:gd name="connsiteX13" fmla="*/ 959645 w 1183235"/>
                  <a:gd name="connsiteY13" fmla="*/ 685006 h 1307494"/>
                  <a:gd name="connsiteX14" fmla="*/ 525194 w 1183235"/>
                  <a:gd name="connsiteY14" fmla="*/ 773112 h 1307494"/>
                  <a:gd name="connsiteX15" fmla="*/ 0 w 1183235"/>
                  <a:gd name="connsiteY15" fmla="*/ 500856 h 1307494"/>
                  <a:gd name="connsiteX16" fmla="*/ 547359 w 1183235"/>
                  <a:gd name="connsiteY16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  <a:gd name="connsiteX0" fmla="*/ 547359 w 1183235"/>
                  <a:gd name="connsiteY0" fmla="*/ 0 h 1307494"/>
                  <a:gd name="connsiteX1" fmla="*/ 929049 w 1183235"/>
                  <a:gd name="connsiteY1" fmla="*/ 182206 h 1307494"/>
                  <a:gd name="connsiteX2" fmla="*/ 968682 w 1183235"/>
                  <a:gd name="connsiteY2" fmla="*/ 230764 h 1307494"/>
                  <a:gd name="connsiteX3" fmla="*/ 1020505 w 1183235"/>
                  <a:gd name="connsiteY3" fmla="*/ 273601 h 1307494"/>
                  <a:gd name="connsiteX4" fmla="*/ 1183235 w 1183235"/>
                  <a:gd name="connsiteY4" fmla="*/ 739695 h 1307494"/>
                  <a:gd name="connsiteX5" fmla="*/ 957809 w 1183235"/>
                  <a:gd name="connsiteY5" fmla="*/ 1257613 h 1307494"/>
                  <a:gd name="connsiteX6" fmla="*/ 901529 w 1183235"/>
                  <a:gd name="connsiteY6" fmla="*/ 1289252 h 1307494"/>
                  <a:gd name="connsiteX7" fmla="*/ 811175 w 1183235"/>
                  <a:gd name="connsiteY7" fmla="*/ 1307494 h 1307494"/>
                  <a:gd name="connsiteX8" fmla="*/ 579049 w 1183235"/>
                  <a:gd name="connsiteY8" fmla="*/ 1075368 h 1307494"/>
                  <a:gd name="connsiteX9" fmla="*/ 811175 w 1183235"/>
                  <a:gd name="connsiteY9" fmla="*/ 843242 h 1307494"/>
                  <a:gd name="connsiteX10" fmla="*/ 975313 w 1183235"/>
                  <a:gd name="connsiteY10" fmla="*/ 911230 h 1307494"/>
                  <a:gd name="connsiteX11" fmla="*/ 999589 w 1183235"/>
                  <a:gd name="connsiteY11" fmla="*/ 940368 h 1307494"/>
                  <a:gd name="connsiteX12" fmla="*/ 959645 w 1183235"/>
                  <a:gd name="connsiteY12" fmla="*/ 685006 h 1307494"/>
                  <a:gd name="connsiteX13" fmla="*/ 525194 w 1183235"/>
                  <a:gd name="connsiteY13" fmla="*/ 773112 h 1307494"/>
                  <a:gd name="connsiteX14" fmla="*/ 0 w 1183235"/>
                  <a:gd name="connsiteY14" fmla="*/ 500856 h 1307494"/>
                  <a:gd name="connsiteX15" fmla="*/ 547359 w 1183235"/>
                  <a:gd name="connsiteY15" fmla="*/ 0 h 1307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83235" h="1307494">
                    <a:moveTo>
                      <a:pt x="547359" y="0"/>
                    </a:moveTo>
                    <a:cubicBezTo>
                      <a:pt x="697284" y="0"/>
                      <a:pt x="831907" y="79733"/>
                      <a:pt x="929049" y="182206"/>
                    </a:cubicBezTo>
                    <a:lnTo>
                      <a:pt x="968682" y="230764"/>
                    </a:lnTo>
                    <a:lnTo>
                      <a:pt x="1020505" y="273601"/>
                    </a:lnTo>
                    <a:cubicBezTo>
                      <a:pt x="1118685" y="374613"/>
                      <a:pt x="1183235" y="545674"/>
                      <a:pt x="1183235" y="739695"/>
                    </a:cubicBezTo>
                    <a:cubicBezTo>
                      <a:pt x="1183235" y="972520"/>
                      <a:pt x="1090282" y="1172283"/>
                      <a:pt x="957809" y="1257613"/>
                    </a:cubicBezTo>
                    <a:lnTo>
                      <a:pt x="901529" y="1289252"/>
                    </a:lnTo>
                    <a:cubicBezTo>
                      <a:pt x="873758" y="1300999"/>
                      <a:pt x="843225" y="1307494"/>
                      <a:pt x="811175" y="1307494"/>
                    </a:cubicBezTo>
                    <a:cubicBezTo>
                      <a:pt x="682975" y="1307494"/>
                      <a:pt x="579049" y="1203568"/>
                      <a:pt x="579049" y="1075368"/>
                    </a:cubicBezTo>
                    <a:cubicBezTo>
                      <a:pt x="579049" y="947168"/>
                      <a:pt x="682975" y="843242"/>
                      <a:pt x="811175" y="843242"/>
                    </a:cubicBezTo>
                    <a:cubicBezTo>
                      <a:pt x="875275" y="843242"/>
                      <a:pt x="933306" y="869223"/>
                      <a:pt x="975313" y="911230"/>
                    </a:cubicBezTo>
                    <a:lnTo>
                      <a:pt x="999589" y="940368"/>
                    </a:lnTo>
                    <a:cubicBezTo>
                      <a:pt x="1004121" y="883614"/>
                      <a:pt x="1026805" y="777176"/>
                      <a:pt x="959645" y="685006"/>
                    </a:cubicBezTo>
                    <a:cubicBezTo>
                      <a:pt x="889734" y="733656"/>
                      <a:pt x="720854" y="782373"/>
                      <a:pt x="525194" y="773112"/>
                    </a:cubicBezTo>
                    <a:cubicBezTo>
                      <a:pt x="329534" y="763851"/>
                      <a:pt x="0" y="682782"/>
                      <a:pt x="0" y="500856"/>
                    </a:cubicBezTo>
                    <a:cubicBezTo>
                      <a:pt x="0" y="318930"/>
                      <a:pt x="247509" y="0"/>
                      <a:pt x="547359" y="0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E5B6FB0-3DB8-C612-96AA-42D4F4D15FBF}"/>
                  </a:ext>
                </a:extLst>
              </p:cNvPr>
              <p:cNvSpPr/>
              <p:nvPr/>
            </p:nvSpPr>
            <p:spPr bwMode="auto">
              <a:xfrm rot="19800000">
                <a:off x="3084191" y="5393538"/>
                <a:ext cx="470485" cy="440423"/>
              </a:xfrm>
              <a:custGeom>
                <a:avLst/>
                <a:gdLst>
                  <a:gd name="connsiteX0" fmla="*/ 354522 w 470485"/>
                  <a:gd name="connsiteY0" fmla="*/ 8068 h 440423"/>
                  <a:gd name="connsiteX1" fmla="*/ 382532 w 470485"/>
                  <a:gd name="connsiteY1" fmla="*/ 44572 h 440423"/>
                  <a:gd name="connsiteX2" fmla="*/ 468070 w 470485"/>
                  <a:gd name="connsiteY2" fmla="*/ 363805 h 440423"/>
                  <a:gd name="connsiteX3" fmla="*/ 468050 w 470485"/>
                  <a:gd name="connsiteY3" fmla="*/ 363962 h 440423"/>
                  <a:gd name="connsiteX4" fmla="*/ 468427 w 470485"/>
                  <a:gd name="connsiteY4" fmla="*/ 364736 h 440423"/>
                  <a:gd name="connsiteX5" fmla="*/ 462422 w 470485"/>
                  <a:gd name="connsiteY5" fmla="*/ 410354 h 440423"/>
                  <a:gd name="connsiteX6" fmla="*/ 380299 w 470485"/>
                  <a:gd name="connsiteY6" fmla="*/ 432359 h 440423"/>
                  <a:gd name="connsiteX7" fmla="*/ 94083 w 470485"/>
                  <a:gd name="connsiteY7" fmla="*/ 267112 h 440423"/>
                  <a:gd name="connsiteX8" fmla="*/ 79422 w 470485"/>
                  <a:gd name="connsiteY8" fmla="*/ 254180 h 440423"/>
                  <a:gd name="connsiteX9" fmla="*/ 70405 w 470485"/>
                  <a:gd name="connsiteY9" fmla="*/ 255493 h 440423"/>
                  <a:gd name="connsiteX10" fmla="*/ 0 w 470485"/>
                  <a:gd name="connsiteY10" fmla="*/ 230747 h 440423"/>
                  <a:gd name="connsiteX11" fmla="*/ 5533 w 470485"/>
                  <a:gd name="connsiteY11" fmla="*/ 221115 h 440423"/>
                  <a:gd name="connsiteX12" fmla="*/ 20151 w 470485"/>
                  <a:gd name="connsiteY12" fmla="*/ 213494 h 440423"/>
                  <a:gd name="connsiteX13" fmla="*/ 5008 w 470485"/>
                  <a:gd name="connsiteY13" fmla="*/ 200644 h 440423"/>
                  <a:gd name="connsiteX14" fmla="*/ 10540 w 470485"/>
                  <a:gd name="connsiteY14" fmla="*/ 191011 h 440423"/>
                  <a:gd name="connsiteX15" fmla="*/ 25160 w 470485"/>
                  <a:gd name="connsiteY15" fmla="*/ 183390 h 440423"/>
                  <a:gd name="connsiteX16" fmla="*/ 10015 w 470485"/>
                  <a:gd name="connsiteY16" fmla="*/ 170539 h 440423"/>
                  <a:gd name="connsiteX17" fmla="*/ 80420 w 470485"/>
                  <a:gd name="connsiteY17" fmla="*/ 145793 h 440423"/>
                  <a:gd name="connsiteX18" fmla="*/ 130204 w 470485"/>
                  <a:gd name="connsiteY18" fmla="*/ 153041 h 440423"/>
                  <a:gd name="connsiteX19" fmla="*/ 133863 w 470485"/>
                  <a:gd name="connsiteY19" fmla="*/ 156146 h 440423"/>
                  <a:gd name="connsiteX20" fmla="*/ 154201 w 470485"/>
                  <a:gd name="connsiteY20" fmla="*/ 162985 h 440423"/>
                  <a:gd name="connsiteX21" fmla="*/ 314597 w 470485"/>
                  <a:gd name="connsiteY21" fmla="*/ 255589 h 440423"/>
                  <a:gd name="connsiteX22" fmla="*/ 266393 w 470485"/>
                  <a:gd name="connsiteY22" fmla="*/ 75691 h 440423"/>
                  <a:gd name="connsiteX23" fmla="*/ 308903 w 470485"/>
                  <a:gd name="connsiteY23" fmla="*/ 2062 h 440423"/>
                  <a:gd name="connsiteX24" fmla="*/ 354522 w 470485"/>
                  <a:gd name="connsiteY24" fmla="*/ 8068 h 440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70485" h="440423">
                    <a:moveTo>
                      <a:pt x="354522" y="8068"/>
                    </a:moveTo>
                    <a:cubicBezTo>
                      <a:pt x="367846" y="15761"/>
                      <a:pt x="378236" y="28537"/>
                      <a:pt x="382532" y="44572"/>
                    </a:cubicBezTo>
                    <a:lnTo>
                      <a:pt x="468070" y="363805"/>
                    </a:lnTo>
                    <a:lnTo>
                      <a:pt x="468050" y="363962"/>
                    </a:lnTo>
                    <a:lnTo>
                      <a:pt x="468427" y="364736"/>
                    </a:lnTo>
                    <a:cubicBezTo>
                      <a:pt x="472409" y="379597"/>
                      <a:pt x="470722" y="395978"/>
                      <a:pt x="462422" y="410354"/>
                    </a:cubicBezTo>
                    <a:cubicBezTo>
                      <a:pt x="445821" y="439108"/>
                      <a:pt x="409053" y="448960"/>
                      <a:pt x="380299" y="432359"/>
                    </a:cubicBezTo>
                    <a:lnTo>
                      <a:pt x="94083" y="267112"/>
                    </a:lnTo>
                    <a:lnTo>
                      <a:pt x="79422" y="254180"/>
                    </a:lnTo>
                    <a:lnTo>
                      <a:pt x="70405" y="255493"/>
                    </a:lnTo>
                    <a:cubicBezTo>
                      <a:pt x="31521" y="255493"/>
                      <a:pt x="0" y="244414"/>
                      <a:pt x="0" y="230747"/>
                    </a:cubicBezTo>
                    <a:cubicBezTo>
                      <a:pt x="0" y="227330"/>
                      <a:pt x="1970" y="224075"/>
                      <a:pt x="5533" y="221115"/>
                    </a:cubicBezTo>
                    <a:lnTo>
                      <a:pt x="20151" y="213494"/>
                    </a:lnTo>
                    <a:lnTo>
                      <a:pt x="5008" y="200644"/>
                    </a:lnTo>
                    <a:cubicBezTo>
                      <a:pt x="5008" y="197227"/>
                      <a:pt x="6978" y="193972"/>
                      <a:pt x="10540" y="191011"/>
                    </a:cubicBezTo>
                    <a:lnTo>
                      <a:pt x="25160" y="183390"/>
                    </a:lnTo>
                    <a:lnTo>
                      <a:pt x="10015" y="170539"/>
                    </a:lnTo>
                    <a:cubicBezTo>
                      <a:pt x="10015" y="156872"/>
                      <a:pt x="41536" y="145793"/>
                      <a:pt x="80420" y="145793"/>
                    </a:cubicBezTo>
                    <a:cubicBezTo>
                      <a:pt x="99862" y="145793"/>
                      <a:pt x="117463" y="148563"/>
                      <a:pt x="130204" y="153041"/>
                    </a:cubicBezTo>
                    <a:lnTo>
                      <a:pt x="133863" y="156146"/>
                    </a:lnTo>
                    <a:lnTo>
                      <a:pt x="154201" y="162985"/>
                    </a:lnTo>
                    <a:lnTo>
                      <a:pt x="314597" y="255589"/>
                    </a:lnTo>
                    <a:lnTo>
                      <a:pt x="266393" y="75691"/>
                    </a:lnTo>
                    <a:cubicBezTo>
                      <a:pt x="257800" y="43621"/>
                      <a:pt x="276832" y="10655"/>
                      <a:pt x="308903" y="2062"/>
                    </a:cubicBezTo>
                    <a:cubicBezTo>
                      <a:pt x="324939" y="-2234"/>
                      <a:pt x="341197" y="376"/>
                      <a:pt x="354522" y="8068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0ECC6603-3AB4-14E4-74FC-76823C862EC3}"/>
                  </a:ext>
                </a:extLst>
              </p:cNvPr>
              <p:cNvSpPr/>
              <p:nvPr/>
            </p:nvSpPr>
            <p:spPr bwMode="auto">
              <a:xfrm rot="5400000">
                <a:off x="2718102" y="4855345"/>
                <a:ext cx="655241" cy="666551"/>
              </a:xfrm>
              <a:custGeom>
                <a:avLst/>
                <a:gdLst>
                  <a:gd name="connsiteX0" fmla="*/ 0 w 655241"/>
                  <a:gd name="connsiteY0" fmla="*/ 33073 h 666551"/>
                  <a:gd name="connsiteX1" fmla="*/ 235307 w 655241"/>
                  <a:gd name="connsiteY1" fmla="*/ 33839 h 666551"/>
                  <a:gd name="connsiteX2" fmla="*/ 277220 w 655241"/>
                  <a:gd name="connsiteY2" fmla="*/ 78855 h 666551"/>
                  <a:gd name="connsiteX3" fmla="*/ 295619 w 655241"/>
                  <a:gd name="connsiteY3" fmla="*/ 56921 h 666551"/>
                  <a:gd name="connsiteX4" fmla="*/ 424582 w 655241"/>
                  <a:gd name="connsiteY4" fmla="*/ 3 h 666551"/>
                  <a:gd name="connsiteX5" fmla="*/ 655241 w 655241"/>
                  <a:gd name="connsiteY5" fmla="*/ 333277 h 666551"/>
                  <a:gd name="connsiteX6" fmla="*/ 514365 w 655241"/>
                  <a:gd name="connsiteY6" fmla="*/ 640361 h 666551"/>
                  <a:gd name="connsiteX7" fmla="*/ 498734 w 655241"/>
                  <a:gd name="connsiteY7" fmla="*/ 647372 h 666551"/>
                  <a:gd name="connsiteX8" fmla="*/ 498127 w 655241"/>
                  <a:gd name="connsiteY8" fmla="*/ 610711 h 666551"/>
                  <a:gd name="connsiteX9" fmla="*/ 522231 w 655241"/>
                  <a:gd name="connsiteY9" fmla="*/ 271557 h 666551"/>
                  <a:gd name="connsiteX10" fmla="*/ 476512 w 655241"/>
                  <a:gd name="connsiteY10" fmla="*/ 610711 h 666551"/>
                  <a:gd name="connsiteX11" fmla="*/ 477766 w 655241"/>
                  <a:gd name="connsiteY11" fmla="*/ 656776 h 666551"/>
                  <a:gd name="connsiteX12" fmla="*/ 471068 w 655241"/>
                  <a:gd name="connsiteY12" fmla="*/ 659780 h 666551"/>
                  <a:gd name="connsiteX13" fmla="*/ 424582 w 655241"/>
                  <a:gd name="connsiteY13" fmla="*/ 666551 h 666551"/>
                  <a:gd name="connsiteX14" fmla="*/ 198610 w 655241"/>
                  <a:gd name="connsiteY14" fmla="*/ 400443 h 666551"/>
                  <a:gd name="connsiteX15" fmla="*/ 196241 w 655241"/>
                  <a:gd name="connsiteY15" fmla="*/ 366494 h 666551"/>
                  <a:gd name="connsiteX16" fmla="*/ 193723 w 655241"/>
                  <a:gd name="connsiteY16" fmla="*/ 368611 h 666551"/>
                  <a:gd name="connsiteX17" fmla="*/ 0 w 655241"/>
                  <a:gd name="connsiteY17" fmla="*/ 33073 h 6665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55241" h="666551">
                    <a:moveTo>
                      <a:pt x="0" y="33073"/>
                    </a:moveTo>
                    <a:cubicBezTo>
                      <a:pt x="79186" y="-12645"/>
                      <a:pt x="171521" y="-9621"/>
                      <a:pt x="235307" y="33839"/>
                    </a:cubicBezTo>
                    <a:lnTo>
                      <a:pt x="277220" y="78855"/>
                    </a:lnTo>
                    <a:lnTo>
                      <a:pt x="295619" y="56921"/>
                    </a:lnTo>
                    <a:cubicBezTo>
                      <a:pt x="332432" y="20986"/>
                      <a:pt x="376811" y="3"/>
                      <a:pt x="424582" y="3"/>
                    </a:cubicBezTo>
                    <a:cubicBezTo>
                      <a:pt x="551971" y="3"/>
                      <a:pt x="655241" y="149215"/>
                      <a:pt x="655241" y="333277"/>
                    </a:cubicBezTo>
                    <a:cubicBezTo>
                      <a:pt x="655241" y="471324"/>
                      <a:pt x="597152" y="589767"/>
                      <a:pt x="514365" y="640361"/>
                    </a:cubicBezTo>
                    <a:lnTo>
                      <a:pt x="498734" y="647372"/>
                    </a:lnTo>
                    <a:lnTo>
                      <a:pt x="498127" y="610711"/>
                    </a:lnTo>
                    <a:cubicBezTo>
                      <a:pt x="498127" y="475083"/>
                      <a:pt x="507146" y="348185"/>
                      <a:pt x="522231" y="271557"/>
                    </a:cubicBezTo>
                    <a:cubicBezTo>
                      <a:pt x="496981" y="271557"/>
                      <a:pt x="476512" y="423401"/>
                      <a:pt x="476512" y="610711"/>
                    </a:cubicBezTo>
                    <a:lnTo>
                      <a:pt x="477766" y="656776"/>
                    </a:lnTo>
                    <a:lnTo>
                      <a:pt x="471068" y="659780"/>
                    </a:lnTo>
                    <a:cubicBezTo>
                      <a:pt x="456052" y="664220"/>
                      <a:pt x="440505" y="666551"/>
                      <a:pt x="424582" y="666551"/>
                    </a:cubicBezTo>
                    <a:cubicBezTo>
                      <a:pt x="313117" y="666551"/>
                      <a:pt x="220117" y="552311"/>
                      <a:pt x="198610" y="400443"/>
                    </a:cubicBezTo>
                    <a:lnTo>
                      <a:pt x="196241" y="366494"/>
                    </a:lnTo>
                    <a:lnTo>
                      <a:pt x="193723" y="368611"/>
                    </a:lnTo>
                    <a:cubicBezTo>
                      <a:pt x="174820" y="234793"/>
                      <a:pt x="106438" y="116352"/>
                      <a:pt x="0" y="33073"/>
                    </a:cubicBezTo>
                    <a:close/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3" name="楕円 32">
                <a:extLst>
                  <a:ext uri="{FF2B5EF4-FFF2-40B4-BE49-F238E27FC236}">
                    <a16:creationId xmlns:a16="http://schemas.microsoft.com/office/drawing/2014/main" id="{4CF0849D-69B1-819B-2FC4-E6FB17B0A9B2}"/>
                  </a:ext>
                </a:extLst>
              </p:cNvPr>
              <p:cNvSpPr/>
              <p:nvPr/>
            </p:nvSpPr>
            <p:spPr bwMode="auto">
              <a:xfrm>
                <a:off x="2896816" y="4986979"/>
                <a:ext cx="208868" cy="208868"/>
              </a:xfrm>
              <a:prstGeom prst="ellipse">
                <a:avLst/>
              </a:pr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22D9127D-DA1A-A182-54CC-23048E453A23}"/>
                  </a:ext>
                </a:extLst>
              </p:cNvPr>
              <p:cNvSpPr/>
              <p:nvPr/>
            </p:nvSpPr>
            <p:spPr bwMode="auto">
              <a:xfrm>
                <a:off x="2930651" y="5017506"/>
                <a:ext cx="103788" cy="103788"/>
              </a:xfrm>
              <a:prstGeom prst="ellipse">
                <a:avLst/>
              </a:prstGeom>
              <a:solidFill>
                <a:srgbClr val="FFFF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楕円 34">
                <a:extLst>
                  <a:ext uri="{FF2B5EF4-FFF2-40B4-BE49-F238E27FC236}">
                    <a16:creationId xmlns:a16="http://schemas.microsoft.com/office/drawing/2014/main" id="{2FB83B9F-D119-A448-5274-B214B0BD45CD}"/>
                  </a:ext>
                </a:extLst>
              </p:cNvPr>
              <p:cNvSpPr/>
              <p:nvPr/>
            </p:nvSpPr>
            <p:spPr bwMode="auto">
              <a:xfrm>
                <a:off x="2959598" y="5042712"/>
                <a:ext cx="45720" cy="45720"/>
              </a:xfrm>
              <a:prstGeom prst="ellipse">
                <a:avLst/>
              </a:prstGeom>
              <a:solidFill>
                <a:schemeClr val="tx1"/>
              </a:solidFill>
              <a:ln w="254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F646D658-ACFF-B86A-CCB6-8613E0B71F5A}"/>
                  </a:ext>
                </a:extLst>
              </p:cNvPr>
              <p:cNvSpPr/>
              <p:nvPr/>
            </p:nvSpPr>
            <p:spPr bwMode="auto">
              <a:xfrm rot="19800000">
                <a:off x="4161821" y="5255618"/>
                <a:ext cx="434579" cy="440031"/>
              </a:xfrm>
              <a:custGeom>
                <a:avLst/>
                <a:gdLst>
                  <a:gd name="connsiteX0" fmla="*/ 401866 w 439361"/>
                  <a:gd name="connsiteY0" fmla="*/ 88249 h 442094"/>
                  <a:gd name="connsiteX1" fmla="*/ 421754 w 439361"/>
                  <a:gd name="connsiteY1" fmla="*/ 101455 h 442094"/>
                  <a:gd name="connsiteX2" fmla="*/ 434960 w 439361"/>
                  <a:gd name="connsiteY2" fmla="*/ 121343 h 442094"/>
                  <a:gd name="connsiteX3" fmla="*/ 435762 w 439361"/>
                  <a:gd name="connsiteY3" fmla="*/ 125469 h 442094"/>
                  <a:gd name="connsiteX4" fmla="*/ 436217 w 439361"/>
                  <a:gd name="connsiteY4" fmla="*/ 126106 h 442094"/>
                  <a:gd name="connsiteX5" fmla="*/ 436289 w 439361"/>
                  <a:gd name="connsiteY5" fmla="*/ 128174 h 442094"/>
                  <a:gd name="connsiteX6" fmla="*/ 439361 w 439361"/>
                  <a:gd name="connsiteY6" fmla="*/ 143965 h 442094"/>
                  <a:gd name="connsiteX7" fmla="*/ 437218 w 439361"/>
                  <a:gd name="connsiteY7" fmla="*/ 154979 h 442094"/>
                  <a:gd name="connsiteX8" fmla="*/ 437435 w 439361"/>
                  <a:gd name="connsiteY8" fmla="*/ 161230 h 442094"/>
                  <a:gd name="connsiteX9" fmla="*/ 435079 w 439361"/>
                  <a:gd name="connsiteY9" fmla="*/ 165973 h 442094"/>
                  <a:gd name="connsiteX10" fmla="*/ 434959 w 439361"/>
                  <a:gd name="connsiteY10" fmla="*/ 166587 h 442094"/>
                  <a:gd name="connsiteX11" fmla="*/ 434223 w 439361"/>
                  <a:gd name="connsiteY11" fmla="*/ 167696 h 442094"/>
                  <a:gd name="connsiteX12" fmla="*/ 426815 w 439361"/>
                  <a:gd name="connsiteY12" fmla="*/ 182611 h 442094"/>
                  <a:gd name="connsiteX13" fmla="*/ 417629 w 439361"/>
                  <a:gd name="connsiteY13" fmla="*/ 190599 h 442094"/>
                  <a:gd name="connsiteX14" fmla="*/ 188059 w 439361"/>
                  <a:gd name="connsiteY14" fmla="*/ 420169 h 442094"/>
                  <a:gd name="connsiteX15" fmla="*/ 145549 w 439361"/>
                  <a:gd name="connsiteY15" fmla="*/ 437777 h 442094"/>
                  <a:gd name="connsiteX16" fmla="*/ 126470 w 439361"/>
                  <a:gd name="connsiteY16" fmla="*/ 434065 h 442094"/>
                  <a:gd name="connsiteX17" fmla="*/ 124971 w 439361"/>
                  <a:gd name="connsiteY17" fmla="*/ 434846 h 442094"/>
                  <a:gd name="connsiteX18" fmla="*/ 75187 w 439361"/>
                  <a:gd name="connsiteY18" fmla="*/ 442094 h 442094"/>
                  <a:gd name="connsiteX19" fmla="*/ 4782 w 439361"/>
                  <a:gd name="connsiteY19" fmla="*/ 417348 h 442094"/>
                  <a:gd name="connsiteX20" fmla="*/ 10315 w 439361"/>
                  <a:gd name="connsiteY20" fmla="*/ 407716 h 442094"/>
                  <a:gd name="connsiteX21" fmla="*/ 23214 w 439361"/>
                  <a:gd name="connsiteY21" fmla="*/ 400991 h 442094"/>
                  <a:gd name="connsiteX22" fmla="*/ 15322 w 439361"/>
                  <a:gd name="connsiteY22" fmla="*/ 396877 h 442094"/>
                  <a:gd name="connsiteX23" fmla="*/ 9790 w 439361"/>
                  <a:gd name="connsiteY23" fmla="*/ 387245 h 442094"/>
                  <a:gd name="connsiteX24" fmla="*/ 15323 w 439361"/>
                  <a:gd name="connsiteY24" fmla="*/ 377612 h 442094"/>
                  <a:gd name="connsiteX25" fmla="*/ 28222 w 439361"/>
                  <a:gd name="connsiteY25" fmla="*/ 370887 h 442094"/>
                  <a:gd name="connsiteX26" fmla="*/ 20329 w 439361"/>
                  <a:gd name="connsiteY26" fmla="*/ 366772 h 442094"/>
                  <a:gd name="connsiteX27" fmla="*/ 14797 w 439361"/>
                  <a:gd name="connsiteY27" fmla="*/ 357140 h 442094"/>
                  <a:gd name="connsiteX28" fmla="*/ 85202 w 439361"/>
                  <a:gd name="connsiteY28" fmla="*/ 332394 h 442094"/>
                  <a:gd name="connsiteX29" fmla="*/ 103178 w 439361"/>
                  <a:gd name="connsiteY29" fmla="*/ 335011 h 442094"/>
                  <a:gd name="connsiteX30" fmla="*/ 261785 w 439361"/>
                  <a:gd name="connsiteY30" fmla="*/ 176404 h 442094"/>
                  <a:gd name="connsiteX31" fmla="*/ 44573 w 439361"/>
                  <a:gd name="connsiteY31" fmla="*/ 118202 h 442094"/>
                  <a:gd name="connsiteX32" fmla="*/ 2063 w 439361"/>
                  <a:gd name="connsiteY32" fmla="*/ 44573 h 442094"/>
                  <a:gd name="connsiteX33" fmla="*/ 75692 w 439361"/>
                  <a:gd name="connsiteY33" fmla="*/ 2063 h 442094"/>
                  <a:gd name="connsiteX34" fmla="*/ 385347 w 439361"/>
                  <a:gd name="connsiteY34" fmla="*/ 85035 h 442094"/>
                  <a:gd name="connsiteX0" fmla="*/ 510137 w 547632"/>
                  <a:gd name="connsiteY0" fmla="*/ 300786 h 654631"/>
                  <a:gd name="connsiteX1" fmla="*/ 530025 w 547632"/>
                  <a:gd name="connsiteY1" fmla="*/ 313992 h 654631"/>
                  <a:gd name="connsiteX2" fmla="*/ 543231 w 547632"/>
                  <a:gd name="connsiteY2" fmla="*/ 333880 h 654631"/>
                  <a:gd name="connsiteX3" fmla="*/ 544033 w 547632"/>
                  <a:gd name="connsiteY3" fmla="*/ 338006 h 654631"/>
                  <a:gd name="connsiteX4" fmla="*/ 544488 w 547632"/>
                  <a:gd name="connsiteY4" fmla="*/ 338643 h 654631"/>
                  <a:gd name="connsiteX5" fmla="*/ 544560 w 547632"/>
                  <a:gd name="connsiteY5" fmla="*/ 340711 h 654631"/>
                  <a:gd name="connsiteX6" fmla="*/ 547632 w 547632"/>
                  <a:gd name="connsiteY6" fmla="*/ 356502 h 654631"/>
                  <a:gd name="connsiteX7" fmla="*/ 545489 w 547632"/>
                  <a:gd name="connsiteY7" fmla="*/ 367516 h 654631"/>
                  <a:gd name="connsiteX8" fmla="*/ 545706 w 547632"/>
                  <a:gd name="connsiteY8" fmla="*/ 373767 h 654631"/>
                  <a:gd name="connsiteX9" fmla="*/ 543350 w 547632"/>
                  <a:gd name="connsiteY9" fmla="*/ 378510 h 654631"/>
                  <a:gd name="connsiteX10" fmla="*/ 543230 w 547632"/>
                  <a:gd name="connsiteY10" fmla="*/ 379124 h 654631"/>
                  <a:gd name="connsiteX11" fmla="*/ 542494 w 547632"/>
                  <a:gd name="connsiteY11" fmla="*/ 380233 h 654631"/>
                  <a:gd name="connsiteX12" fmla="*/ 535086 w 547632"/>
                  <a:gd name="connsiteY12" fmla="*/ 395148 h 654631"/>
                  <a:gd name="connsiteX13" fmla="*/ 525900 w 547632"/>
                  <a:gd name="connsiteY13" fmla="*/ 403136 h 654631"/>
                  <a:gd name="connsiteX14" fmla="*/ 296330 w 547632"/>
                  <a:gd name="connsiteY14" fmla="*/ 632706 h 654631"/>
                  <a:gd name="connsiteX15" fmla="*/ 253820 w 547632"/>
                  <a:gd name="connsiteY15" fmla="*/ 650314 h 654631"/>
                  <a:gd name="connsiteX16" fmla="*/ 234741 w 547632"/>
                  <a:gd name="connsiteY16" fmla="*/ 646602 h 654631"/>
                  <a:gd name="connsiteX17" fmla="*/ 233242 w 547632"/>
                  <a:gd name="connsiteY17" fmla="*/ 647383 h 654631"/>
                  <a:gd name="connsiteX18" fmla="*/ 183458 w 547632"/>
                  <a:gd name="connsiteY18" fmla="*/ 654631 h 654631"/>
                  <a:gd name="connsiteX19" fmla="*/ 113053 w 547632"/>
                  <a:gd name="connsiteY19" fmla="*/ 629885 h 654631"/>
                  <a:gd name="connsiteX20" fmla="*/ 118586 w 547632"/>
                  <a:gd name="connsiteY20" fmla="*/ 620253 h 654631"/>
                  <a:gd name="connsiteX21" fmla="*/ 131485 w 547632"/>
                  <a:gd name="connsiteY21" fmla="*/ 613528 h 654631"/>
                  <a:gd name="connsiteX22" fmla="*/ 123593 w 547632"/>
                  <a:gd name="connsiteY22" fmla="*/ 609414 h 654631"/>
                  <a:gd name="connsiteX23" fmla="*/ 118061 w 547632"/>
                  <a:gd name="connsiteY23" fmla="*/ 599782 h 654631"/>
                  <a:gd name="connsiteX24" fmla="*/ 123594 w 547632"/>
                  <a:gd name="connsiteY24" fmla="*/ 590149 h 654631"/>
                  <a:gd name="connsiteX25" fmla="*/ 136493 w 547632"/>
                  <a:gd name="connsiteY25" fmla="*/ 583424 h 654631"/>
                  <a:gd name="connsiteX26" fmla="*/ 128600 w 547632"/>
                  <a:gd name="connsiteY26" fmla="*/ 579309 h 654631"/>
                  <a:gd name="connsiteX27" fmla="*/ 123068 w 547632"/>
                  <a:gd name="connsiteY27" fmla="*/ 569677 h 654631"/>
                  <a:gd name="connsiteX28" fmla="*/ 193473 w 547632"/>
                  <a:gd name="connsiteY28" fmla="*/ 544931 h 654631"/>
                  <a:gd name="connsiteX29" fmla="*/ 211449 w 547632"/>
                  <a:gd name="connsiteY29" fmla="*/ 547548 h 654631"/>
                  <a:gd name="connsiteX30" fmla="*/ 370056 w 547632"/>
                  <a:gd name="connsiteY30" fmla="*/ 388941 h 654631"/>
                  <a:gd name="connsiteX31" fmla="*/ 152844 w 547632"/>
                  <a:gd name="connsiteY31" fmla="*/ 330739 h 654631"/>
                  <a:gd name="connsiteX32" fmla="*/ 410 w 547632"/>
                  <a:gd name="connsiteY32" fmla="*/ 3004 h 654631"/>
                  <a:gd name="connsiteX33" fmla="*/ 183963 w 547632"/>
                  <a:gd name="connsiteY33" fmla="*/ 214600 h 654631"/>
                  <a:gd name="connsiteX34" fmla="*/ 493618 w 547632"/>
                  <a:gd name="connsiteY34" fmla="*/ 297572 h 654631"/>
                  <a:gd name="connsiteX35" fmla="*/ 510137 w 547632"/>
                  <a:gd name="connsiteY35" fmla="*/ 300786 h 654631"/>
                  <a:gd name="connsiteX0" fmla="*/ 0 w 547222"/>
                  <a:gd name="connsiteY0" fmla="*/ 3004 h 654631"/>
                  <a:gd name="connsiteX1" fmla="*/ 183553 w 547222"/>
                  <a:gd name="connsiteY1" fmla="*/ 214600 h 654631"/>
                  <a:gd name="connsiteX2" fmla="*/ 493208 w 547222"/>
                  <a:gd name="connsiteY2" fmla="*/ 297572 h 654631"/>
                  <a:gd name="connsiteX3" fmla="*/ 509727 w 547222"/>
                  <a:gd name="connsiteY3" fmla="*/ 300786 h 654631"/>
                  <a:gd name="connsiteX4" fmla="*/ 529615 w 547222"/>
                  <a:gd name="connsiteY4" fmla="*/ 313992 h 654631"/>
                  <a:gd name="connsiteX5" fmla="*/ 542821 w 547222"/>
                  <a:gd name="connsiteY5" fmla="*/ 333880 h 654631"/>
                  <a:gd name="connsiteX6" fmla="*/ 543623 w 547222"/>
                  <a:gd name="connsiteY6" fmla="*/ 338006 h 654631"/>
                  <a:gd name="connsiteX7" fmla="*/ 544078 w 547222"/>
                  <a:gd name="connsiteY7" fmla="*/ 338643 h 654631"/>
                  <a:gd name="connsiteX8" fmla="*/ 544150 w 547222"/>
                  <a:gd name="connsiteY8" fmla="*/ 340711 h 654631"/>
                  <a:gd name="connsiteX9" fmla="*/ 547222 w 547222"/>
                  <a:gd name="connsiteY9" fmla="*/ 356502 h 654631"/>
                  <a:gd name="connsiteX10" fmla="*/ 545079 w 547222"/>
                  <a:gd name="connsiteY10" fmla="*/ 367516 h 654631"/>
                  <a:gd name="connsiteX11" fmla="*/ 545296 w 547222"/>
                  <a:gd name="connsiteY11" fmla="*/ 373767 h 654631"/>
                  <a:gd name="connsiteX12" fmla="*/ 542940 w 547222"/>
                  <a:gd name="connsiteY12" fmla="*/ 378510 h 654631"/>
                  <a:gd name="connsiteX13" fmla="*/ 542820 w 547222"/>
                  <a:gd name="connsiteY13" fmla="*/ 379124 h 654631"/>
                  <a:gd name="connsiteX14" fmla="*/ 542084 w 547222"/>
                  <a:gd name="connsiteY14" fmla="*/ 380233 h 654631"/>
                  <a:gd name="connsiteX15" fmla="*/ 534676 w 547222"/>
                  <a:gd name="connsiteY15" fmla="*/ 395148 h 654631"/>
                  <a:gd name="connsiteX16" fmla="*/ 525490 w 547222"/>
                  <a:gd name="connsiteY16" fmla="*/ 403136 h 654631"/>
                  <a:gd name="connsiteX17" fmla="*/ 295920 w 547222"/>
                  <a:gd name="connsiteY17" fmla="*/ 632706 h 654631"/>
                  <a:gd name="connsiteX18" fmla="*/ 253410 w 547222"/>
                  <a:gd name="connsiteY18" fmla="*/ 650314 h 654631"/>
                  <a:gd name="connsiteX19" fmla="*/ 234331 w 547222"/>
                  <a:gd name="connsiteY19" fmla="*/ 646602 h 654631"/>
                  <a:gd name="connsiteX20" fmla="*/ 232832 w 547222"/>
                  <a:gd name="connsiteY20" fmla="*/ 647383 h 654631"/>
                  <a:gd name="connsiteX21" fmla="*/ 183048 w 547222"/>
                  <a:gd name="connsiteY21" fmla="*/ 654631 h 654631"/>
                  <a:gd name="connsiteX22" fmla="*/ 112643 w 547222"/>
                  <a:gd name="connsiteY22" fmla="*/ 629885 h 654631"/>
                  <a:gd name="connsiteX23" fmla="*/ 118176 w 547222"/>
                  <a:gd name="connsiteY23" fmla="*/ 620253 h 654631"/>
                  <a:gd name="connsiteX24" fmla="*/ 131075 w 547222"/>
                  <a:gd name="connsiteY24" fmla="*/ 613528 h 654631"/>
                  <a:gd name="connsiteX25" fmla="*/ 123183 w 547222"/>
                  <a:gd name="connsiteY25" fmla="*/ 609414 h 654631"/>
                  <a:gd name="connsiteX26" fmla="*/ 117651 w 547222"/>
                  <a:gd name="connsiteY26" fmla="*/ 599782 h 654631"/>
                  <a:gd name="connsiteX27" fmla="*/ 123184 w 547222"/>
                  <a:gd name="connsiteY27" fmla="*/ 590149 h 654631"/>
                  <a:gd name="connsiteX28" fmla="*/ 136083 w 547222"/>
                  <a:gd name="connsiteY28" fmla="*/ 583424 h 654631"/>
                  <a:gd name="connsiteX29" fmla="*/ 128190 w 547222"/>
                  <a:gd name="connsiteY29" fmla="*/ 579309 h 654631"/>
                  <a:gd name="connsiteX30" fmla="*/ 122658 w 547222"/>
                  <a:gd name="connsiteY30" fmla="*/ 569677 h 654631"/>
                  <a:gd name="connsiteX31" fmla="*/ 193063 w 547222"/>
                  <a:gd name="connsiteY31" fmla="*/ 544931 h 654631"/>
                  <a:gd name="connsiteX32" fmla="*/ 211039 w 547222"/>
                  <a:gd name="connsiteY32" fmla="*/ 547548 h 654631"/>
                  <a:gd name="connsiteX33" fmla="*/ 369646 w 547222"/>
                  <a:gd name="connsiteY33" fmla="*/ 388941 h 654631"/>
                  <a:gd name="connsiteX34" fmla="*/ 152434 w 547222"/>
                  <a:gd name="connsiteY34" fmla="*/ 330739 h 654631"/>
                  <a:gd name="connsiteX35" fmla="*/ 91440 w 547222"/>
                  <a:gd name="connsiteY35" fmla="*/ 94444 h 654631"/>
                  <a:gd name="connsiteX0" fmla="*/ 129475 w 493144"/>
                  <a:gd name="connsiteY0" fmla="*/ 128235 h 568266"/>
                  <a:gd name="connsiteX1" fmla="*/ 439130 w 493144"/>
                  <a:gd name="connsiteY1" fmla="*/ 211207 h 568266"/>
                  <a:gd name="connsiteX2" fmla="*/ 455649 w 493144"/>
                  <a:gd name="connsiteY2" fmla="*/ 214421 h 568266"/>
                  <a:gd name="connsiteX3" fmla="*/ 475537 w 493144"/>
                  <a:gd name="connsiteY3" fmla="*/ 227627 h 568266"/>
                  <a:gd name="connsiteX4" fmla="*/ 488743 w 493144"/>
                  <a:gd name="connsiteY4" fmla="*/ 247515 h 568266"/>
                  <a:gd name="connsiteX5" fmla="*/ 489545 w 493144"/>
                  <a:gd name="connsiteY5" fmla="*/ 251641 h 568266"/>
                  <a:gd name="connsiteX6" fmla="*/ 490000 w 493144"/>
                  <a:gd name="connsiteY6" fmla="*/ 252278 h 568266"/>
                  <a:gd name="connsiteX7" fmla="*/ 490072 w 493144"/>
                  <a:gd name="connsiteY7" fmla="*/ 254346 h 568266"/>
                  <a:gd name="connsiteX8" fmla="*/ 493144 w 493144"/>
                  <a:gd name="connsiteY8" fmla="*/ 270137 h 568266"/>
                  <a:gd name="connsiteX9" fmla="*/ 491001 w 493144"/>
                  <a:gd name="connsiteY9" fmla="*/ 281151 h 568266"/>
                  <a:gd name="connsiteX10" fmla="*/ 491218 w 493144"/>
                  <a:gd name="connsiteY10" fmla="*/ 287402 h 568266"/>
                  <a:gd name="connsiteX11" fmla="*/ 488862 w 493144"/>
                  <a:gd name="connsiteY11" fmla="*/ 292145 h 568266"/>
                  <a:gd name="connsiteX12" fmla="*/ 488742 w 493144"/>
                  <a:gd name="connsiteY12" fmla="*/ 292759 h 568266"/>
                  <a:gd name="connsiteX13" fmla="*/ 488006 w 493144"/>
                  <a:gd name="connsiteY13" fmla="*/ 293868 h 568266"/>
                  <a:gd name="connsiteX14" fmla="*/ 480598 w 493144"/>
                  <a:gd name="connsiteY14" fmla="*/ 308783 h 568266"/>
                  <a:gd name="connsiteX15" fmla="*/ 471412 w 493144"/>
                  <a:gd name="connsiteY15" fmla="*/ 316771 h 568266"/>
                  <a:gd name="connsiteX16" fmla="*/ 241842 w 493144"/>
                  <a:gd name="connsiteY16" fmla="*/ 546341 h 568266"/>
                  <a:gd name="connsiteX17" fmla="*/ 199332 w 493144"/>
                  <a:gd name="connsiteY17" fmla="*/ 563949 h 568266"/>
                  <a:gd name="connsiteX18" fmla="*/ 180253 w 493144"/>
                  <a:gd name="connsiteY18" fmla="*/ 560237 h 568266"/>
                  <a:gd name="connsiteX19" fmla="*/ 178754 w 493144"/>
                  <a:gd name="connsiteY19" fmla="*/ 561018 h 568266"/>
                  <a:gd name="connsiteX20" fmla="*/ 128970 w 493144"/>
                  <a:gd name="connsiteY20" fmla="*/ 568266 h 568266"/>
                  <a:gd name="connsiteX21" fmla="*/ 58565 w 493144"/>
                  <a:gd name="connsiteY21" fmla="*/ 543520 h 568266"/>
                  <a:gd name="connsiteX22" fmla="*/ 64098 w 493144"/>
                  <a:gd name="connsiteY22" fmla="*/ 533888 h 568266"/>
                  <a:gd name="connsiteX23" fmla="*/ 76997 w 493144"/>
                  <a:gd name="connsiteY23" fmla="*/ 527163 h 568266"/>
                  <a:gd name="connsiteX24" fmla="*/ 69105 w 493144"/>
                  <a:gd name="connsiteY24" fmla="*/ 523049 h 568266"/>
                  <a:gd name="connsiteX25" fmla="*/ 63573 w 493144"/>
                  <a:gd name="connsiteY25" fmla="*/ 513417 h 568266"/>
                  <a:gd name="connsiteX26" fmla="*/ 69106 w 493144"/>
                  <a:gd name="connsiteY26" fmla="*/ 503784 h 568266"/>
                  <a:gd name="connsiteX27" fmla="*/ 82005 w 493144"/>
                  <a:gd name="connsiteY27" fmla="*/ 497059 h 568266"/>
                  <a:gd name="connsiteX28" fmla="*/ 74112 w 493144"/>
                  <a:gd name="connsiteY28" fmla="*/ 492944 h 568266"/>
                  <a:gd name="connsiteX29" fmla="*/ 68580 w 493144"/>
                  <a:gd name="connsiteY29" fmla="*/ 483312 h 568266"/>
                  <a:gd name="connsiteX30" fmla="*/ 138985 w 493144"/>
                  <a:gd name="connsiteY30" fmla="*/ 458566 h 568266"/>
                  <a:gd name="connsiteX31" fmla="*/ 156961 w 493144"/>
                  <a:gd name="connsiteY31" fmla="*/ 461183 h 568266"/>
                  <a:gd name="connsiteX32" fmla="*/ 315568 w 493144"/>
                  <a:gd name="connsiteY32" fmla="*/ 302576 h 568266"/>
                  <a:gd name="connsiteX33" fmla="*/ 98356 w 493144"/>
                  <a:gd name="connsiteY33" fmla="*/ 244374 h 568266"/>
                  <a:gd name="connsiteX34" fmla="*/ 37362 w 493144"/>
                  <a:gd name="connsiteY34" fmla="*/ 8079 h 568266"/>
                  <a:gd name="connsiteX0" fmla="*/ 70910 w 434579"/>
                  <a:gd name="connsiteY0" fmla="*/ 0 h 440031"/>
                  <a:gd name="connsiteX1" fmla="*/ 380565 w 434579"/>
                  <a:gd name="connsiteY1" fmla="*/ 82972 h 440031"/>
                  <a:gd name="connsiteX2" fmla="*/ 397084 w 434579"/>
                  <a:gd name="connsiteY2" fmla="*/ 86186 h 440031"/>
                  <a:gd name="connsiteX3" fmla="*/ 416972 w 434579"/>
                  <a:gd name="connsiteY3" fmla="*/ 99392 h 440031"/>
                  <a:gd name="connsiteX4" fmla="*/ 430178 w 434579"/>
                  <a:gd name="connsiteY4" fmla="*/ 119280 h 440031"/>
                  <a:gd name="connsiteX5" fmla="*/ 430980 w 434579"/>
                  <a:gd name="connsiteY5" fmla="*/ 123406 h 440031"/>
                  <a:gd name="connsiteX6" fmla="*/ 431435 w 434579"/>
                  <a:gd name="connsiteY6" fmla="*/ 124043 h 440031"/>
                  <a:gd name="connsiteX7" fmla="*/ 431507 w 434579"/>
                  <a:gd name="connsiteY7" fmla="*/ 126111 h 440031"/>
                  <a:gd name="connsiteX8" fmla="*/ 434579 w 434579"/>
                  <a:gd name="connsiteY8" fmla="*/ 141902 h 440031"/>
                  <a:gd name="connsiteX9" fmla="*/ 432436 w 434579"/>
                  <a:gd name="connsiteY9" fmla="*/ 152916 h 440031"/>
                  <a:gd name="connsiteX10" fmla="*/ 432653 w 434579"/>
                  <a:gd name="connsiteY10" fmla="*/ 159167 h 440031"/>
                  <a:gd name="connsiteX11" fmla="*/ 430297 w 434579"/>
                  <a:gd name="connsiteY11" fmla="*/ 163910 h 440031"/>
                  <a:gd name="connsiteX12" fmla="*/ 430177 w 434579"/>
                  <a:gd name="connsiteY12" fmla="*/ 164524 h 440031"/>
                  <a:gd name="connsiteX13" fmla="*/ 429441 w 434579"/>
                  <a:gd name="connsiteY13" fmla="*/ 165633 h 440031"/>
                  <a:gd name="connsiteX14" fmla="*/ 422033 w 434579"/>
                  <a:gd name="connsiteY14" fmla="*/ 180548 h 440031"/>
                  <a:gd name="connsiteX15" fmla="*/ 412847 w 434579"/>
                  <a:gd name="connsiteY15" fmla="*/ 188536 h 440031"/>
                  <a:gd name="connsiteX16" fmla="*/ 183277 w 434579"/>
                  <a:gd name="connsiteY16" fmla="*/ 418106 h 440031"/>
                  <a:gd name="connsiteX17" fmla="*/ 140767 w 434579"/>
                  <a:gd name="connsiteY17" fmla="*/ 435714 h 440031"/>
                  <a:gd name="connsiteX18" fmla="*/ 121688 w 434579"/>
                  <a:gd name="connsiteY18" fmla="*/ 432002 h 440031"/>
                  <a:gd name="connsiteX19" fmla="*/ 120189 w 434579"/>
                  <a:gd name="connsiteY19" fmla="*/ 432783 h 440031"/>
                  <a:gd name="connsiteX20" fmla="*/ 70405 w 434579"/>
                  <a:gd name="connsiteY20" fmla="*/ 440031 h 440031"/>
                  <a:gd name="connsiteX21" fmla="*/ 0 w 434579"/>
                  <a:gd name="connsiteY21" fmla="*/ 415285 h 440031"/>
                  <a:gd name="connsiteX22" fmla="*/ 5533 w 434579"/>
                  <a:gd name="connsiteY22" fmla="*/ 405653 h 440031"/>
                  <a:gd name="connsiteX23" fmla="*/ 18432 w 434579"/>
                  <a:gd name="connsiteY23" fmla="*/ 398928 h 440031"/>
                  <a:gd name="connsiteX24" fmla="*/ 10540 w 434579"/>
                  <a:gd name="connsiteY24" fmla="*/ 394814 h 440031"/>
                  <a:gd name="connsiteX25" fmla="*/ 5008 w 434579"/>
                  <a:gd name="connsiteY25" fmla="*/ 385182 h 440031"/>
                  <a:gd name="connsiteX26" fmla="*/ 10541 w 434579"/>
                  <a:gd name="connsiteY26" fmla="*/ 375549 h 440031"/>
                  <a:gd name="connsiteX27" fmla="*/ 23440 w 434579"/>
                  <a:gd name="connsiteY27" fmla="*/ 368824 h 440031"/>
                  <a:gd name="connsiteX28" fmla="*/ 15547 w 434579"/>
                  <a:gd name="connsiteY28" fmla="*/ 364709 h 440031"/>
                  <a:gd name="connsiteX29" fmla="*/ 10015 w 434579"/>
                  <a:gd name="connsiteY29" fmla="*/ 355077 h 440031"/>
                  <a:gd name="connsiteX30" fmla="*/ 80420 w 434579"/>
                  <a:gd name="connsiteY30" fmla="*/ 330331 h 440031"/>
                  <a:gd name="connsiteX31" fmla="*/ 98396 w 434579"/>
                  <a:gd name="connsiteY31" fmla="*/ 332948 h 440031"/>
                  <a:gd name="connsiteX32" fmla="*/ 257003 w 434579"/>
                  <a:gd name="connsiteY32" fmla="*/ 174341 h 440031"/>
                  <a:gd name="connsiteX33" fmla="*/ 39791 w 434579"/>
                  <a:gd name="connsiteY33" fmla="*/ 116139 h 440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434579" h="440031">
                    <a:moveTo>
                      <a:pt x="70910" y="0"/>
                    </a:moveTo>
                    <a:lnTo>
                      <a:pt x="380565" y="82972"/>
                    </a:lnTo>
                    <a:lnTo>
                      <a:pt x="397084" y="86186"/>
                    </a:lnTo>
                    <a:cubicBezTo>
                      <a:pt x="404321" y="89121"/>
                      <a:pt x="411102" y="93523"/>
                      <a:pt x="416972" y="99392"/>
                    </a:cubicBezTo>
                    <a:cubicBezTo>
                      <a:pt x="422841" y="105261"/>
                      <a:pt x="427243" y="112043"/>
                      <a:pt x="430178" y="119280"/>
                    </a:cubicBezTo>
                    <a:lnTo>
                      <a:pt x="430980" y="123406"/>
                    </a:lnTo>
                    <a:lnTo>
                      <a:pt x="431435" y="124043"/>
                    </a:lnTo>
                    <a:cubicBezTo>
                      <a:pt x="431459" y="124732"/>
                      <a:pt x="431483" y="125422"/>
                      <a:pt x="431507" y="126111"/>
                    </a:cubicBezTo>
                    <a:lnTo>
                      <a:pt x="434579" y="141902"/>
                    </a:lnTo>
                    <a:lnTo>
                      <a:pt x="432436" y="152916"/>
                    </a:lnTo>
                    <a:cubicBezTo>
                      <a:pt x="432508" y="155000"/>
                      <a:pt x="432581" y="157083"/>
                      <a:pt x="432653" y="159167"/>
                    </a:cubicBezTo>
                    <a:lnTo>
                      <a:pt x="430297" y="163910"/>
                    </a:lnTo>
                    <a:lnTo>
                      <a:pt x="430177" y="164524"/>
                    </a:lnTo>
                    <a:lnTo>
                      <a:pt x="429441" y="165633"/>
                    </a:lnTo>
                    <a:lnTo>
                      <a:pt x="422033" y="180548"/>
                    </a:lnTo>
                    <a:lnTo>
                      <a:pt x="412847" y="188536"/>
                    </a:lnTo>
                    <a:lnTo>
                      <a:pt x="183277" y="418106"/>
                    </a:lnTo>
                    <a:cubicBezTo>
                      <a:pt x="171538" y="429845"/>
                      <a:pt x="156152" y="435714"/>
                      <a:pt x="140767" y="435714"/>
                    </a:cubicBezTo>
                    <a:lnTo>
                      <a:pt x="121688" y="432002"/>
                    </a:lnTo>
                    <a:lnTo>
                      <a:pt x="120189" y="432783"/>
                    </a:lnTo>
                    <a:cubicBezTo>
                      <a:pt x="107448" y="437261"/>
                      <a:pt x="89847" y="440031"/>
                      <a:pt x="70405" y="440031"/>
                    </a:cubicBezTo>
                    <a:cubicBezTo>
                      <a:pt x="31521" y="440031"/>
                      <a:pt x="0" y="428952"/>
                      <a:pt x="0" y="415285"/>
                    </a:cubicBezTo>
                    <a:cubicBezTo>
                      <a:pt x="0" y="411868"/>
                      <a:pt x="1970" y="408613"/>
                      <a:pt x="5533" y="405653"/>
                    </a:cubicBezTo>
                    <a:lnTo>
                      <a:pt x="18432" y="398928"/>
                    </a:lnTo>
                    <a:lnTo>
                      <a:pt x="10540" y="394814"/>
                    </a:lnTo>
                    <a:cubicBezTo>
                      <a:pt x="6978" y="391854"/>
                      <a:pt x="5008" y="388599"/>
                      <a:pt x="5008" y="385182"/>
                    </a:cubicBezTo>
                    <a:cubicBezTo>
                      <a:pt x="5008" y="381765"/>
                      <a:pt x="6978" y="378510"/>
                      <a:pt x="10541" y="375549"/>
                    </a:cubicBezTo>
                    <a:lnTo>
                      <a:pt x="23440" y="368824"/>
                    </a:lnTo>
                    <a:lnTo>
                      <a:pt x="15547" y="364709"/>
                    </a:lnTo>
                    <a:cubicBezTo>
                      <a:pt x="11985" y="361749"/>
                      <a:pt x="10015" y="358494"/>
                      <a:pt x="10015" y="355077"/>
                    </a:cubicBezTo>
                    <a:cubicBezTo>
                      <a:pt x="10015" y="341410"/>
                      <a:pt x="41536" y="330331"/>
                      <a:pt x="80420" y="330331"/>
                    </a:cubicBezTo>
                    <a:lnTo>
                      <a:pt x="98396" y="332948"/>
                    </a:lnTo>
                    <a:lnTo>
                      <a:pt x="257003" y="174341"/>
                    </a:lnTo>
                    <a:lnTo>
                      <a:pt x="39791" y="116139"/>
                    </a:ln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B05F64A0-FAC6-739E-1484-6976B5E14503}"/>
                  </a:ext>
                </a:extLst>
              </p:cNvPr>
              <p:cNvSpPr/>
              <p:nvPr/>
            </p:nvSpPr>
            <p:spPr bwMode="auto">
              <a:xfrm>
                <a:off x="3939256" y="5722937"/>
                <a:ext cx="280321" cy="201239"/>
              </a:xfrm>
              <a:custGeom>
                <a:avLst/>
                <a:gdLst>
                  <a:gd name="connsiteX0" fmla="*/ 257175 w 257175"/>
                  <a:gd name="connsiteY0" fmla="*/ 0 h 238125"/>
                  <a:gd name="connsiteX1" fmla="*/ 223838 w 257175"/>
                  <a:gd name="connsiteY1" fmla="*/ 176213 h 238125"/>
                  <a:gd name="connsiteX2" fmla="*/ 57150 w 257175"/>
                  <a:gd name="connsiteY2" fmla="*/ 238125 h 238125"/>
                  <a:gd name="connsiteX3" fmla="*/ 0 w 257175"/>
                  <a:gd name="connsiteY3" fmla="*/ 85725 h 238125"/>
                  <a:gd name="connsiteX4" fmla="*/ 107156 w 257175"/>
                  <a:gd name="connsiteY4" fmla="*/ 16669 h 238125"/>
                  <a:gd name="connsiteX5" fmla="*/ 178594 w 257175"/>
                  <a:gd name="connsiteY5" fmla="*/ 111919 h 238125"/>
                  <a:gd name="connsiteX6" fmla="*/ 114300 w 257175"/>
                  <a:gd name="connsiteY6" fmla="*/ 185738 h 238125"/>
                  <a:gd name="connsiteX7" fmla="*/ 52388 w 257175"/>
                  <a:gd name="connsiteY7" fmla="*/ 119063 h 238125"/>
                  <a:gd name="connsiteX8" fmla="*/ 88106 w 257175"/>
                  <a:gd name="connsiteY8" fmla="*/ 80963 h 238125"/>
                  <a:gd name="connsiteX9" fmla="*/ 138113 w 257175"/>
                  <a:gd name="connsiteY9" fmla="*/ 104775 h 238125"/>
                  <a:gd name="connsiteX10" fmla="*/ 104775 w 257175"/>
                  <a:gd name="connsiteY10" fmla="*/ 128588 h 238125"/>
                  <a:gd name="connsiteX0" fmla="*/ 252412 w 252412"/>
                  <a:gd name="connsiteY0" fmla="*/ 0 h 238125"/>
                  <a:gd name="connsiteX1" fmla="*/ 219075 w 252412"/>
                  <a:gd name="connsiteY1" fmla="*/ 176213 h 238125"/>
                  <a:gd name="connsiteX2" fmla="*/ 52387 w 252412"/>
                  <a:gd name="connsiteY2" fmla="*/ 238125 h 238125"/>
                  <a:gd name="connsiteX3" fmla="*/ 0 w 252412"/>
                  <a:gd name="connsiteY3" fmla="*/ 95250 h 238125"/>
                  <a:gd name="connsiteX4" fmla="*/ 102393 w 252412"/>
                  <a:gd name="connsiteY4" fmla="*/ 16669 h 238125"/>
                  <a:gd name="connsiteX5" fmla="*/ 173831 w 252412"/>
                  <a:gd name="connsiteY5" fmla="*/ 111919 h 238125"/>
                  <a:gd name="connsiteX6" fmla="*/ 109537 w 252412"/>
                  <a:gd name="connsiteY6" fmla="*/ 185738 h 238125"/>
                  <a:gd name="connsiteX7" fmla="*/ 47625 w 252412"/>
                  <a:gd name="connsiteY7" fmla="*/ 119063 h 238125"/>
                  <a:gd name="connsiteX8" fmla="*/ 83343 w 252412"/>
                  <a:gd name="connsiteY8" fmla="*/ 80963 h 238125"/>
                  <a:gd name="connsiteX9" fmla="*/ 133350 w 252412"/>
                  <a:gd name="connsiteY9" fmla="*/ 104775 h 238125"/>
                  <a:gd name="connsiteX10" fmla="*/ 100012 w 252412"/>
                  <a:gd name="connsiteY10" fmla="*/ 128588 h 238125"/>
                  <a:gd name="connsiteX0" fmla="*/ 254537 w 254537"/>
                  <a:gd name="connsiteY0" fmla="*/ 0 h 238125"/>
                  <a:gd name="connsiteX1" fmla="*/ 221200 w 254537"/>
                  <a:gd name="connsiteY1" fmla="*/ 176213 h 238125"/>
                  <a:gd name="connsiteX2" fmla="*/ 54512 w 254537"/>
                  <a:gd name="connsiteY2" fmla="*/ 238125 h 238125"/>
                  <a:gd name="connsiteX3" fmla="*/ 2125 w 254537"/>
                  <a:gd name="connsiteY3" fmla="*/ 95250 h 238125"/>
                  <a:gd name="connsiteX4" fmla="*/ 104518 w 254537"/>
                  <a:gd name="connsiteY4" fmla="*/ 16669 h 238125"/>
                  <a:gd name="connsiteX5" fmla="*/ 175956 w 254537"/>
                  <a:gd name="connsiteY5" fmla="*/ 111919 h 238125"/>
                  <a:gd name="connsiteX6" fmla="*/ 111662 w 254537"/>
                  <a:gd name="connsiteY6" fmla="*/ 185738 h 238125"/>
                  <a:gd name="connsiteX7" fmla="*/ 49750 w 254537"/>
                  <a:gd name="connsiteY7" fmla="*/ 119063 h 238125"/>
                  <a:gd name="connsiteX8" fmla="*/ 85468 w 254537"/>
                  <a:gd name="connsiteY8" fmla="*/ 80963 h 238125"/>
                  <a:gd name="connsiteX9" fmla="*/ 135475 w 254537"/>
                  <a:gd name="connsiteY9" fmla="*/ 104775 h 238125"/>
                  <a:gd name="connsiteX10" fmla="*/ 102137 w 254537"/>
                  <a:gd name="connsiteY10" fmla="*/ 128588 h 238125"/>
                  <a:gd name="connsiteX0" fmla="*/ 255049 w 255049"/>
                  <a:gd name="connsiteY0" fmla="*/ 0 h 241325"/>
                  <a:gd name="connsiteX1" fmla="*/ 221712 w 255049"/>
                  <a:gd name="connsiteY1" fmla="*/ 176213 h 241325"/>
                  <a:gd name="connsiteX2" fmla="*/ 55024 w 255049"/>
                  <a:gd name="connsiteY2" fmla="*/ 238125 h 241325"/>
                  <a:gd name="connsiteX3" fmla="*/ 2637 w 255049"/>
                  <a:gd name="connsiteY3" fmla="*/ 95250 h 241325"/>
                  <a:gd name="connsiteX4" fmla="*/ 105030 w 255049"/>
                  <a:gd name="connsiteY4" fmla="*/ 16669 h 241325"/>
                  <a:gd name="connsiteX5" fmla="*/ 176468 w 255049"/>
                  <a:gd name="connsiteY5" fmla="*/ 111919 h 241325"/>
                  <a:gd name="connsiteX6" fmla="*/ 112174 w 255049"/>
                  <a:gd name="connsiteY6" fmla="*/ 185738 h 241325"/>
                  <a:gd name="connsiteX7" fmla="*/ 50262 w 255049"/>
                  <a:gd name="connsiteY7" fmla="*/ 119063 h 241325"/>
                  <a:gd name="connsiteX8" fmla="*/ 85980 w 255049"/>
                  <a:gd name="connsiteY8" fmla="*/ 80963 h 241325"/>
                  <a:gd name="connsiteX9" fmla="*/ 135987 w 255049"/>
                  <a:gd name="connsiteY9" fmla="*/ 104775 h 241325"/>
                  <a:gd name="connsiteX10" fmla="*/ 102649 w 255049"/>
                  <a:gd name="connsiteY10" fmla="*/ 128588 h 241325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049 w 255049"/>
                  <a:gd name="connsiteY0" fmla="*/ 0 h 244127"/>
                  <a:gd name="connsiteX1" fmla="*/ 221712 w 255049"/>
                  <a:gd name="connsiteY1" fmla="*/ 176213 h 244127"/>
                  <a:gd name="connsiteX2" fmla="*/ 55024 w 255049"/>
                  <a:gd name="connsiteY2" fmla="*/ 238125 h 244127"/>
                  <a:gd name="connsiteX3" fmla="*/ 2637 w 255049"/>
                  <a:gd name="connsiteY3" fmla="*/ 95250 h 244127"/>
                  <a:gd name="connsiteX4" fmla="*/ 105030 w 255049"/>
                  <a:gd name="connsiteY4" fmla="*/ 16669 h 244127"/>
                  <a:gd name="connsiteX5" fmla="*/ 176468 w 255049"/>
                  <a:gd name="connsiteY5" fmla="*/ 111919 h 244127"/>
                  <a:gd name="connsiteX6" fmla="*/ 112174 w 255049"/>
                  <a:gd name="connsiteY6" fmla="*/ 185738 h 244127"/>
                  <a:gd name="connsiteX7" fmla="*/ 50262 w 255049"/>
                  <a:gd name="connsiteY7" fmla="*/ 119063 h 244127"/>
                  <a:gd name="connsiteX8" fmla="*/ 85980 w 255049"/>
                  <a:gd name="connsiteY8" fmla="*/ 80963 h 244127"/>
                  <a:gd name="connsiteX9" fmla="*/ 135987 w 255049"/>
                  <a:gd name="connsiteY9" fmla="*/ 104775 h 244127"/>
                  <a:gd name="connsiteX10" fmla="*/ 102649 w 255049"/>
                  <a:gd name="connsiteY10" fmla="*/ 128588 h 244127"/>
                  <a:gd name="connsiteX0" fmla="*/ 255646 w 255646"/>
                  <a:gd name="connsiteY0" fmla="*/ 0 h 246095"/>
                  <a:gd name="connsiteX1" fmla="*/ 222309 w 255646"/>
                  <a:gd name="connsiteY1" fmla="*/ 176213 h 246095"/>
                  <a:gd name="connsiteX2" fmla="*/ 55621 w 255646"/>
                  <a:gd name="connsiteY2" fmla="*/ 238125 h 246095"/>
                  <a:gd name="connsiteX3" fmla="*/ 3234 w 255646"/>
                  <a:gd name="connsiteY3" fmla="*/ 95250 h 246095"/>
                  <a:gd name="connsiteX4" fmla="*/ 105627 w 255646"/>
                  <a:gd name="connsiteY4" fmla="*/ 16669 h 246095"/>
                  <a:gd name="connsiteX5" fmla="*/ 177065 w 255646"/>
                  <a:gd name="connsiteY5" fmla="*/ 111919 h 246095"/>
                  <a:gd name="connsiteX6" fmla="*/ 112771 w 255646"/>
                  <a:gd name="connsiteY6" fmla="*/ 185738 h 246095"/>
                  <a:gd name="connsiteX7" fmla="*/ 50859 w 255646"/>
                  <a:gd name="connsiteY7" fmla="*/ 119063 h 246095"/>
                  <a:gd name="connsiteX8" fmla="*/ 86577 w 255646"/>
                  <a:gd name="connsiteY8" fmla="*/ 80963 h 246095"/>
                  <a:gd name="connsiteX9" fmla="*/ 136584 w 255646"/>
                  <a:gd name="connsiteY9" fmla="*/ 104775 h 246095"/>
                  <a:gd name="connsiteX10" fmla="*/ 103246 w 255646"/>
                  <a:gd name="connsiteY10" fmla="*/ 128588 h 246095"/>
                  <a:gd name="connsiteX0" fmla="*/ 253413 w 253413"/>
                  <a:gd name="connsiteY0" fmla="*/ 0 h 231942"/>
                  <a:gd name="connsiteX1" fmla="*/ 220076 w 253413"/>
                  <a:gd name="connsiteY1" fmla="*/ 176213 h 231942"/>
                  <a:gd name="connsiteX2" fmla="*/ 62271 w 253413"/>
                  <a:gd name="connsiteY2" fmla="*/ 224793 h 231942"/>
                  <a:gd name="connsiteX3" fmla="*/ 1001 w 253413"/>
                  <a:gd name="connsiteY3" fmla="*/ 95250 h 231942"/>
                  <a:gd name="connsiteX4" fmla="*/ 103394 w 253413"/>
                  <a:gd name="connsiteY4" fmla="*/ 16669 h 231942"/>
                  <a:gd name="connsiteX5" fmla="*/ 174832 w 253413"/>
                  <a:gd name="connsiteY5" fmla="*/ 111919 h 231942"/>
                  <a:gd name="connsiteX6" fmla="*/ 110538 w 253413"/>
                  <a:gd name="connsiteY6" fmla="*/ 185738 h 231942"/>
                  <a:gd name="connsiteX7" fmla="*/ 48626 w 253413"/>
                  <a:gd name="connsiteY7" fmla="*/ 119063 h 231942"/>
                  <a:gd name="connsiteX8" fmla="*/ 84344 w 253413"/>
                  <a:gd name="connsiteY8" fmla="*/ 80963 h 231942"/>
                  <a:gd name="connsiteX9" fmla="*/ 134351 w 253413"/>
                  <a:gd name="connsiteY9" fmla="*/ 104775 h 231942"/>
                  <a:gd name="connsiteX10" fmla="*/ 101013 w 253413"/>
                  <a:gd name="connsiteY10" fmla="*/ 128588 h 231942"/>
                  <a:gd name="connsiteX0" fmla="*/ 253296 w 253296"/>
                  <a:gd name="connsiteY0" fmla="*/ 0 h 227780"/>
                  <a:gd name="connsiteX1" fmla="*/ 204413 w 253296"/>
                  <a:gd name="connsiteY1" fmla="*/ 170880 h 227780"/>
                  <a:gd name="connsiteX2" fmla="*/ 62154 w 253296"/>
                  <a:gd name="connsiteY2" fmla="*/ 224793 h 227780"/>
                  <a:gd name="connsiteX3" fmla="*/ 884 w 253296"/>
                  <a:gd name="connsiteY3" fmla="*/ 95250 h 227780"/>
                  <a:gd name="connsiteX4" fmla="*/ 103277 w 253296"/>
                  <a:gd name="connsiteY4" fmla="*/ 16669 h 227780"/>
                  <a:gd name="connsiteX5" fmla="*/ 174715 w 253296"/>
                  <a:gd name="connsiteY5" fmla="*/ 111919 h 227780"/>
                  <a:gd name="connsiteX6" fmla="*/ 110421 w 253296"/>
                  <a:gd name="connsiteY6" fmla="*/ 185738 h 227780"/>
                  <a:gd name="connsiteX7" fmla="*/ 48509 w 253296"/>
                  <a:gd name="connsiteY7" fmla="*/ 119063 h 227780"/>
                  <a:gd name="connsiteX8" fmla="*/ 84227 w 253296"/>
                  <a:gd name="connsiteY8" fmla="*/ 80963 h 227780"/>
                  <a:gd name="connsiteX9" fmla="*/ 134234 w 253296"/>
                  <a:gd name="connsiteY9" fmla="*/ 104775 h 227780"/>
                  <a:gd name="connsiteX10" fmla="*/ 100896 w 253296"/>
                  <a:gd name="connsiteY10" fmla="*/ 128588 h 227780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4401 w 264401"/>
                  <a:gd name="connsiteY0" fmla="*/ 0 h 217001"/>
                  <a:gd name="connsiteX1" fmla="*/ 204413 w 264401"/>
                  <a:gd name="connsiteY1" fmla="*/ 160214 h 217001"/>
                  <a:gd name="connsiteX2" fmla="*/ 62154 w 264401"/>
                  <a:gd name="connsiteY2" fmla="*/ 214127 h 217001"/>
                  <a:gd name="connsiteX3" fmla="*/ 884 w 264401"/>
                  <a:gd name="connsiteY3" fmla="*/ 84584 h 217001"/>
                  <a:gd name="connsiteX4" fmla="*/ 103277 w 264401"/>
                  <a:gd name="connsiteY4" fmla="*/ 6003 h 217001"/>
                  <a:gd name="connsiteX5" fmla="*/ 174715 w 264401"/>
                  <a:gd name="connsiteY5" fmla="*/ 101253 h 217001"/>
                  <a:gd name="connsiteX6" fmla="*/ 110421 w 264401"/>
                  <a:gd name="connsiteY6" fmla="*/ 175072 h 217001"/>
                  <a:gd name="connsiteX7" fmla="*/ 48509 w 264401"/>
                  <a:gd name="connsiteY7" fmla="*/ 108397 h 217001"/>
                  <a:gd name="connsiteX8" fmla="*/ 84227 w 264401"/>
                  <a:gd name="connsiteY8" fmla="*/ 70297 h 217001"/>
                  <a:gd name="connsiteX9" fmla="*/ 134234 w 264401"/>
                  <a:gd name="connsiteY9" fmla="*/ 94109 h 217001"/>
                  <a:gd name="connsiteX10" fmla="*/ 100896 w 264401"/>
                  <a:gd name="connsiteY10" fmla="*/ 117922 h 217001"/>
                  <a:gd name="connsiteX0" fmla="*/ 266859 w 266859"/>
                  <a:gd name="connsiteY0" fmla="*/ 0 h 217001"/>
                  <a:gd name="connsiteX1" fmla="*/ 206871 w 266859"/>
                  <a:gd name="connsiteY1" fmla="*/ 160214 h 217001"/>
                  <a:gd name="connsiteX2" fmla="*/ 64612 w 266859"/>
                  <a:gd name="connsiteY2" fmla="*/ 214127 h 217001"/>
                  <a:gd name="connsiteX3" fmla="*/ 3342 w 266859"/>
                  <a:gd name="connsiteY3" fmla="*/ 84584 h 217001"/>
                  <a:gd name="connsiteX4" fmla="*/ 105735 w 266859"/>
                  <a:gd name="connsiteY4" fmla="*/ 6003 h 217001"/>
                  <a:gd name="connsiteX5" fmla="*/ 177173 w 266859"/>
                  <a:gd name="connsiteY5" fmla="*/ 101253 h 217001"/>
                  <a:gd name="connsiteX6" fmla="*/ 112879 w 266859"/>
                  <a:gd name="connsiteY6" fmla="*/ 175072 h 217001"/>
                  <a:gd name="connsiteX7" fmla="*/ 50967 w 266859"/>
                  <a:gd name="connsiteY7" fmla="*/ 108397 h 217001"/>
                  <a:gd name="connsiteX8" fmla="*/ 86685 w 266859"/>
                  <a:gd name="connsiteY8" fmla="*/ 70297 h 217001"/>
                  <a:gd name="connsiteX9" fmla="*/ 136692 w 266859"/>
                  <a:gd name="connsiteY9" fmla="*/ 94109 h 217001"/>
                  <a:gd name="connsiteX10" fmla="*/ 103354 w 266859"/>
                  <a:gd name="connsiteY10" fmla="*/ 117922 h 217001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78464 w 268150"/>
                  <a:gd name="connsiteY5" fmla="*/ 101253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14170 w 268150"/>
                  <a:gd name="connsiteY6" fmla="*/ 175072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37983 w 268150"/>
                  <a:gd name="connsiteY9" fmla="*/ 94109 h 221920"/>
                  <a:gd name="connsiteX10" fmla="*/ 104645 w 268150"/>
                  <a:gd name="connsiteY10" fmla="*/ 117922 h 221920"/>
                  <a:gd name="connsiteX0" fmla="*/ 268150 w 268150"/>
                  <a:gd name="connsiteY0" fmla="*/ 0 h 221920"/>
                  <a:gd name="connsiteX1" fmla="*/ 208162 w 268150"/>
                  <a:gd name="connsiteY1" fmla="*/ 160214 h 221920"/>
                  <a:gd name="connsiteX2" fmla="*/ 65903 w 268150"/>
                  <a:gd name="connsiteY2" fmla="*/ 214127 h 221920"/>
                  <a:gd name="connsiteX3" fmla="*/ 4633 w 268150"/>
                  <a:gd name="connsiteY3" fmla="*/ 84584 h 221920"/>
                  <a:gd name="connsiteX4" fmla="*/ 107026 w 268150"/>
                  <a:gd name="connsiteY4" fmla="*/ 6003 h 221920"/>
                  <a:gd name="connsiteX5" fmla="*/ 169580 w 268150"/>
                  <a:gd name="connsiteY5" fmla="*/ 82590 h 221920"/>
                  <a:gd name="connsiteX6" fmla="*/ 103065 w 268150"/>
                  <a:gd name="connsiteY6" fmla="*/ 164407 h 221920"/>
                  <a:gd name="connsiteX7" fmla="*/ 52258 w 268150"/>
                  <a:gd name="connsiteY7" fmla="*/ 108397 h 221920"/>
                  <a:gd name="connsiteX8" fmla="*/ 87976 w 268150"/>
                  <a:gd name="connsiteY8" fmla="*/ 70297 h 221920"/>
                  <a:gd name="connsiteX9" fmla="*/ 124657 w 268150"/>
                  <a:gd name="connsiteY9" fmla="*/ 86110 h 221920"/>
                  <a:gd name="connsiteX10" fmla="*/ 104645 w 268150"/>
                  <a:gd name="connsiteY10" fmla="*/ 117922 h 221920"/>
                  <a:gd name="connsiteX0" fmla="*/ 261488 w 261488"/>
                  <a:gd name="connsiteY0" fmla="*/ 0 h 227347"/>
                  <a:gd name="connsiteX1" fmla="*/ 208162 w 261488"/>
                  <a:gd name="connsiteY1" fmla="*/ 165547 h 227347"/>
                  <a:gd name="connsiteX2" fmla="*/ 65903 w 261488"/>
                  <a:gd name="connsiteY2" fmla="*/ 219460 h 227347"/>
                  <a:gd name="connsiteX3" fmla="*/ 4633 w 261488"/>
                  <a:gd name="connsiteY3" fmla="*/ 89917 h 227347"/>
                  <a:gd name="connsiteX4" fmla="*/ 107026 w 261488"/>
                  <a:gd name="connsiteY4" fmla="*/ 11336 h 227347"/>
                  <a:gd name="connsiteX5" fmla="*/ 169580 w 261488"/>
                  <a:gd name="connsiteY5" fmla="*/ 87923 h 227347"/>
                  <a:gd name="connsiteX6" fmla="*/ 103065 w 261488"/>
                  <a:gd name="connsiteY6" fmla="*/ 169740 h 227347"/>
                  <a:gd name="connsiteX7" fmla="*/ 52258 w 261488"/>
                  <a:gd name="connsiteY7" fmla="*/ 113730 h 227347"/>
                  <a:gd name="connsiteX8" fmla="*/ 87976 w 261488"/>
                  <a:gd name="connsiteY8" fmla="*/ 75630 h 227347"/>
                  <a:gd name="connsiteX9" fmla="*/ 124657 w 261488"/>
                  <a:gd name="connsiteY9" fmla="*/ 91443 h 227347"/>
                  <a:gd name="connsiteX10" fmla="*/ 104645 w 261488"/>
                  <a:gd name="connsiteY10" fmla="*/ 123255 h 227347"/>
                  <a:gd name="connsiteX0" fmla="*/ 260043 w 260043"/>
                  <a:gd name="connsiteY0" fmla="*/ 0 h 223122"/>
                  <a:gd name="connsiteX1" fmla="*/ 188950 w 260043"/>
                  <a:gd name="connsiteY1" fmla="*/ 170879 h 223122"/>
                  <a:gd name="connsiteX2" fmla="*/ 64458 w 260043"/>
                  <a:gd name="connsiteY2" fmla="*/ 219460 h 223122"/>
                  <a:gd name="connsiteX3" fmla="*/ 3188 w 260043"/>
                  <a:gd name="connsiteY3" fmla="*/ 89917 h 223122"/>
                  <a:gd name="connsiteX4" fmla="*/ 105581 w 260043"/>
                  <a:gd name="connsiteY4" fmla="*/ 11336 h 223122"/>
                  <a:gd name="connsiteX5" fmla="*/ 168135 w 260043"/>
                  <a:gd name="connsiteY5" fmla="*/ 87923 h 223122"/>
                  <a:gd name="connsiteX6" fmla="*/ 101620 w 260043"/>
                  <a:gd name="connsiteY6" fmla="*/ 169740 h 223122"/>
                  <a:gd name="connsiteX7" fmla="*/ 50813 w 260043"/>
                  <a:gd name="connsiteY7" fmla="*/ 113730 h 223122"/>
                  <a:gd name="connsiteX8" fmla="*/ 86531 w 260043"/>
                  <a:gd name="connsiteY8" fmla="*/ 75630 h 223122"/>
                  <a:gd name="connsiteX9" fmla="*/ 123212 w 260043"/>
                  <a:gd name="connsiteY9" fmla="*/ 91443 h 223122"/>
                  <a:gd name="connsiteX10" fmla="*/ 103200 w 260043"/>
                  <a:gd name="connsiteY10" fmla="*/ 123255 h 223122"/>
                  <a:gd name="connsiteX0" fmla="*/ 260043 w 260043"/>
                  <a:gd name="connsiteY0" fmla="*/ 0 h 224227"/>
                  <a:gd name="connsiteX1" fmla="*/ 188950 w 260043"/>
                  <a:gd name="connsiteY1" fmla="*/ 170879 h 224227"/>
                  <a:gd name="connsiteX2" fmla="*/ 64458 w 260043"/>
                  <a:gd name="connsiteY2" fmla="*/ 219460 h 224227"/>
                  <a:gd name="connsiteX3" fmla="*/ 3188 w 260043"/>
                  <a:gd name="connsiteY3" fmla="*/ 89917 h 224227"/>
                  <a:gd name="connsiteX4" fmla="*/ 105581 w 260043"/>
                  <a:gd name="connsiteY4" fmla="*/ 11336 h 224227"/>
                  <a:gd name="connsiteX5" fmla="*/ 168135 w 260043"/>
                  <a:gd name="connsiteY5" fmla="*/ 87923 h 224227"/>
                  <a:gd name="connsiteX6" fmla="*/ 101620 w 260043"/>
                  <a:gd name="connsiteY6" fmla="*/ 169740 h 224227"/>
                  <a:gd name="connsiteX7" fmla="*/ 50813 w 260043"/>
                  <a:gd name="connsiteY7" fmla="*/ 113730 h 224227"/>
                  <a:gd name="connsiteX8" fmla="*/ 86531 w 260043"/>
                  <a:gd name="connsiteY8" fmla="*/ 75630 h 224227"/>
                  <a:gd name="connsiteX9" fmla="*/ 123212 w 260043"/>
                  <a:gd name="connsiteY9" fmla="*/ 91443 h 224227"/>
                  <a:gd name="connsiteX10" fmla="*/ 103200 w 260043"/>
                  <a:gd name="connsiteY10" fmla="*/ 123255 h 224227"/>
                  <a:gd name="connsiteX0" fmla="*/ 260551 w 260551"/>
                  <a:gd name="connsiteY0" fmla="*/ 0 h 228725"/>
                  <a:gd name="connsiteX1" fmla="*/ 189458 w 260551"/>
                  <a:gd name="connsiteY1" fmla="*/ 170879 h 228725"/>
                  <a:gd name="connsiteX2" fmla="*/ 64966 w 260551"/>
                  <a:gd name="connsiteY2" fmla="*/ 219460 h 228725"/>
                  <a:gd name="connsiteX3" fmla="*/ 3696 w 260551"/>
                  <a:gd name="connsiteY3" fmla="*/ 89917 h 228725"/>
                  <a:gd name="connsiteX4" fmla="*/ 106089 w 260551"/>
                  <a:gd name="connsiteY4" fmla="*/ 11336 h 228725"/>
                  <a:gd name="connsiteX5" fmla="*/ 168643 w 260551"/>
                  <a:gd name="connsiteY5" fmla="*/ 87923 h 228725"/>
                  <a:gd name="connsiteX6" fmla="*/ 102128 w 260551"/>
                  <a:gd name="connsiteY6" fmla="*/ 169740 h 228725"/>
                  <a:gd name="connsiteX7" fmla="*/ 51321 w 260551"/>
                  <a:gd name="connsiteY7" fmla="*/ 113730 h 228725"/>
                  <a:gd name="connsiteX8" fmla="*/ 87039 w 260551"/>
                  <a:gd name="connsiteY8" fmla="*/ 75630 h 228725"/>
                  <a:gd name="connsiteX9" fmla="*/ 123720 w 260551"/>
                  <a:gd name="connsiteY9" fmla="*/ 91443 h 228725"/>
                  <a:gd name="connsiteX10" fmla="*/ 103708 w 26055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2898 w 261321"/>
                  <a:gd name="connsiteY6" fmla="*/ 169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61321 w 261321"/>
                  <a:gd name="connsiteY0" fmla="*/ 0 h 228725"/>
                  <a:gd name="connsiteX1" fmla="*/ 190228 w 261321"/>
                  <a:gd name="connsiteY1" fmla="*/ 170879 h 228725"/>
                  <a:gd name="connsiteX2" fmla="*/ 65736 w 261321"/>
                  <a:gd name="connsiteY2" fmla="*/ 219460 h 228725"/>
                  <a:gd name="connsiteX3" fmla="*/ 4466 w 261321"/>
                  <a:gd name="connsiteY3" fmla="*/ 89917 h 228725"/>
                  <a:gd name="connsiteX4" fmla="*/ 106859 w 261321"/>
                  <a:gd name="connsiteY4" fmla="*/ 11336 h 228725"/>
                  <a:gd name="connsiteX5" fmla="*/ 169413 w 261321"/>
                  <a:gd name="connsiteY5" fmla="*/ 87923 h 228725"/>
                  <a:gd name="connsiteX6" fmla="*/ 100676 w 261321"/>
                  <a:gd name="connsiteY6" fmla="*/ 161740 h 228725"/>
                  <a:gd name="connsiteX7" fmla="*/ 52091 w 261321"/>
                  <a:gd name="connsiteY7" fmla="*/ 113730 h 228725"/>
                  <a:gd name="connsiteX8" fmla="*/ 87809 w 261321"/>
                  <a:gd name="connsiteY8" fmla="*/ 75630 h 228725"/>
                  <a:gd name="connsiteX9" fmla="*/ 124490 w 261321"/>
                  <a:gd name="connsiteY9" fmla="*/ 91443 h 228725"/>
                  <a:gd name="connsiteX10" fmla="*/ 104478 w 2613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57621 w 257621"/>
                  <a:gd name="connsiteY0" fmla="*/ 0 h 228725"/>
                  <a:gd name="connsiteX1" fmla="*/ 186528 w 257621"/>
                  <a:gd name="connsiteY1" fmla="*/ 170879 h 228725"/>
                  <a:gd name="connsiteX2" fmla="*/ 62036 w 257621"/>
                  <a:gd name="connsiteY2" fmla="*/ 219460 h 228725"/>
                  <a:gd name="connsiteX3" fmla="*/ 766 w 257621"/>
                  <a:gd name="connsiteY3" fmla="*/ 89917 h 228725"/>
                  <a:gd name="connsiteX4" fmla="*/ 96496 w 257621"/>
                  <a:gd name="connsiteY4" fmla="*/ 19334 h 228725"/>
                  <a:gd name="connsiteX5" fmla="*/ 165713 w 257621"/>
                  <a:gd name="connsiteY5" fmla="*/ 87923 h 228725"/>
                  <a:gd name="connsiteX6" fmla="*/ 96976 w 257621"/>
                  <a:gd name="connsiteY6" fmla="*/ 161740 h 228725"/>
                  <a:gd name="connsiteX7" fmla="*/ 48391 w 257621"/>
                  <a:gd name="connsiteY7" fmla="*/ 113730 h 228725"/>
                  <a:gd name="connsiteX8" fmla="*/ 84109 w 257621"/>
                  <a:gd name="connsiteY8" fmla="*/ 75630 h 228725"/>
                  <a:gd name="connsiteX9" fmla="*/ 120790 w 257621"/>
                  <a:gd name="connsiteY9" fmla="*/ 91443 h 228725"/>
                  <a:gd name="connsiteX10" fmla="*/ 100778 w 257621"/>
                  <a:gd name="connsiteY10" fmla="*/ 123255 h 228725"/>
                  <a:gd name="connsiteX0" fmla="*/ 260933 w 260933"/>
                  <a:gd name="connsiteY0" fmla="*/ 0 h 228725"/>
                  <a:gd name="connsiteX1" fmla="*/ 189840 w 260933"/>
                  <a:gd name="connsiteY1" fmla="*/ 170879 h 228725"/>
                  <a:gd name="connsiteX2" fmla="*/ 65348 w 260933"/>
                  <a:gd name="connsiteY2" fmla="*/ 219460 h 228725"/>
                  <a:gd name="connsiteX3" fmla="*/ 4078 w 260933"/>
                  <a:gd name="connsiteY3" fmla="*/ 89917 h 228725"/>
                  <a:gd name="connsiteX4" fmla="*/ 99808 w 260933"/>
                  <a:gd name="connsiteY4" fmla="*/ 19334 h 228725"/>
                  <a:gd name="connsiteX5" fmla="*/ 169025 w 260933"/>
                  <a:gd name="connsiteY5" fmla="*/ 87923 h 228725"/>
                  <a:gd name="connsiteX6" fmla="*/ 100288 w 260933"/>
                  <a:gd name="connsiteY6" fmla="*/ 161740 h 228725"/>
                  <a:gd name="connsiteX7" fmla="*/ 51703 w 260933"/>
                  <a:gd name="connsiteY7" fmla="*/ 113730 h 228725"/>
                  <a:gd name="connsiteX8" fmla="*/ 87421 w 260933"/>
                  <a:gd name="connsiteY8" fmla="*/ 75630 h 228725"/>
                  <a:gd name="connsiteX9" fmla="*/ 124102 w 260933"/>
                  <a:gd name="connsiteY9" fmla="*/ 91443 h 228725"/>
                  <a:gd name="connsiteX10" fmla="*/ 104090 w 260933"/>
                  <a:gd name="connsiteY10" fmla="*/ 123255 h 228725"/>
                  <a:gd name="connsiteX0" fmla="*/ 261442 w 261442"/>
                  <a:gd name="connsiteY0" fmla="*/ 0 h 225334"/>
                  <a:gd name="connsiteX1" fmla="*/ 190349 w 261442"/>
                  <a:gd name="connsiteY1" fmla="*/ 170879 h 225334"/>
                  <a:gd name="connsiteX2" fmla="*/ 65857 w 261442"/>
                  <a:gd name="connsiteY2" fmla="*/ 219460 h 225334"/>
                  <a:gd name="connsiteX3" fmla="*/ 4587 w 261442"/>
                  <a:gd name="connsiteY3" fmla="*/ 89917 h 225334"/>
                  <a:gd name="connsiteX4" fmla="*/ 100317 w 261442"/>
                  <a:gd name="connsiteY4" fmla="*/ 19334 h 225334"/>
                  <a:gd name="connsiteX5" fmla="*/ 169534 w 261442"/>
                  <a:gd name="connsiteY5" fmla="*/ 87923 h 225334"/>
                  <a:gd name="connsiteX6" fmla="*/ 100797 w 261442"/>
                  <a:gd name="connsiteY6" fmla="*/ 161740 h 225334"/>
                  <a:gd name="connsiteX7" fmla="*/ 52212 w 261442"/>
                  <a:gd name="connsiteY7" fmla="*/ 113730 h 225334"/>
                  <a:gd name="connsiteX8" fmla="*/ 87930 w 261442"/>
                  <a:gd name="connsiteY8" fmla="*/ 75630 h 225334"/>
                  <a:gd name="connsiteX9" fmla="*/ 124611 w 261442"/>
                  <a:gd name="connsiteY9" fmla="*/ 91443 h 225334"/>
                  <a:gd name="connsiteX10" fmla="*/ 104599 w 261442"/>
                  <a:gd name="connsiteY10" fmla="*/ 123255 h 225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1442" h="225334">
                    <a:moveTo>
                      <a:pt x="261442" y="0"/>
                    </a:moveTo>
                    <a:cubicBezTo>
                      <a:pt x="246368" y="82735"/>
                      <a:pt x="222946" y="123637"/>
                      <a:pt x="190349" y="170879"/>
                    </a:cubicBezTo>
                    <a:cubicBezTo>
                      <a:pt x="157752" y="218121"/>
                      <a:pt x="112364" y="235620"/>
                      <a:pt x="65857" y="219460"/>
                    </a:cubicBezTo>
                    <a:cubicBezTo>
                      <a:pt x="19350" y="203300"/>
                      <a:pt x="-12261" y="144602"/>
                      <a:pt x="4587" y="89917"/>
                    </a:cubicBezTo>
                    <a:cubicBezTo>
                      <a:pt x="21435" y="35232"/>
                      <a:pt x="55059" y="14334"/>
                      <a:pt x="100317" y="19334"/>
                    </a:cubicBezTo>
                    <a:cubicBezTo>
                      <a:pt x="145575" y="24334"/>
                      <a:pt x="169454" y="64189"/>
                      <a:pt x="169534" y="87923"/>
                    </a:cubicBezTo>
                    <a:cubicBezTo>
                      <a:pt x="169614" y="111657"/>
                      <a:pt x="127014" y="160105"/>
                      <a:pt x="100797" y="161740"/>
                    </a:cubicBezTo>
                    <a:cubicBezTo>
                      <a:pt x="74580" y="163375"/>
                      <a:pt x="52135" y="141415"/>
                      <a:pt x="52212" y="113730"/>
                    </a:cubicBezTo>
                    <a:cubicBezTo>
                      <a:pt x="52289" y="86045"/>
                      <a:pt x="75864" y="79344"/>
                      <a:pt x="87930" y="75630"/>
                    </a:cubicBezTo>
                    <a:cubicBezTo>
                      <a:pt x="99996" y="71916"/>
                      <a:pt x="115405" y="68362"/>
                      <a:pt x="124611" y="91443"/>
                    </a:cubicBezTo>
                    <a:cubicBezTo>
                      <a:pt x="133817" y="114524"/>
                      <a:pt x="115712" y="115317"/>
                      <a:pt x="104599" y="123255"/>
                    </a:cubicBezTo>
                  </a:path>
                </a:pathLst>
              </a:custGeom>
              <a:solidFill>
                <a:srgbClr val="00CC66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321644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140</Words>
  <Application>Microsoft Office PowerPoint</Application>
  <PresentationFormat>A4 210 x 297 mm</PresentationFormat>
  <Paragraphs>27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poph57_当アパートは爬虫類のペット飼育も認めておりません</dc:title>
  <dc:subject>poph57_当アパートは爬虫類のペット飼育も認めておりません</dc:subject>
  <dc:creator>でじけろお</dc:creator>
  <cp:revision>1</cp:revision>
  <dcterms:created xsi:type="dcterms:W3CDTF">2014-12-04T06:28:23Z</dcterms:created>
  <dcterms:modified xsi:type="dcterms:W3CDTF">2025-03-05T07:25:50Z</dcterms:modified>
  <cp:version>1</cp:version>
</cp:coreProperties>
</file>