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4" r:id="rId2"/>
    <p:sldId id="334" r:id="rId3"/>
    <p:sldId id="336" r:id="rId4"/>
    <p:sldId id="337" r:id="rId5"/>
    <p:sldId id="318" r:id="rId6"/>
    <p:sldId id="333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  <a:srgbClr val="CCECFF"/>
    <a:srgbClr val="66CCFF"/>
    <a:srgbClr val="FF0000"/>
    <a:srgbClr val="99CCFF"/>
    <a:srgbClr val="FFCC66"/>
    <a:srgbClr val="FF6600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6" d="100"/>
          <a:sy n="46" d="100"/>
        </p:scale>
        <p:origin x="1470" y="27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734292" y="2874819"/>
            <a:ext cx="8326584" cy="415636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当アパートは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各種動物／鳥類／爬虫類の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ペット飼育を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認めておりません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1492424-F3D6-8C7E-44F3-B75F3C430115}"/>
              </a:ext>
            </a:extLst>
          </p:cNvPr>
          <p:cNvSpPr/>
          <p:nvPr/>
        </p:nvSpPr>
        <p:spPr>
          <a:xfrm>
            <a:off x="295835" y="295835"/>
            <a:ext cx="6266330" cy="9314330"/>
          </a:xfrm>
          <a:prstGeom prst="roundRect">
            <a:avLst>
              <a:gd name="adj" fmla="val 5458"/>
            </a:avLst>
          </a:prstGeom>
          <a:noFill/>
          <a:ln w="254000" cmpd="thinThick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97BEB2D-8DF6-175E-518F-7C1D2F0882C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5FAAE53-487F-7565-F869-6A7CD941736B}"/>
              </a:ext>
            </a:extLst>
          </p:cNvPr>
          <p:cNvSpPr txBox="1"/>
          <p:nvPr/>
        </p:nvSpPr>
        <p:spPr>
          <a:xfrm rot="5400000">
            <a:off x="-609601" y="2833256"/>
            <a:ext cx="8077202" cy="423949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当アパートは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各種動物／鳥類／爬虫類の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飼育禁止です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0F16247F-3BDC-8458-0AE3-D7084355CBC5}"/>
              </a:ext>
            </a:extLst>
          </p:cNvPr>
          <p:cNvSpPr/>
          <p:nvPr/>
        </p:nvSpPr>
        <p:spPr>
          <a:xfrm>
            <a:off x="295835" y="295835"/>
            <a:ext cx="6266330" cy="9314330"/>
          </a:xfrm>
          <a:prstGeom prst="roundRect">
            <a:avLst>
              <a:gd name="adj" fmla="val 5458"/>
            </a:avLst>
          </a:prstGeom>
          <a:noFill/>
          <a:ln w="254000" cmpd="thinThick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103733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79BCC9A-E57A-2842-E41D-95D347C418E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DF2FA7B-262E-62E6-F107-6871FC69F8A7}"/>
              </a:ext>
            </a:extLst>
          </p:cNvPr>
          <p:cNvSpPr/>
          <p:nvPr/>
        </p:nvSpPr>
        <p:spPr>
          <a:xfrm>
            <a:off x="139847" y="102769"/>
            <a:ext cx="6578306" cy="24669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DDA107E0-FE60-96A0-F4AA-725EF515C10A}"/>
              </a:ext>
            </a:extLst>
          </p:cNvPr>
          <p:cNvSpPr txBox="1"/>
          <p:nvPr/>
        </p:nvSpPr>
        <p:spPr>
          <a:xfrm>
            <a:off x="353291" y="3034146"/>
            <a:ext cx="6151418" cy="4030598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0"/>
              </a:spcAft>
              <a:defRPr sz="5400" b="1">
                <a:ln w="28575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solidFill>
                  <a:srgbClr val="FF0000"/>
                </a:solidFill>
              </a:rPr>
              <a:t>当アパートは</a:t>
            </a:r>
          </a:p>
          <a:p>
            <a:r>
              <a:rPr lang="ja-JP" altLang="en-US" dirty="0">
                <a:solidFill>
                  <a:srgbClr val="FF0000"/>
                </a:solidFill>
              </a:rPr>
              <a:t>各種動物／鳥類／爬虫類の</a:t>
            </a:r>
          </a:p>
          <a:p>
            <a:r>
              <a:rPr lang="ja-JP" altLang="en-US" dirty="0">
                <a:solidFill>
                  <a:srgbClr val="FF0000"/>
                </a:solidFill>
              </a:rPr>
              <a:t>ペット飼育を</a:t>
            </a:r>
          </a:p>
          <a:p>
            <a:r>
              <a:rPr lang="ja-JP" altLang="en-US" dirty="0">
                <a:solidFill>
                  <a:srgbClr val="FF0000"/>
                </a:solidFill>
              </a:rPr>
              <a:t>認めておりません</a:t>
            </a:r>
            <a:endParaRPr lang="en-US" altLang="ja-JP" dirty="0">
              <a:solidFill>
                <a:srgbClr val="FF0000"/>
              </a:solidFill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13644A0B-265B-5989-D236-DC30AF790775}"/>
              </a:ext>
            </a:extLst>
          </p:cNvPr>
          <p:cNvSpPr txBox="1"/>
          <p:nvPr/>
        </p:nvSpPr>
        <p:spPr>
          <a:xfrm>
            <a:off x="496228" y="7902783"/>
            <a:ext cx="5929828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Aft>
                <a:spcPts val="1800"/>
              </a:spcAft>
            </a:pP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アパートの快適運営のため</a:t>
            </a:r>
            <a:br>
              <a:rPr lang="en-US" altLang="ja-JP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ルール順守をお願いいたします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00627CE8-8E36-AFCB-2FEB-75CA94BA5D97}"/>
              </a:ext>
            </a:extLst>
          </p:cNvPr>
          <p:cNvSpPr txBox="1"/>
          <p:nvPr/>
        </p:nvSpPr>
        <p:spPr>
          <a:xfrm>
            <a:off x="5208397" y="9157265"/>
            <a:ext cx="14157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93" name="グループ化 92">
            <a:extLst>
              <a:ext uri="{FF2B5EF4-FFF2-40B4-BE49-F238E27FC236}">
                <a16:creationId xmlns:a16="http://schemas.microsoft.com/office/drawing/2014/main" id="{14FADA27-337B-59BA-A89A-5C1C50B374C9}"/>
              </a:ext>
            </a:extLst>
          </p:cNvPr>
          <p:cNvGrpSpPr/>
          <p:nvPr/>
        </p:nvGrpSpPr>
        <p:grpSpPr>
          <a:xfrm>
            <a:off x="866434" y="240550"/>
            <a:ext cx="2173453" cy="2173453"/>
            <a:chOff x="6722309" y="1028699"/>
            <a:chExt cx="2412166" cy="2412166"/>
          </a:xfrm>
        </p:grpSpPr>
        <p:grpSp>
          <p:nvGrpSpPr>
            <p:cNvPr id="94" name="グループ化 93">
              <a:extLst>
                <a:ext uri="{FF2B5EF4-FFF2-40B4-BE49-F238E27FC236}">
                  <a16:creationId xmlns:a16="http://schemas.microsoft.com/office/drawing/2014/main" id="{59C62CB6-1312-2973-65A9-6A1999682280}"/>
                </a:ext>
              </a:extLst>
            </p:cNvPr>
            <p:cNvGrpSpPr/>
            <p:nvPr/>
          </p:nvGrpSpPr>
          <p:grpSpPr>
            <a:xfrm>
              <a:off x="6722309" y="1028699"/>
              <a:ext cx="2412166" cy="2412166"/>
              <a:chOff x="643930" y="806730"/>
              <a:chExt cx="2735056" cy="2735056"/>
            </a:xfrm>
          </p:grpSpPr>
          <p:sp>
            <p:nvSpPr>
              <p:cNvPr id="120" name="四角形: 角を丸くする 119">
                <a:extLst>
                  <a:ext uri="{FF2B5EF4-FFF2-40B4-BE49-F238E27FC236}">
                    <a16:creationId xmlns:a16="http://schemas.microsoft.com/office/drawing/2014/main" id="{1056FD05-57D7-064B-9FE2-E3158A176DFA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1" name="四角形: 角を丸くする 120">
                <a:extLst>
                  <a:ext uri="{FF2B5EF4-FFF2-40B4-BE49-F238E27FC236}">
                    <a16:creationId xmlns:a16="http://schemas.microsoft.com/office/drawing/2014/main" id="{54398F73-F973-4BFA-A001-F983A35C598B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D88B4675-3EBA-DD8E-D54D-8DF096CF23D3}"/>
                </a:ext>
              </a:extLst>
            </p:cNvPr>
            <p:cNvSpPr/>
            <p:nvPr/>
          </p:nvSpPr>
          <p:spPr bwMode="auto">
            <a:xfrm>
              <a:off x="6791949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6C8D98DA-D9A0-672F-56EE-A044101D271B}"/>
                </a:ext>
              </a:extLst>
            </p:cNvPr>
            <p:cNvSpPr/>
            <p:nvPr/>
          </p:nvSpPr>
          <p:spPr bwMode="auto">
            <a:xfrm>
              <a:off x="6853253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9CCF5E42-E5D6-7993-CF4C-2A5F577865BC}"/>
                </a:ext>
              </a:extLst>
            </p:cNvPr>
            <p:cNvSpPr/>
            <p:nvPr/>
          </p:nvSpPr>
          <p:spPr bwMode="auto">
            <a:xfrm>
              <a:off x="6849283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98" name="グループ化 97">
              <a:extLst>
                <a:ext uri="{FF2B5EF4-FFF2-40B4-BE49-F238E27FC236}">
                  <a16:creationId xmlns:a16="http://schemas.microsoft.com/office/drawing/2014/main" id="{5DA7B364-01BC-B831-2060-2CADCC83D75C}"/>
                </a:ext>
              </a:extLst>
            </p:cNvPr>
            <p:cNvGrpSpPr/>
            <p:nvPr/>
          </p:nvGrpSpPr>
          <p:grpSpPr>
            <a:xfrm>
              <a:off x="7023230" y="1313765"/>
              <a:ext cx="1109943" cy="1166942"/>
              <a:chOff x="4293596" y="2668762"/>
              <a:chExt cx="766329" cy="805682"/>
            </a:xfrm>
          </p:grpSpPr>
          <p:sp>
            <p:nvSpPr>
              <p:cNvPr id="110" name="月 109">
                <a:extLst>
                  <a:ext uri="{FF2B5EF4-FFF2-40B4-BE49-F238E27FC236}">
                    <a16:creationId xmlns:a16="http://schemas.microsoft.com/office/drawing/2014/main" id="{8744A9AE-6D58-1FF3-0E0E-0AF7BF7B9696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3B67C3EE-F087-A972-DA48-DF4E9642E1FD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2" name="フリーフォーム: 図形 111">
                <a:extLst>
                  <a:ext uri="{FF2B5EF4-FFF2-40B4-BE49-F238E27FC236}">
                    <a16:creationId xmlns:a16="http://schemas.microsoft.com/office/drawing/2014/main" id="{EDEC548D-03E8-5D69-CF63-436B81CFD7A4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3" name="二等辺三角形 112">
                <a:extLst>
                  <a:ext uri="{FF2B5EF4-FFF2-40B4-BE49-F238E27FC236}">
                    <a16:creationId xmlns:a16="http://schemas.microsoft.com/office/drawing/2014/main" id="{B473F011-C538-5930-B243-B186CEBAF4FC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4" name="二等辺三角形 113">
                <a:extLst>
                  <a:ext uri="{FF2B5EF4-FFF2-40B4-BE49-F238E27FC236}">
                    <a16:creationId xmlns:a16="http://schemas.microsoft.com/office/drawing/2014/main" id="{E95BDCBC-5FB1-9071-8A46-8CA449266120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5" name="四角形: 上の 2 つの角を丸める 114">
                <a:extLst>
                  <a:ext uri="{FF2B5EF4-FFF2-40B4-BE49-F238E27FC236}">
                    <a16:creationId xmlns:a16="http://schemas.microsoft.com/office/drawing/2014/main" id="{C19D4CB5-13F8-C2CE-E3F2-18F6D656E949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6" name="楕円 115">
                <a:extLst>
                  <a:ext uri="{FF2B5EF4-FFF2-40B4-BE49-F238E27FC236}">
                    <a16:creationId xmlns:a16="http://schemas.microsoft.com/office/drawing/2014/main" id="{114F0BF6-5D00-0959-A32C-BFC8E948936A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" name="楕円 116">
                <a:extLst>
                  <a:ext uri="{FF2B5EF4-FFF2-40B4-BE49-F238E27FC236}">
                    <a16:creationId xmlns:a16="http://schemas.microsoft.com/office/drawing/2014/main" id="{06C12CB2-E774-B466-A0D9-808CD5719A2C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" name="四角形: 上の 2 つの角を丸める 117">
                <a:extLst>
                  <a:ext uri="{FF2B5EF4-FFF2-40B4-BE49-F238E27FC236}">
                    <a16:creationId xmlns:a16="http://schemas.microsoft.com/office/drawing/2014/main" id="{3E471F50-286A-0424-3F77-0AC992CA592E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19" name="四角形: 上の 2 つの角を丸める 118">
                <a:extLst>
                  <a:ext uri="{FF2B5EF4-FFF2-40B4-BE49-F238E27FC236}">
                    <a16:creationId xmlns:a16="http://schemas.microsoft.com/office/drawing/2014/main" id="{14AB7A20-B214-51E7-B0C9-4372862EAE6A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99" name="グループ化 98">
              <a:extLst>
                <a:ext uri="{FF2B5EF4-FFF2-40B4-BE49-F238E27FC236}">
                  <a16:creationId xmlns:a16="http://schemas.microsoft.com/office/drawing/2014/main" id="{7F6EB323-64F5-192F-6405-FB90066B807A}"/>
                </a:ext>
              </a:extLst>
            </p:cNvPr>
            <p:cNvGrpSpPr/>
            <p:nvPr/>
          </p:nvGrpSpPr>
          <p:grpSpPr>
            <a:xfrm flipH="1">
              <a:off x="7743309" y="2055515"/>
              <a:ext cx="1118694" cy="1089799"/>
              <a:chOff x="2304235" y="2627327"/>
              <a:chExt cx="793703" cy="773203"/>
            </a:xfrm>
          </p:grpSpPr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482D08EC-3CBA-7BAF-3AE0-94EB2C7EB29C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BB7716B9-0CEE-D4DD-D3BD-8839C4BEFD48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3BFFCCF6-6C3D-3180-C648-AE0CF4723685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3" name="二等辺三角形 102">
                <a:extLst>
                  <a:ext uri="{FF2B5EF4-FFF2-40B4-BE49-F238E27FC236}">
                    <a16:creationId xmlns:a16="http://schemas.microsoft.com/office/drawing/2014/main" id="{0CB70332-263C-4990-0EF8-F5D348F9414E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4" name="二等辺三角形 103">
                <a:extLst>
                  <a:ext uri="{FF2B5EF4-FFF2-40B4-BE49-F238E27FC236}">
                    <a16:creationId xmlns:a16="http://schemas.microsoft.com/office/drawing/2014/main" id="{B021827C-A6B1-A51F-1A76-78582A9CEEF5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5" name="楕円 104">
                <a:extLst>
                  <a:ext uri="{FF2B5EF4-FFF2-40B4-BE49-F238E27FC236}">
                    <a16:creationId xmlns:a16="http://schemas.microsoft.com/office/drawing/2014/main" id="{00963B8D-9B33-D459-EBF2-9E20334EEF26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6" name="楕円 105">
                <a:extLst>
                  <a:ext uri="{FF2B5EF4-FFF2-40B4-BE49-F238E27FC236}">
                    <a16:creationId xmlns:a16="http://schemas.microsoft.com/office/drawing/2014/main" id="{AAB699BD-8D06-B14D-6314-D8C0EDB230EC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楕円 106">
                <a:extLst>
                  <a:ext uri="{FF2B5EF4-FFF2-40B4-BE49-F238E27FC236}">
                    <a16:creationId xmlns:a16="http://schemas.microsoft.com/office/drawing/2014/main" id="{164567BB-5358-A583-A223-AA58A6C52EF1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8" name="フリーフォーム: 図形 107">
                <a:extLst>
                  <a:ext uri="{FF2B5EF4-FFF2-40B4-BE49-F238E27FC236}">
                    <a16:creationId xmlns:a16="http://schemas.microsoft.com/office/drawing/2014/main" id="{8D97E95E-B3BF-6BB5-9077-52DF758E0BD8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9" name="四角形: 上の 2 つの角を丸める 108">
                <a:extLst>
                  <a:ext uri="{FF2B5EF4-FFF2-40B4-BE49-F238E27FC236}">
                    <a16:creationId xmlns:a16="http://schemas.microsoft.com/office/drawing/2014/main" id="{80B91836-5A36-453D-821C-C9760245A29E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22" name="グループ化 121">
            <a:extLst>
              <a:ext uri="{FF2B5EF4-FFF2-40B4-BE49-F238E27FC236}">
                <a16:creationId xmlns:a16="http://schemas.microsoft.com/office/drawing/2014/main" id="{FA7E46E8-D2EE-353A-A87D-7104A1EA9A58}"/>
              </a:ext>
            </a:extLst>
          </p:cNvPr>
          <p:cNvGrpSpPr/>
          <p:nvPr/>
        </p:nvGrpSpPr>
        <p:grpSpPr>
          <a:xfrm>
            <a:off x="3820206" y="240550"/>
            <a:ext cx="2173453" cy="2173453"/>
            <a:chOff x="6722309" y="3886199"/>
            <a:chExt cx="2412166" cy="2412166"/>
          </a:xfrm>
        </p:grpSpPr>
        <p:grpSp>
          <p:nvGrpSpPr>
            <p:cNvPr id="123" name="グループ化 122">
              <a:extLst>
                <a:ext uri="{FF2B5EF4-FFF2-40B4-BE49-F238E27FC236}">
                  <a16:creationId xmlns:a16="http://schemas.microsoft.com/office/drawing/2014/main" id="{8D14C536-4CA4-4539-0EDD-235081365E20}"/>
                </a:ext>
              </a:extLst>
            </p:cNvPr>
            <p:cNvGrpSpPr/>
            <p:nvPr/>
          </p:nvGrpSpPr>
          <p:grpSpPr>
            <a:xfrm>
              <a:off x="6722309" y="3886199"/>
              <a:ext cx="2412166" cy="2412166"/>
              <a:chOff x="643930" y="806730"/>
              <a:chExt cx="2735056" cy="2735056"/>
            </a:xfrm>
          </p:grpSpPr>
          <p:sp>
            <p:nvSpPr>
              <p:cNvPr id="143" name="四角形: 角を丸くする 142">
                <a:extLst>
                  <a:ext uri="{FF2B5EF4-FFF2-40B4-BE49-F238E27FC236}">
                    <a16:creationId xmlns:a16="http://schemas.microsoft.com/office/drawing/2014/main" id="{DD13B278-2272-4FE2-33C4-3CD338D736ED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4" name="四角形: 角を丸くする 143">
                <a:extLst>
                  <a:ext uri="{FF2B5EF4-FFF2-40B4-BE49-F238E27FC236}">
                    <a16:creationId xmlns:a16="http://schemas.microsoft.com/office/drawing/2014/main" id="{07314908-6E94-BD41-A566-F20FC01BAA1B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10BC203C-F8DB-F5CF-669A-E01AD4FBA13B}"/>
                </a:ext>
              </a:extLst>
            </p:cNvPr>
            <p:cNvSpPr/>
            <p:nvPr/>
          </p:nvSpPr>
          <p:spPr bwMode="auto">
            <a:xfrm>
              <a:off x="6791949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25" name="フリーフォーム: 図形 124">
              <a:extLst>
                <a:ext uri="{FF2B5EF4-FFF2-40B4-BE49-F238E27FC236}">
                  <a16:creationId xmlns:a16="http://schemas.microsoft.com/office/drawing/2014/main" id="{664B482D-3A89-3FB7-B3B0-51B6DE3D9725}"/>
                </a:ext>
              </a:extLst>
            </p:cNvPr>
            <p:cNvSpPr/>
            <p:nvPr/>
          </p:nvSpPr>
          <p:spPr bwMode="auto">
            <a:xfrm>
              <a:off x="6853253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001E3E1D-993D-ADF3-9D07-EE40353F2973}"/>
                </a:ext>
              </a:extLst>
            </p:cNvPr>
            <p:cNvSpPr/>
            <p:nvPr/>
          </p:nvSpPr>
          <p:spPr bwMode="auto">
            <a:xfrm>
              <a:off x="6849283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27" name="グループ化 126">
              <a:extLst>
                <a:ext uri="{FF2B5EF4-FFF2-40B4-BE49-F238E27FC236}">
                  <a16:creationId xmlns:a16="http://schemas.microsoft.com/office/drawing/2014/main" id="{6D3E2A20-27DC-2A57-C980-0251378D0AD3}"/>
                </a:ext>
              </a:extLst>
            </p:cNvPr>
            <p:cNvGrpSpPr/>
            <p:nvPr/>
          </p:nvGrpSpPr>
          <p:grpSpPr>
            <a:xfrm flipH="1">
              <a:off x="7610776" y="4946511"/>
              <a:ext cx="1238609" cy="1083253"/>
              <a:chOff x="3169169" y="2630849"/>
              <a:chExt cx="937440" cy="819860"/>
            </a:xfrm>
          </p:grpSpPr>
          <p:sp>
            <p:nvSpPr>
              <p:cNvPr id="135" name="フリーフォーム: 図形 134">
                <a:extLst>
                  <a:ext uri="{FF2B5EF4-FFF2-40B4-BE49-F238E27FC236}">
                    <a16:creationId xmlns:a16="http://schemas.microsoft.com/office/drawing/2014/main" id="{E4B26CBE-2144-1EFD-EABB-917E1B6CB880}"/>
                  </a:ext>
                </a:extLst>
              </p:cNvPr>
              <p:cNvSpPr/>
              <p:nvPr/>
            </p:nvSpPr>
            <p:spPr bwMode="auto">
              <a:xfrm>
                <a:off x="3448050" y="3231775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6" name="フリーフォーム: 図形 135">
                <a:extLst>
                  <a:ext uri="{FF2B5EF4-FFF2-40B4-BE49-F238E27FC236}">
                    <a16:creationId xmlns:a16="http://schemas.microsoft.com/office/drawing/2014/main" id="{F9AEC2CB-22E6-18B2-45D6-5E4D1A9EA826}"/>
                  </a:ext>
                </a:extLst>
              </p:cNvPr>
              <p:cNvSpPr/>
              <p:nvPr/>
            </p:nvSpPr>
            <p:spPr bwMode="auto">
              <a:xfrm>
                <a:off x="3534258" y="3286274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7" name="フリーフォーム: 図形 136">
                <a:extLst>
                  <a:ext uri="{FF2B5EF4-FFF2-40B4-BE49-F238E27FC236}">
                    <a16:creationId xmlns:a16="http://schemas.microsoft.com/office/drawing/2014/main" id="{6558F64A-E341-BA36-F28B-F43F2F777702}"/>
                  </a:ext>
                </a:extLst>
              </p:cNvPr>
              <p:cNvSpPr/>
              <p:nvPr/>
            </p:nvSpPr>
            <p:spPr bwMode="auto">
              <a:xfrm>
                <a:off x="3361373" y="2751539"/>
                <a:ext cx="745236" cy="562454"/>
              </a:xfrm>
              <a:custGeom>
                <a:avLst/>
                <a:gdLst>
                  <a:gd name="connsiteX0" fmla="*/ 123593 w 745236"/>
                  <a:gd name="connsiteY0" fmla="*/ 0 h 562454"/>
                  <a:gd name="connsiteX1" fmla="*/ 482099 w 745236"/>
                  <a:gd name="connsiteY1" fmla="*/ 413609 h 562454"/>
                  <a:gd name="connsiteX2" fmla="*/ 517182 w 745236"/>
                  <a:gd name="connsiteY2" fmla="*/ 424634 h 562454"/>
                  <a:gd name="connsiteX3" fmla="*/ 723304 w 745236"/>
                  <a:gd name="connsiteY3" fmla="*/ 348586 h 562454"/>
                  <a:gd name="connsiteX4" fmla="*/ 745236 w 745236"/>
                  <a:gd name="connsiteY4" fmla="*/ 430438 h 562454"/>
                  <a:gd name="connsiteX5" fmla="*/ 528329 w 745236"/>
                  <a:gd name="connsiteY5" fmla="*/ 467704 h 562454"/>
                  <a:gd name="connsiteX6" fmla="*/ 504862 w 745236"/>
                  <a:gd name="connsiteY6" fmla="*/ 487537 h 562454"/>
                  <a:gd name="connsiteX7" fmla="*/ 79377 w 745236"/>
                  <a:gd name="connsiteY7" fmla="*/ 483077 h 562454"/>
                  <a:gd name="connsiteX8" fmla="*/ 123593 w 745236"/>
                  <a:gd name="connsiteY8" fmla="*/ 0 h 562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45236" h="562454">
                    <a:moveTo>
                      <a:pt x="123593" y="0"/>
                    </a:moveTo>
                    <a:cubicBezTo>
                      <a:pt x="170820" y="194168"/>
                      <a:pt x="301505" y="343221"/>
                      <a:pt x="482099" y="413609"/>
                    </a:cubicBezTo>
                    <a:lnTo>
                      <a:pt x="517182" y="424634"/>
                    </a:lnTo>
                    <a:lnTo>
                      <a:pt x="723304" y="348586"/>
                    </a:lnTo>
                    <a:lnTo>
                      <a:pt x="745236" y="430438"/>
                    </a:lnTo>
                    <a:lnTo>
                      <a:pt x="528329" y="467704"/>
                    </a:lnTo>
                    <a:lnTo>
                      <a:pt x="504862" y="487537"/>
                    </a:lnTo>
                    <a:cubicBezTo>
                      <a:pt x="364262" y="587215"/>
                      <a:pt x="185417" y="589117"/>
                      <a:pt x="79377" y="483077"/>
                    </a:cubicBezTo>
                    <a:cubicBezTo>
                      <a:pt x="-41811" y="361888"/>
                      <a:pt x="-22015" y="145607"/>
                      <a:pt x="123593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10ABA782-C723-8468-77F8-302E908A3A73}"/>
                  </a:ext>
                </a:extLst>
              </p:cNvPr>
              <p:cNvSpPr/>
              <p:nvPr/>
            </p:nvSpPr>
            <p:spPr bwMode="auto">
              <a:xfrm>
                <a:off x="3453104" y="2833000"/>
                <a:ext cx="475676" cy="376758"/>
              </a:xfrm>
              <a:custGeom>
                <a:avLst/>
                <a:gdLst>
                  <a:gd name="connsiteX0" fmla="*/ 31899 w 475676"/>
                  <a:gd name="connsiteY0" fmla="*/ 0 h 376758"/>
                  <a:gd name="connsiteX1" fmla="*/ 475676 w 475676"/>
                  <a:gd name="connsiteY1" fmla="*/ 251552 h 376758"/>
                  <a:gd name="connsiteX2" fmla="*/ 130701 w 475676"/>
                  <a:gd name="connsiteY2" fmla="*/ 342920 h 376758"/>
                  <a:gd name="connsiteX3" fmla="*/ 31899 w 475676"/>
                  <a:gd name="connsiteY3" fmla="*/ 0 h 376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676" h="376758">
                    <a:moveTo>
                      <a:pt x="31899" y="0"/>
                    </a:moveTo>
                    <a:cubicBezTo>
                      <a:pt x="132185" y="148223"/>
                      <a:pt x="296989" y="241641"/>
                      <a:pt x="475676" y="251552"/>
                    </a:cubicBezTo>
                    <a:cubicBezTo>
                      <a:pt x="407697" y="371477"/>
                      <a:pt x="253246" y="412385"/>
                      <a:pt x="130701" y="342920"/>
                    </a:cubicBezTo>
                    <a:cubicBezTo>
                      <a:pt x="8155" y="273456"/>
                      <a:pt x="-36080" y="119925"/>
                      <a:pt x="3189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9" name="二等辺三角形 138">
                <a:extLst>
                  <a:ext uri="{FF2B5EF4-FFF2-40B4-BE49-F238E27FC236}">
                    <a16:creationId xmlns:a16="http://schemas.microsoft.com/office/drawing/2014/main" id="{1B12968A-3084-C7CB-1F4A-D81E587AF9C6}"/>
                  </a:ext>
                </a:extLst>
              </p:cNvPr>
              <p:cNvSpPr/>
              <p:nvPr/>
            </p:nvSpPr>
            <p:spPr bwMode="auto">
              <a:xfrm rot="16200000" flipH="1">
                <a:off x="3177258" y="2768449"/>
                <a:ext cx="91254" cy="107431"/>
              </a:xfrm>
              <a:prstGeom prst="triangle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CBD50E2D-3101-57D7-4901-CF900327672C}"/>
                  </a:ext>
                </a:extLst>
              </p:cNvPr>
              <p:cNvSpPr/>
              <p:nvPr/>
            </p:nvSpPr>
            <p:spPr bwMode="auto">
              <a:xfrm>
                <a:off x="3259639" y="2630849"/>
                <a:ext cx="437604" cy="351472"/>
              </a:xfrm>
              <a:custGeom>
                <a:avLst/>
                <a:gdLst>
                  <a:gd name="connsiteX0" fmla="*/ 167439 w 437604"/>
                  <a:gd name="connsiteY0" fmla="*/ 0 h 351472"/>
                  <a:gd name="connsiteX1" fmla="*/ 232614 w 437604"/>
                  <a:gd name="connsiteY1" fmla="*/ 13810 h 351472"/>
                  <a:gd name="connsiteX2" fmla="*/ 248566 w 437604"/>
                  <a:gd name="connsiteY2" fmla="*/ 25098 h 351472"/>
                  <a:gd name="connsiteX3" fmla="*/ 287503 w 437604"/>
                  <a:gd name="connsiteY3" fmla="*/ 45522 h 351472"/>
                  <a:gd name="connsiteX4" fmla="*/ 340543 w 437604"/>
                  <a:gd name="connsiteY4" fmla="*/ 53681 h 351472"/>
                  <a:gd name="connsiteX5" fmla="*/ 437604 w 437604"/>
                  <a:gd name="connsiteY5" fmla="*/ 22432 h 351472"/>
                  <a:gd name="connsiteX6" fmla="*/ 340543 w 437604"/>
                  <a:gd name="connsiteY6" fmla="*/ 93301 h 351472"/>
                  <a:gd name="connsiteX7" fmla="*/ 309795 w 437604"/>
                  <a:gd name="connsiteY7" fmla="*/ 88768 h 351472"/>
                  <a:gd name="connsiteX8" fmla="*/ 321720 w 437604"/>
                  <a:gd name="connsiteY8" fmla="*/ 107332 h 351472"/>
                  <a:gd name="connsiteX9" fmla="*/ 334878 w 437604"/>
                  <a:gd name="connsiteY9" fmla="*/ 175736 h 351472"/>
                  <a:gd name="connsiteX10" fmla="*/ 167439 w 437604"/>
                  <a:gd name="connsiteY10" fmla="*/ 351472 h 351472"/>
                  <a:gd name="connsiteX11" fmla="*/ 0 w 437604"/>
                  <a:gd name="connsiteY11" fmla="*/ 175736 h 351472"/>
                  <a:gd name="connsiteX12" fmla="*/ 167439 w 437604"/>
                  <a:gd name="connsiteY12" fmla="*/ 0 h 351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7604" h="351472">
                    <a:moveTo>
                      <a:pt x="167439" y="0"/>
                    </a:moveTo>
                    <a:cubicBezTo>
                      <a:pt x="190558" y="0"/>
                      <a:pt x="212582" y="4918"/>
                      <a:pt x="232614" y="13810"/>
                    </a:cubicBezTo>
                    <a:lnTo>
                      <a:pt x="248566" y="25098"/>
                    </a:lnTo>
                    <a:lnTo>
                      <a:pt x="287503" y="45522"/>
                    </a:lnTo>
                    <a:cubicBezTo>
                      <a:pt x="304039" y="50845"/>
                      <a:pt x="322078" y="53681"/>
                      <a:pt x="340543" y="53681"/>
                    </a:cubicBezTo>
                    <a:cubicBezTo>
                      <a:pt x="377472" y="53681"/>
                      <a:pt x="412698" y="42340"/>
                      <a:pt x="437604" y="22432"/>
                    </a:cubicBezTo>
                    <a:cubicBezTo>
                      <a:pt x="437604" y="61572"/>
                      <a:pt x="394148" y="93301"/>
                      <a:pt x="340543" y="93301"/>
                    </a:cubicBezTo>
                    <a:lnTo>
                      <a:pt x="309795" y="88768"/>
                    </a:lnTo>
                    <a:lnTo>
                      <a:pt x="321720" y="107332"/>
                    </a:lnTo>
                    <a:cubicBezTo>
                      <a:pt x="330193" y="128357"/>
                      <a:pt x="334878" y="151472"/>
                      <a:pt x="334878" y="175736"/>
                    </a:cubicBezTo>
                    <a:cubicBezTo>
                      <a:pt x="334878" y="272792"/>
                      <a:pt x="259913" y="351472"/>
                      <a:pt x="167439" y="351472"/>
                    </a:cubicBezTo>
                    <a:cubicBezTo>
                      <a:pt x="74965" y="351472"/>
                      <a:pt x="0" y="272792"/>
                      <a:pt x="0" y="175736"/>
                    </a:cubicBezTo>
                    <a:cubicBezTo>
                      <a:pt x="0" y="78680"/>
                      <a:pt x="74965" y="0"/>
                      <a:pt x="16743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1" name="楕円 140">
                <a:extLst>
                  <a:ext uri="{FF2B5EF4-FFF2-40B4-BE49-F238E27FC236}">
                    <a16:creationId xmlns:a16="http://schemas.microsoft.com/office/drawing/2014/main" id="{1219D4F6-1180-23EB-FF70-DC53F8F4EF16}"/>
                  </a:ext>
                </a:extLst>
              </p:cNvPr>
              <p:cNvSpPr/>
              <p:nvPr/>
            </p:nvSpPr>
            <p:spPr bwMode="auto">
              <a:xfrm>
                <a:off x="3375196" y="2785643"/>
                <a:ext cx="89022" cy="93432"/>
              </a:xfrm>
              <a:prstGeom prst="ellipse">
                <a:avLst/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2" name="楕円 141">
                <a:extLst>
                  <a:ext uri="{FF2B5EF4-FFF2-40B4-BE49-F238E27FC236}">
                    <a16:creationId xmlns:a16="http://schemas.microsoft.com/office/drawing/2014/main" id="{7049A5C4-171D-CF1E-A20A-899AC35FE4AB}"/>
                  </a:ext>
                </a:extLst>
              </p:cNvPr>
              <p:cNvSpPr/>
              <p:nvPr/>
            </p:nvSpPr>
            <p:spPr bwMode="auto">
              <a:xfrm>
                <a:off x="3315654" y="2711988"/>
                <a:ext cx="45719" cy="47983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28" name="グループ化 127">
              <a:extLst>
                <a:ext uri="{FF2B5EF4-FFF2-40B4-BE49-F238E27FC236}">
                  <a16:creationId xmlns:a16="http://schemas.microsoft.com/office/drawing/2014/main" id="{25998D9E-9A88-B190-DBFB-7B665216DCCB}"/>
                </a:ext>
              </a:extLst>
            </p:cNvPr>
            <p:cNvGrpSpPr/>
            <p:nvPr/>
          </p:nvGrpSpPr>
          <p:grpSpPr>
            <a:xfrm>
              <a:off x="7023230" y="4165510"/>
              <a:ext cx="1148918" cy="988714"/>
              <a:chOff x="2888858" y="3571429"/>
              <a:chExt cx="651347" cy="560524"/>
            </a:xfrm>
          </p:grpSpPr>
          <p:sp>
            <p:nvSpPr>
              <p:cNvPr id="129" name="月 128">
                <a:extLst>
                  <a:ext uri="{FF2B5EF4-FFF2-40B4-BE49-F238E27FC236}">
                    <a16:creationId xmlns:a16="http://schemas.microsoft.com/office/drawing/2014/main" id="{DA5E265F-8549-B455-9883-6CBE34EB2DBA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0" name="四角形: 角を丸くする 129">
                <a:extLst>
                  <a:ext uri="{FF2B5EF4-FFF2-40B4-BE49-F238E27FC236}">
                    <a16:creationId xmlns:a16="http://schemas.microsoft.com/office/drawing/2014/main" id="{BCBECE51-DBB7-07C1-66B2-5908109FEA13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1" name="四角形: 角を丸くする 130">
                <a:extLst>
                  <a:ext uri="{FF2B5EF4-FFF2-40B4-BE49-F238E27FC236}">
                    <a16:creationId xmlns:a16="http://schemas.microsoft.com/office/drawing/2014/main" id="{A73340B4-74C3-3762-2B76-5514A759498E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2" name="フリーフォーム: 図形 131">
                <a:extLst>
                  <a:ext uri="{FF2B5EF4-FFF2-40B4-BE49-F238E27FC236}">
                    <a16:creationId xmlns:a16="http://schemas.microsoft.com/office/drawing/2014/main" id="{DCEE9F80-38DB-3C4E-2E61-E447C8AAEAF6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3" name="四角形: 角を丸くする 132">
                <a:extLst>
                  <a:ext uri="{FF2B5EF4-FFF2-40B4-BE49-F238E27FC236}">
                    <a16:creationId xmlns:a16="http://schemas.microsoft.com/office/drawing/2014/main" id="{F150ABE5-685D-2575-8C41-8F13935FF2C0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4" name="楕円 133">
                <a:extLst>
                  <a:ext uri="{FF2B5EF4-FFF2-40B4-BE49-F238E27FC236}">
                    <a16:creationId xmlns:a16="http://schemas.microsoft.com/office/drawing/2014/main" id="{8809AF34-8ECD-BF2A-189D-CE48C105E920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8141608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FD83E03-E3BB-98BE-0744-38292938796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2CB3C82A-AA31-D351-929E-B22D6B74237F}"/>
              </a:ext>
            </a:extLst>
          </p:cNvPr>
          <p:cNvSpPr/>
          <p:nvPr/>
        </p:nvSpPr>
        <p:spPr>
          <a:xfrm>
            <a:off x="139847" y="102769"/>
            <a:ext cx="6578306" cy="2466975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A7ED1E83-26C1-98DC-B35D-D6D78353ACD2}"/>
              </a:ext>
            </a:extLst>
          </p:cNvPr>
          <p:cNvSpPr txBox="1"/>
          <p:nvPr/>
        </p:nvSpPr>
        <p:spPr>
          <a:xfrm>
            <a:off x="258901" y="3279164"/>
            <a:ext cx="6340198" cy="3540561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0"/>
              </a:spcAft>
              <a:defRPr sz="5400" b="1">
                <a:ln w="28575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当アパートは</a:t>
            </a:r>
          </a:p>
          <a:p>
            <a:r>
              <a:rPr lang="ja-JP" altLang="en-US" dirty="0"/>
              <a:t>各種動物／鳥類／爬虫類の</a:t>
            </a:r>
          </a:p>
          <a:p>
            <a:r>
              <a:rPr lang="ja-JP" altLang="en-US" dirty="0"/>
              <a:t>飼育禁止です</a:t>
            </a:r>
            <a:endParaRPr lang="en-US" altLang="ja-JP" dirty="0"/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AE3EBFB5-56E8-A145-1539-BEF5032CBA78}"/>
              </a:ext>
            </a:extLst>
          </p:cNvPr>
          <p:cNvSpPr txBox="1"/>
          <p:nvPr/>
        </p:nvSpPr>
        <p:spPr>
          <a:xfrm>
            <a:off x="298116" y="7902783"/>
            <a:ext cx="632605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800"/>
              </a:spcAft>
            </a:pP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アパートの快適運営のため</a:t>
            </a:r>
            <a:br>
              <a:rPr lang="en-US" altLang="ja-JP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ルール順守をお願いいたします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DB265FC2-7864-FD16-C6BD-C7ECCE051346}"/>
              </a:ext>
            </a:extLst>
          </p:cNvPr>
          <p:cNvSpPr txBox="1"/>
          <p:nvPr/>
        </p:nvSpPr>
        <p:spPr>
          <a:xfrm>
            <a:off x="298116" y="9157265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79014793-54AB-A48B-D625-7274455D794E}"/>
              </a:ext>
            </a:extLst>
          </p:cNvPr>
          <p:cNvGrpSpPr/>
          <p:nvPr/>
        </p:nvGrpSpPr>
        <p:grpSpPr>
          <a:xfrm>
            <a:off x="866434" y="240550"/>
            <a:ext cx="2173453" cy="2173453"/>
            <a:chOff x="6722309" y="1028699"/>
            <a:chExt cx="2412166" cy="2412166"/>
          </a:xfrm>
        </p:grpSpPr>
        <p:grpSp>
          <p:nvGrpSpPr>
            <p:cNvPr id="39" name="グループ化 38">
              <a:extLst>
                <a:ext uri="{FF2B5EF4-FFF2-40B4-BE49-F238E27FC236}">
                  <a16:creationId xmlns:a16="http://schemas.microsoft.com/office/drawing/2014/main" id="{BEAEFC38-4DAE-372D-F711-703581C903BA}"/>
                </a:ext>
              </a:extLst>
            </p:cNvPr>
            <p:cNvGrpSpPr/>
            <p:nvPr/>
          </p:nvGrpSpPr>
          <p:grpSpPr>
            <a:xfrm>
              <a:off x="6722309" y="1028699"/>
              <a:ext cx="2412166" cy="2412166"/>
              <a:chOff x="643930" y="806730"/>
              <a:chExt cx="2735056" cy="2735056"/>
            </a:xfrm>
          </p:grpSpPr>
          <p:sp>
            <p:nvSpPr>
              <p:cNvPr id="68" name="四角形: 角を丸くする 67">
                <a:extLst>
                  <a:ext uri="{FF2B5EF4-FFF2-40B4-BE49-F238E27FC236}">
                    <a16:creationId xmlns:a16="http://schemas.microsoft.com/office/drawing/2014/main" id="{86273C03-D610-9D6C-0E17-43C851D56FE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9" name="四角形: 角を丸くする 68">
                <a:extLst>
                  <a:ext uri="{FF2B5EF4-FFF2-40B4-BE49-F238E27FC236}">
                    <a16:creationId xmlns:a16="http://schemas.microsoft.com/office/drawing/2014/main" id="{E14920BB-503A-6C3C-EDA1-53881276C085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44AD4F75-51CF-55F3-AA14-60922794E585}"/>
                </a:ext>
              </a:extLst>
            </p:cNvPr>
            <p:cNvSpPr/>
            <p:nvPr/>
          </p:nvSpPr>
          <p:spPr bwMode="auto">
            <a:xfrm>
              <a:off x="6791949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B366C3C5-723F-F4BE-C407-7E9D2FBC4F9C}"/>
                </a:ext>
              </a:extLst>
            </p:cNvPr>
            <p:cNvSpPr/>
            <p:nvPr/>
          </p:nvSpPr>
          <p:spPr bwMode="auto">
            <a:xfrm>
              <a:off x="6853253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2EBC178D-76F5-F62A-61A3-259D1BDAA263}"/>
                </a:ext>
              </a:extLst>
            </p:cNvPr>
            <p:cNvSpPr/>
            <p:nvPr/>
          </p:nvSpPr>
          <p:spPr bwMode="auto">
            <a:xfrm>
              <a:off x="6849283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FBED94EC-DD2B-3E2E-9684-338A5BB5E6F1}"/>
                </a:ext>
              </a:extLst>
            </p:cNvPr>
            <p:cNvGrpSpPr/>
            <p:nvPr/>
          </p:nvGrpSpPr>
          <p:grpSpPr>
            <a:xfrm>
              <a:off x="7023230" y="1313765"/>
              <a:ext cx="1109943" cy="1166942"/>
              <a:chOff x="4293596" y="2668762"/>
              <a:chExt cx="766329" cy="805682"/>
            </a:xfrm>
          </p:grpSpPr>
          <p:sp>
            <p:nvSpPr>
              <p:cNvPr id="58" name="月 57">
                <a:extLst>
                  <a:ext uri="{FF2B5EF4-FFF2-40B4-BE49-F238E27FC236}">
                    <a16:creationId xmlns:a16="http://schemas.microsoft.com/office/drawing/2014/main" id="{FE99D0EA-CD84-EAEB-5F92-3DBF432F98A1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9" name="フリーフォーム: 図形 58">
                <a:extLst>
                  <a:ext uri="{FF2B5EF4-FFF2-40B4-BE49-F238E27FC236}">
                    <a16:creationId xmlns:a16="http://schemas.microsoft.com/office/drawing/2014/main" id="{C5B076F1-030F-478D-3842-431EF8301996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5D53B480-147A-F9F5-2DE1-496612AB6A8D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1" name="二等辺三角形 60">
                <a:extLst>
                  <a:ext uri="{FF2B5EF4-FFF2-40B4-BE49-F238E27FC236}">
                    <a16:creationId xmlns:a16="http://schemas.microsoft.com/office/drawing/2014/main" id="{FC6B9587-DFDE-8441-5C96-06FEABA61B43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2" name="二等辺三角形 61">
                <a:extLst>
                  <a:ext uri="{FF2B5EF4-FFF2-40B4-BE49-F238E27FC236}">
                    <a16:creationId xmlns:a16="http://schemas.microsoft.com/office/drawing/2014/main" id="{6CA5FB68-A44C-41AF-44BC-D7FC5283D07E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3" name="四角形: 上の 2 つの角を丸める 62">
                <a:extLst>
                  <a:ext uri="{FF2B5EF4-FFF2-40B4-BE49-F238E27FC236}">
                    <a16:creationId xmlns:a16="http://schemas.microsoft.com/office/drawing/2014/main" id="{87822B80-D2CC-F04F-2D1A-382814BE024B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4" name="楕円 63">
                <a:extLst>
                  <a:ext uri="{FF2B5EF4-FFF2-40B4-BE49-F238E27FC236}">
                    <a16:creationId xmlns:a16="http://schemas.microsoft.com/office/drawing/2014/main" id="{2A0BCA45-1A88-3871-6F86-0BD8A41DF690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5" name="楕円 64">
                <a:extLst>
                  <a:ext uri="{FF2B5EF4-FFF2-40B4-BE49-F238E27FC236}">
                    <a16:creationId xmlns:a16="http://schemas.microsoft.com/office/drawing/2014/main" id="{B9685D81-3E6E-5EB1-420A-2BF4C72541A2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6" name="四角形: 上の 2 つの角を丸める 65">
                <a:extLst>
                  <a:ext uri="{FF2B5EF4-FFF2-40B4-BE49-F238E27FC236}">
                    <a16:creationId xmlns:a16="http://schemas.microsoft.com/office/drawing/2014/main" id="{5532A9AB-C141-C7DF-F9F0-145C0E134553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67" name="四角形: 上の 2 つの角を丸める 66">
                <a:extLst>
                  <a:ext uri="{FF2B5EF4-FFF2-40B4-BE49-F238E27FC236}">
                    <a16:creationId xmlns:a16="http://schemas.microsoft.com/office/drawing/2014/main" id="{25022BD6-AD27-34CF-EADA-EC4EACDB825D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1C3672C3-A2EA-D1E5-C399-D4E07AD28499}"/>
                </a:ext>
              </a:extLst>
            </p:cNvPr>
            <p:cNvGrpSpPr/>
            <p:nvPr/>
          </p:nvGrpSpPr>
          <p:grpSpPr>
            <a:xfrm flipH="1">
              <a:off x="7743309" y="2055515"/>
              <a:ext cx="1118694" cy="1089799"/>
              <a:chOff x="2304235" y="2627327"/>
              <a:chExt cx="793703" cy="773203"/>
            </a:xfrm>
          </p:grpSpPr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5A1C73BC-FAA4-6A62-516F-315E83787AF0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65FF80B4-A3CD-5332-93C0-A85D2B4C4274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EE6B1C29-0245-1614-6A4A-31176C9019CC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1" name="二等辺三角形 50">
                <a:extLst>
                  <a:ext uri="{FF2B5EF4-FFF2-40B4-BE49-F238E27FC236}">
                    <a16:creationId xmlns:a16="http://schemas.microsoft.com/office/drawing/2014/main" id="{DA656BEC-B3C8-3184-FA91-DD66855D2D10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2" name="二等辺三角形 51">
                <a:extLst>
                  <a:ext uri="{FF2B5EF4-FFF2-40B4-BE49-F238E27FC236}">
                    <a16:creationId xmlns:a16="http://schemas.microsoft.com/office/drawing/2014/main" id="{BE064160-827E-CD70-3E2A-4D40CF2B5928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3" name="楕円 52">
                <a:extLst>
                  <a:ext uri="{FF2B5EF4-FFF2-40B4-BE49-F238E27FC236}">
                    <a16:creationId xmlns:a16="http://schemas.microsoft.com/office/drawing/2014/main" id="{0E528068-1508-031A-C65D-6EF0C7C3C3DD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" name="楕円 53">
                <a:extLst>
                  <a:ext uri="{FF2B5EF4-FFF2-40B4-BE49-F238E27FC236}">
                    <a16:creationId xmlns:a16="http://schemas.microsoft.com/office/drawing/2014/main" id="{26E44B14-4600-E8FA-C9F2-64DB9DD81224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5" name="楕円 54">
                <a:extLst>
                  <a:ext uri="{FF2B5EF4-FFF2-40B4-BE49-F238E27FC236}">
                    <a16:creationId xmlns:a16="http://schemas.microsoft.com/office/drawing/2014/main" id="{5B6A1BD7-A3CF-F99F-186B-649F0CAF01F0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C23B7831-2461-0B04-0993-31C8B94D03F5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7" name="四角形: 上の 2 つの角を丸める 56">
                <a:extLst>
                  <a:ext uri="{FF2B5EF4-FFF2-40B4-BE49-F238E27FC236}">
                    <a16:creationId xmlns:a16="http://schemas.microsoft.com/office/drawing/2014/main" id="{A187FED2-64B3-753A-C855-1BFFAAED5355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70" name="グループ化 69">
            <a:extLst>
              <a:ext uri="{FF2B5EF4-FFF2-40B4-BE49-F238E27FC236}">
                <a16:creationId xmlns:a16="http://schemas.microsoft.com/office/drawing/2014/main" id="{37BC95EA-D2AA-C4F5-ECB5-F336E3B11365}"/>
              </a:ext>
            </a:extLst>
          </p:cNvPr>
          <p:cNvGrpSpPr/>
          <p:nvPr/>
        </p:nvGrpSpPr>
        <p:grpSpPr>
          <a:xfrm>
            <a:off x="3820206" y="240550"/>
            <a:ext cx="2173453" cy="2173453"/>
            <a:chOff x="6722309" y="3886199"/>
            <a:chExt cx="2412166" cy="2412166"/>
          </a:xfrm>
        </p:grpSpPr>
        <p:grpSp>
          <p:nvGrpSpPr>
            <p:cNvPr id="71" name="グループ化 70">
              <a:extLst>
                <a:ext uri="{FF2B5EF4-FFF2-40B4-BE49-F238E27FC236}">
                  <a16:creationId xmlns:a16="http://schemas.microsoft.com/office/drawing/2014/main" id="{A04513D3-8329-C35F-21CD-FCB9B18CDCC1}"/>
                </a:ext>
              </a:extLst>
            </p:cNvPr>
            <p:cNvGrpSpPr/>
            <p:nvPr/>
          </p:nvGrpSpPr>
          <p:grpSpPr>
            <a:xfrm>
              <a:off x="6722309" y="3886199"/>
              <a:ext cx="2412166" cy="2412166"/>
              <a:chOff x="643930" y="806730"/>
              <a:chExt cx="2735056" cy="2735056"/>
            </a:xfrm>
          </p:grpSpPr>
          <p:sp>
            <p:nvSpPr>
              <p:cNvPr id="91" name="四角形: 角を丸くする 90">
                <a:extLst>
                  <a:ext uri="{FF2B5EF4-FFF2-40B4-BE49-F238E27FC236}">
                    <a16:creationId xmlns:a16="http://schemas.microsoft.com/office/drawing/2014/main" id="{58A977AE-826F-A39B-D9ED-86BAFEF9A246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2" name="四角形: 角を丸くする 91">
                <a:extLst>
                  <a:ext uri="{FF2B5EF4-FFF2-40B4-BE49-F238E27FC236}">
                    <a16:creationId xmlns:a16="http://schemas.microsoft.com/office/drawing/2014/main" id="{039A82EF-4DDD-87D4-62C3-078742350BA9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ED8636F8-C87D-4F9F-A32C-ABFADAE7EF20}"/>
                </a:ext>
              </a:extLst>
            </p:cNvPr>
            <p:cNvSpPr/>
            <p:nvPr/>
          </p:nvSpPr>
          <p:spPr bwMode="auto">
            <a:xfrm>
              <a:off x="6791949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EECC4A5B-7069-3343-6633-8319F964C0F9}"/>
                </a:ext>
              </a:extLst>
            </p:cNvPr>
            <p:cNvSpPr/>
            <p:nvPr/>
          </p:nvSpPr>
          <p:spPr bwMode="auto">
            <a:xfrm>
              <a:off x="6853253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4" name="フリーフォーム: 図形 73">
              <a:extLst>
                <a:ext uri="{FF2B5EF4-FFF2-40B4-BE49-F238E27FC236}">
                  <a16:creationId xmlns:a16="http://schemas.microsoft.com/office/drawing/2014/main" id="{F2818CC1-A258-459E-BBE9-08FA356ED5CC}"/>
                </a:ext>
              </a:extLst>
            </p:cNvPr>
            <p:cNvSpPr/>
            <p:nvPr/>
          </p:nvSpPr>
          <p:spPr bwMode="auto">
            <a:xfrm>
              <a:off x="6849283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75" name="グループ化 74">
              <a:extLst>
                <a:ext uri="{FF2B5EF4-FFF2-40B4-BE49-F238E27FC236}">
                  <a16:creationId xmlns:a16="http://schemas.microsoft.com/office/drawing/2014/main" id="{1862B560-8071-5735-3FB3-31EFB00C18A8}"/>
                </a:ext>
              </a:extLst>
            </p:cNvPr>
            <p:cNvGrpSpPr/>
            <p:nvPr/>
          </p:nvGrpSpPr>
          <p:grpSpPr>
            <a:xfrm flipH="1">
              <a:off x="7610776" y="4946511"/>
              <a:ext cx="1238609" cy="1083253"/>
              <a:chOff x="3169169" y="2630849"/>
              <a:chExt cx="937440" cy="819860"/>
            </a:xfrm>
          </p:grpSpPr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8568A26C-ED3D-3258-3826-C0A1E463B1EF}"/>
                  </a:ext>
                </a:extLst>
              </p:cNvPr>
              <p:cNvSpPr/>
              <p:nvPr/>
            </p:nvSpPr>
            <p:spPr bwMode="auto">
              <a:xfrm>
                <a:off x="3448050" y="3231775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037855A9-4449-1080-DF3F-2B86CE0317FD}"/>
                  </a:ext>
                </a:extLst>
              </p:cNvPr>
              <p:cNvSpPr/>
              <p:nvPr/>
            </p:nvSpPr>
            <p:spPr bwMode="auto">
              <a:xfrm>
                <a:off x="3534258" y="3286274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60369A06-F56F-901E-63E0-62DCAA9755DB}"/>
                  </a:ext>
                </a:extLst>
              </p:cNvPr>
              <p:cNvSpPr/>
              <p:nvPr/>
            </p:nvSpPr>
            <p:spPr bwMode="auto">
              <a:xfrm>
                <a:off x="3361373" y="2751539"/>
                <a:ext cx="745236" cy="562454"/>
              </a:xfrm>
              <a:custGeom>
                <a:avLst/>
                <a:gdLst>
                  <a:gd name="connsiteX0" fmla="*/ 123593 w 745236"/>
                  <a:gd name="connsiteY0" fmla="*/ 0 h 562454"/>
                  <a:gd name="connsiteX1" fmla="*/ 482099 w 745236"/>
                  <a:gd name="connsiteY1" fmla="*/ 413609 h 562454"/>
                  <a:gd name="connsiteX2" fmla="*/ 517182 w 745236"/>
                  <a:gd name="connsiteY2" fmla="*/ 424634 h 562454"/>
                  <a:gd name="connsiteX3" fmla="*/ 723304 w 745236"/>
                  <a:gd name="connsiteY3" fmla="*/ 348586 h 562454"/>
                  <a:gd name="connsiteX4" fmla="*/ 745236 w 745236"/>
                  <a:gd name="connsiteY4" fmla="*/ 430438 h 562454"/>
                  <a:gd name="connsiteX5" fmla="*/ 528329 w 745236"/>
                  <a:gd name="connsiteY5" fmla="*/ 467704 h 562454"/>
                  <a:gd name="connsiteX6" fmla="*/ 504862 w 745236"/>
                  <a:gd name="connsiteY6" fmla="*/ 487537 h 562454"/>
                  <a:gd name="connsiteX7" fmla="*/ 79377 w 745236"/>
                  <a:gd name="connsiteY7" fmla="*/ 483077 h 562454"/>
                  <a:gd name="connsiteX8" fmla="*/ 123593 w 745236"/>
                  <a:gd name="connsiteY8" fmla="*/ 0 h 562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45236" h="562454">
                    <a:moveTo>
                      <a:pt x="123593" y="0"/>
                    </a:moveTo>
                    <a:cubicBezTo>
                      <a:pt x="170820" y="194168"/>
                      <a:pt x="301505" y="343221"/>
                      <a:pt x="482099" y="413609"/>
                    </a:cubicBezTo>
                    <a:lnTo>
                      <a:pt x="517182" y="424634"/>
                    </a:lnTo>
                    <a:lnTo>
                      <a:pt x="723304" y="348586"/>
                    </a:lnTo>
                    <a:lnTo>
                      <a:pt x="745236" y="430438"/>
                    </a:lnTo>
                    <a:lnTo>
                      <a:pt x="528329" y="467704"/>
                    </a:lnTo>
                    <a:lnTo>
                      <a:pt x="504862" y="487537"/>
                    </a:lnTo>
                    <a:cubicBezTo>
                      <a:pt x="364262" y="587215"/>
                      <a:pt x="185417" y="589117"/>
                      <a:pt x="79377" y="483077"/>
                    </a:cubicBezTo>
                    <a:cubicBezTo>
                      <a:pt x="-41811" y="361888"/>
                      <a:pt x="-22015" y="145607"/>
                      <a:pt x="123593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96436ED4-AD07-1FFF-144C-BD0FB30CABA9}"/>
                  </a:ext>
                </a:extLst>
              </p:cNvPr>
              <p:cNvSpPr/>
              <p:nvPr/>
            </p:nvSpPr>
            <p:spPr bwMode="auto">
              <a:xfrm>
                <a:off x="3453104" y="2833000"/>
                <a:ext cx="475676" cy="376758"/>
              </a:xfrm>
              <a:custGeom>
                <a:avLst/>
                <a:gdLst>
                  <a:gd name="connsiteX0" fmla="*/ 31899 w 475676"/>
                  <a:gd name="connsiteY0" fmla="*/ 0 h 376758"/>
                  <a:gd name="connsiteX1" fmla="*/ 475676 w 475676"/>
                  <a:gd name="connsiteY1" fmla="*/ 251552 h 376758"/>
                  <a:gd name="connsiteX2" fmla="*/ 130701 w 475676"/>
                  <a:gd name="connsiteY2" fmla="*/ 342920 h 376758"/>
                  <a:gd name="connsiteX3" fmla="*/ 31899 w 475676"/>
                  <a:gd name="connsiteY3" fmla="*/ 0 h 376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676" h="376758">
                    <a:moveTo>
                      <a:pt x="31899" y="0"/>
                    </a:moveTo>
                    <a:cubicBezTo>
                      <a:pt x="132185" y="148223"/>
                      <a:pt x="296989" y="241641"/>
                      <a:pt x="475676" y="251552"/>
                    </a:cubicBezTo>
                    <a:cubicBezTo>
                      <a:pt x="407697" y="371477"/>
                      <a:pt x="253246" y="412385"/>
                      <a:pt x="130701" y="342920"/>
                    </a:cubicBezTo>
                    <a:cubicBezTo>
                      <a:pt x="8155" y="273456"/>
                      <a:pt x="-36080" y="119925"/>
                      <a:pt x="3189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7" name="二等辺三角形 86">
                <a:extLst>
                  <a:ext uri="{FF2B5EF4-FFF2-40B4-BE49-F238E27FC236}">
                    <a16:creationId xmlns:a16="http://schemas.microsoft.com/office/drawing/2014/main" id="{D8D3E068-6009-5CDD-498C-536989D8CB81}"/>
                  </a:ext>
                </a:extLst>
              </p:cNvPr>
              <p:cNvSpPr/>
              <p:nvPr/>
            </p:nvSpPr>
            <p:spPr bwMode="auto">
              <a:xfrm rot="16200000" flipH="1">
                <a:off x="3177258" y="2768449"/>
                <a:ext cx="91254" cy="107431"/>
              </a:xfrm>
              <a:prstGeom prst="triangle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59DB2725-15D6-E4EC-4BD9-37C98C37D13D}"/>
                  </a:ext>
                </a:extLst>
              </p:cNvPr>
              <p:cNvSpPr/>
              <p:nvPr/>
            </p:nvSpPr>
            <p:spPr bwMode="auto">
              <a:xfrm>
                <a:off x="3259639" y="2630849"/>
                <a:ext cx="437604" cy="351472"/>
              </a:xfrm>
              <a:custGeom>
                <a:avLst/>
                <a:gdLst>
                  <a:gd name="connsiteX0" fmla="*/ 167439 w 437604"/>
                  <a:gd name="connsiteY0" fmla="*/ 0 h 351472"/>
                  <a:gd name="connsiteX1" fmla="*/ 232614 w 437604"/>
                  <a:gd name="connsiteY1" fmla="*/ 13810 h 351472"/>
                  <a:gd name="connsiteX2" fmla="*/ 248566 w 437604"/>
                  <a:gd name="connsiteY2" fmla="*/ 25098 h 351472"/>
                  <a:gd name="connsiteX3" fmla="*/ 287503 w 437604"/>
                  <a:gd name="connsiteY3" fmla="*/ 45522 h 351472"/>
                  <a:gd name="connsiteX4" fmla="*/ 340543 w 437604"/>
                  <a:gd name="connsiteY4" fmla="*/ 53681 h 351472"/>
                  <a:gd name="connsiteX5" fmla="*/ 437604 w 437604"/>
                  <a:gd name="connsiteY5" fmla="*/ 22432 h 351472"/>
                  <a:gd name="connsiteX6" fmla="*/ 340543 w 437604"/>
                  <a:gd name="connsiteY6" fmla="*/ 93301 h 351472"/>
                  <a:gd name="connsiteX7" fmla="*/ 309795 w 437604"/>
                  <a:gd name="connsiteY7" fmla="*/ 88768 h 351472"/>
                  <a:gd name="connsiteX8" fmla="*/ 321720 w 437604"/>
                  <a:gd name="connsiteY8" fmla="*/ 107332 h 351472"/>
                  <a:gd name="connsiteX9" fmla="*/ 334878 w 437604"/>
                  <a:gd name="connsiteY9" fmla="*/ 175736 h 351472"/>
                  <a:gd name="connsiteX10" fmla="*/ 167439 w 437604"/>
                  <a:gd name="connsiteY10" fmla="*/ 351472 h 351472"/>
                  <a:gd name="connsiteX11" fmla="*/ 0 w 437604"/>
                  <a:gd name="connsiteY11" fmla="*/ 175736 h 351472"/>
                  <a:gd name="connsiteX12" fmla="*/ 167439 w 437604"/>
                  <a:gd name="connsiteY12" fmla="*/ 0 h 351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7604" h="351472">
                    <a:moveTo>
                      <a:pt x="167439" y="0"/>
                    </a:moveTo>
                    <a:cubicBezTo>
                      <a:pt x="190558" y="0"/>
                      <a:pt x="212582" y="4918"/>
                      <a:pt x="232614" y="13810"/>
                    </a:cubicBezTo>
                    <a:lnTo>
                      <a:pt x="248566" y="25098"/>
                    </a:lnTo>
                    <a:lnTo>
                      <a:pt x="287503" y="45522"/>
                    </a:lnTo>
                    <a:cubicBezTo>
                      <a:pt x="304039" y="50845"/>
                      <a:pt x="322078" y="53681"/>
                      <a:pt x="340543" y="53681"/>
                    </a:cubicBezTo>
                    <a:cubicBezTo>
                      <a:pt x="377472" y="53681"/>
                      <a:pt x="412698" y="42340"/>
                      <a:pt x="437604" y="22432"/>
                    </a:cubicBezTo>
                    <a:cubicBezTo>
                      <a:pt x="437604" y="61572"/>
                      <a:pt x="394148" y="93301"/>
                      <a:pt x="340543" y="93301"/>
                    </a:cubicBezTo>
                    <a:lnTo>
                      <a:pt x="309795" y="88768"/>
                    </a:lnTo>
                    <a:lnTo>
                      <a:pt x="321720" y="107332"/>
                    </a:lnTo>
                    <a:cubicBezTo>
                      <a:pt x="330193" y="128357"/>
                      <a:pt x="334878" y="151472"/>
                      <a:pt x="334878" y="175736"/>
                    </a:cubicBezTo>
                    <a:cubicBezTo>
                      <a:pt x="334878" y="272792"/>
                      <a:pt x="259913" y="351472"/>
                      <a:pt x="167439" y="351472"/>
                    </a:cubicBezTo>
                    <a:cubicBezTo>
                      <a:pt x="74965" y="351472"/>
                      <a:pt x="0" y="272792"/>
                      <a:pt x="0" y="175736"/>
                    </a:cubicBezTo>
                    <a:cubicBezTo>
                      <a:pt x="0" y="78680"/>
                      <a:pt x="74965" y="0"/>
                      <a:pt x="16743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楕円 88">
                <a:extLst>
                  <a:ext uri="{FF2B5EF4-FFF2-40B4-BE49-F238E27FC236}">
                    <a16:creationId xmlns:a16="http://schemas.microsoft.com/office/drawing/2014/main" id="{B3D4F89F-FFB8-67AD-C520-4EA6FC1935AD}"/>
                  </a:ext>
                </a:extLst>
              </p:cNvPr>
              <p:cNvSpPr/>
              <p:nvPr/>
            </p:nvSpPr>
            <p:spPr bwMode="auto">
              <a:xfrm>
                <a:off x="3375196" y="2785643"/>
                <a:ext cx="89022" cy="93432"/>
              </a:xfrm>
              <a:prstGeom prst="ellipse">
                <a:avLst/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楕円 89">
                <a:extLst>
                  <a:ext uri="{FF2B5EF4-FFF2-40B4-BE49-F238E27FC236}">
                    <a16:creationId xmlns:a16="http://schemas.microsoft.com/office/drawing/2014/main" id="{0C9B1CE3-CC95-E83D-7BA7-93D5E6F66578}"/>
                  </a:ext>
                </a:extLst>
              </p:cNvPr>
              <p:cNvSpPr/>
              <p:nvPr/>
            </p:nvSpPr>
            <p:spPr bwMode="auto">
              <a:xfrm>
                <a:off x="3315654" y="2711988"/>
                <a:ext cx="45719" cy="47983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6" name="グループ化 75">
              <a:extLst>
                <a:ext uri="{FF2B5EF4-FFF2-40B4-BE49-F238E27FC236}">
                  <a16:creationId xmlns:a16="http://schemas.microsoft.com/office/drawing/2014/main" id="{4CA7B884-77B9-761B-4C7E-562FB8DAC6CA}"/>
                </a:ext>
              </a:extLst>
            </p:cNvPr>
            <p:cNvGrpSpPr/>
            <p:nvPr/>
          </p:nvGrpSpPr>
          <p:grpSpPr>
            <a:xfrm>
              <a:off x="7023230" y="4165510"/>
              <a:ext cx="1148918" cy="988714"/>
              <a:chOff x="2888858" y="3571429"/>
              <a:chExt cx="651347" cy="560524"/>
            </a:xfrm>
          </p:grpSpPr>
          <p:sp>
            <p:nvSpPr>
              <p:cNvPr id="77" name="月 76">
                <a:extLst>
                  <a:ext uri="{FF2B5EF4-FFF2-40B4-BE49-F238E27FC236}">
                    <a16:creationId xmlns:a16="http://schemas.microsoft.com/office/drawing/2014/main" id="{11C31FEF-A005-2EC8-4F22-824A7432D5C5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8" name="四角形: 角を丸くする 77">
                <a:extLst>
                  <a:ext uri="{FF2B5EF4-FFF2-40B4-BE49-F238E27FC236}">
                    <a16:creationId xmlns:a16="http://schemas.microsoft.com/office/drawing/2014/main" id="{DD7E2278-5B7D-5453-E708-AEF3CAD26E3D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9" name="四角形: 角を丸くする 78">
                <a:extLst>
                  <a:ext uri="{FF2B5EF4-FFF2-40B4-BE49-F238E27FC236}">
                    <a16:creationId xmlns:a16="http://schemas.microsoft.com/office/drawing/2014/main" id="{02211D3F-916D-C886-3E87-48F02C2BB4EA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4F004BD2-2D54-11D1-B94C-6344E5092578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四角形: 角を丸くする 80">
                <a:extLst>
                  <a:ext uri="{FF2B5EF4-FFF2-40B4-BE49-F238E27FC236}">
                    <a16:creationId xmlns:a16="http://schemas.microsoft.com/office/drawing/2014/main" id="{E4E7F2F2-E34F-B157-F3BA-2A0E6FF56B63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2B953F50-20D4-173F-6E29-6DC9EC518BE9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0805609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058259B-5C61-4EAB-F66E-F30E9D1E93D6}"/>
              </a:ext>
            </a:extLst>
          </p:cNvPr>
          <p:cNvSpPr/>
          <p:nvPr/>
        </p:nvSpPr>
        <p:spPr>
          <a:xfrm>
            <a:off x="101600" y="109412"/>
            <a:ext cx="6657770" cy="105437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3196388-119E-8431-3FBE-EBCD5311031B}"/>
              </a:ext>
            </a:extLst>
          </p:cNvPr>
          <p:cNvSpPr txBox="1"/>
          <p:nvPr/>
        </p:nvSpPr>
        <p:spPr>
          <a:xfrm>
            <a:off x="895559" y="282233"/>
            <a:ext cx="5131168" cy="6440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入居者の皆様へ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D195D84C-3B88-BA2A-4028-BBD6C7AD7E33}"/>
              </a:ext>
            </a:extLst>
          </p:cNvPr>
          <p:cNvSpPr txBox="1"/>
          <p:nvPr/>
        </p:nvSpPr>
        <p:spPr>
          <a:xfrm>
            <a:off x="270165" y="1484235"/>
            <a:ext cx="6317672" cy="269285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>
              <a:spcAft>
                <a:spcPts val="0"/>
              </a:spcAft>
            </a:pPr>
            <a:r>
              <a:rPr lang="ja-JP" altLang="en-US" sz="6000" b="1" dirty="0">
                <a:ln w="28575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rPr>
              <a:t>当アパートは</a:t>
            </a:r>
          </a:p>
          <a:p>
            <a:pPr algn="ctr">
              <a:spcAft>
                <a:spcPts val="0"/>
              </a:spcAft>
            </a:pPr>
            <a:r>
              <a:rPr lang="ja-JP" altLang="en-US" sz="6000" b="1" dirty="0">
                <a:ln w="28575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各種動物／鳥類／爬虫類の</a:t>
            </a:r>
          </a:p>
          <a:p>
            <a:pPr algn="ctr">
              <a:spcAft>
                <a:spcPts val="0"/>
              </a:spcAft>
            </a:pPr>
            <a:r>
              <a:rPr lang="ja-JP" altLang="en-US" sz="6000" b="1" dirty="0">
                <a:ln w="28575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ペット飼育を</a:t>
            </a:r>
          </a:p>
          <a:p>
            <a:pPr algn="ctr">
              <a:spcAft>
                <a:spcPts val="0"/>
              </a:spcAft>
            </a:pPr>
            <a:r>
              <a:rPr lang="ja-JP" altLang="en-US" sz="6000" b="1" dirty="0">
                <a:ln w="28575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認めておりません</a:t>
            </a:r>
            <a:endParaRPr lang="en-US" altLang="ja-JP" sz="6000" b="1" dirty="0">
              <a:ln w="28575">
                <a:noFill/>
              </a:ln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DF64C93-8251-3702-5019-ECFF7B444849}"/>
              </a:ext>
            </a:extLst>
          </p:cNvPr>
          <p:cNvSpPr txBox="1"/>
          <p:nvPr/>
        </p:nvSpPr>
        <p:spPr>
          <a:xfrm>
            <a:off x="298116" y="6960777"/>
            <a:ext cx="6326053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ご理解の程よろしくお願い申し上げます。なお飼育が発覚した場合は、規約により退去いただく場合があります。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93B34579-3AEB-AC43-5B4E-899D6F630FBA}"/>
              </a:ext>
            </a:extLst>
          </p:cNvPr>
          <p:cNvSpPr txBox="1"/>
          <p:nvPr/>
        </p:nvSpPr>
        <p:spPr>
          <a:xfrm>
            <a:off x="298116" y="8937967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ECE53ED9-1F2D-FDBB-84A6-B61D2959CAAC}"/>
              </a:ext>
            </a:extLst>
          </p:cNvPr>
          <p:cNvGrpSpPr/>
          <p:nvPr/>
        </p:nvGrpSpPr>
        <p:grpSpPr>
          <a:xfrm>
            <a:off x="1090171" y="4535263"/>
            <a:ext cx="2089759" cy="2089759"/>
            <a:chOff x="6722309" y="1028699"/>
            <a:chExt cx="2412166" cy="2412166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74A0640F-F847-8F2E-CEF6-4672856200C6}"/>
                </a:ext>
              </a:extLst>
            </p:cNvPr>
            <p:cNvGrpSpPr/>
            <p:nvPr/>
          </p:nvGrpSpPr>
          <p:grpSpPr>
            <a:xfrm>
              <a:off x="6722309" y="1028699"/>
              <a:ext cx="2412166" cy="2412166"/>
              <a:chOff x="643930" y="806730"/>
              <a:chExt cx="2735056" cy="2735056"/>
            </a:xfrm>
          </p:grpSpPr>
          <p:sp>
            <p:nvSpPr>
              <p:cNvPr id="34" name="四角形: 角を丸くする 33">
                <a:extLst>
                  <a:ext uri="{FF2B5EF4-FFF2-40B4-BE49-F238E27FC236}">
                    <a16:creationId xmlns:a16="http://schemas.microsoft.com/office/drawing/2014/main" id="{C6F11EBA-D896-2468-46FA-16E515369A6A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5" name="四角形: 角を丸くする 34">
                <a:extLst>
                  <a:ext uri="{FF2B5EF4-FFF2-40B4-BE49-F238E27FC236}">
                    <a16:creationId xmlns:a16="http://schemas.microsoft.com/office/drawing/2014/main" id="{F5CBE627-055A-8ED0-A616-7F52C0A690C5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346962E1-43B5-9FE5-3146-55A5C665B4DF}"/>
                </a:ext>
              </a:extLst>
            </p:cNvPr>
            <p:cNvSpPr/>
            <p:nvPr/>
          </p:nvSpPr>
          <p:spPr bwMode="auto">
            <a:xfrm>
              <a:off x="6791949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68EC35DF-5D88-6809-D73D-3AB46EC55571}"/>
                </a:ext>
              </a:extLst>
            </p:cNvPr>
            <p:cNvSpPr/>
            <p:nvPr/>
          </p:nvSpPr>
          <p:spPr bwMode="auto">
            <a:xfrm>
              <a:off x="6853253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D03DC340-A63C-BF44-C862-48BFCD41D34C}"/>
                </a:ext>
              </a:extLst>
            </p:cNvPr>
            <p:cNvSpPr/>
            <p:nvPr/>
          </p:nvSpPr>
          <p:spPr bwMode="auto">
            <a:xfrm>
              <a:off x="6849283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07C4AAA9-1F83-B4F6-9C31-A7BFF56B1A61}"/>
                </a:ext>
              </a:extLst>
            </p:cNvPr>
            <p:cNvGrpSpPr/>
            <p:nvPr/>
          </p:nvGrpSpPr>
          <p:grpSpPr>
            <a:xfrm>
              <a:off x="7023230" y="1313765"/>
              <a:ext cx="1109943" cy="1166942"/>
              <a:chOff x="4293596" y="2668762"/>
              <a:chExt cx="766329" cy="805682"/>
            </a:xfrm>
          </p:grpSpPr>
          <p:sp>
            <p:nvSpPr>
              <p:cNvPr id="24" name="月 23">
                <a:extLst>
                  <a:ext uri="{FF2B5EF4-FFF2-40B4-BE49-F238E27FC236}">
                    <a16:creationId xmlns:a16="http://schemas.microsoft.com/office/drawing/2014/main" id="{BBA85319-68DE-DF7A-95A3-3AD4B5E7033D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94665EE9-FB62-C768-D607-6F3AEF11E06D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9DAC093F-E8C4-37A3-BEF9-1E1A8ABAFA2E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二等辺三角形 26">
                <a:extLst>
                  <a:ext uri="{FF2B5EF4-FFF2-40B4-BE49-F238E27FC236}">
                    <a16:creationId xmlns:a16="http://schemas.microsoft.com/office/drawing/2014/main" id="{7D81540E-6466-A836-7041-945481EC2317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二等辺三角形 27">
                <a:extLst>
                  <a:ext uri="{FF2B5EF4-FFF2-40B4-BE49-F238E27FC236}">
                    <a16:creationId xmlns:a16="http://schemas.microsoft.com/office/drawing/2014/main" id="{B9D8BA71-B0A0-73AF-7451-BB390C4F3901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四角形: 上の 2 つの角を丸める 28">
                <a:extLst>
                  <a:ext uri="{FF2B5EF4-FFF2-40B4-BE49-F238E27FC236}">
                    <a16:creationId xmlns:a16="http://schemas.microsoft.com/office/drawing/2014/main" id="{EF94BB76-9480-D835-F87C-B5DE73CDCEF8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C80A11D5-1CB2-1E67-8EC8-4645C4EFFCEA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楕円 30">
                <a:extLst>
                  <a:ext uri="{FF2B5EF4-FFF2-40B4-BE49-F238E27FC236}">
                    <a16:creationId xmlns:a16="http://schemas.microsoft.com/office/drawing/2014/main" id="{EA8F8D2B-A9A1-CCE1-04C8-D71A5C341590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四角形: 上の 2 つの角を丸める 31">
                <a:extLst>
                  <a:ext uri="{FF2B5EF4-FFF2-40B4-BE49-F238E27FC236}">
                    <a16:creationId xmlns:a16="http://schemas.microsoft.com/office/drawing/2014/main" id="{68CEAF89-5AF4-7120-CEB7-AC3932A37AA7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3" name="四角形: 上の 2 つの角を丸める 32">
                <a:extLst>
                  <a:ext uri="{FF2B5EF4-FFF2-40B4-BE49-F238E27FC236}">
                    <a16:creationId xmlns:a16="http://schemas.microsoft.com/office/drawing/2014/main" id="{71E67D30-7099-9AB0-5851-F2BFECFF7247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DB768F6A-0146-FFEB-0CA2-CAA71DEDCE75}"/>
                </a:ext>
              </a:extLst>
            </p:cNvPr>
            <p:cNvGrpSpPr/>
            <p:nvPr/>
          </p:nvGrpSpPr>
          <p:grpSpPr>
            <a:xfrm flipH="1">
              <a:off x="7743309" y="2055515"/>
              <a:ext cx="1118694" cy="1089799"/>
              <a:chOff x="2304235" y="2627327"/>
              <a:chExt cx="793703" cy="773203"/>
            </a:xfrm>
          </p:grpSpPr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0831D377-D292-63F0-2F7D-E609789DFAB2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0664E7F8-6F7F-5641-2D0F-1915D5841349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47AE2DBC-58DA-EF31-A2E4-70DCC0178C58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7" name="二等辺三角形 16">
                <a:extLst>
                  <a:ext uri="{FF2B5EF4-FFF2-40B4-BE49-F238E27FC236}">
                    <a16:creationId xmlns:a16="http://schemas.microsoft.com/office/drawing/2014/main" id="{FBE37102-A147-900A-4C28-29ECFEAC3D46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8" name="二等辺三角形 17">
                <a:extLst>
                  <a:ext uri="{FF2B5EF4-FFF2-40B4-BE49-F238E27FC236}">
                    <a16:creationId xmlns:a16="http://schemas.microsoft.com/office/drawing/2014/main" id="{714DC6A2-3BF7-0534-61EF-144B9C28887C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38052E6B-0A6F-1546-B423-D54B0C8DA927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2AACCE17-FDFA-0DE2-4ADB-B2BAC56E6C77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5E96F385-F515-AEDF-6336-E0544C5EE350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7E345555-5BCC-22EC-6733-3D18BBA75B16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四角形: 上の 2 つの角を丸める 22">
                <a:extLst>
                  <a:ext uri="{FF2B5EF4-FFF2-40B4-BE49-F238E27FC236}">
                    <a16:creationId xmlns:a16="http://schemas.microsoft.com/office/drawing/2014/main" id="{4394754A-4CB2-1B6F-06FF-0FA1CDB057E4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6D55690C-7E20-DF95-F358-9329F46B2FCE}"/>
              </a:ext>
            </a:extLst>
          </p:cNvPr>
          <p:cNvGrpSpPr/>
          <p:nvPr/>
        </p:nvGrpSpPr>
        <p:grpSpPr>
          <a:xfrm>
            <a:off x="3561489" y="4535263"/>
            <a:ext cx="2089759" cy="2089759"/>
            <a:chOff x="6722309" y="3886199"/>
            <a:chExt cx="2412166" cy="2412166"/>
          </a:xfrm>
        </p:grpSpPr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F1613D59-F01F-CA57-0AD5-EAEDF5F970BD}"/>
                </a:ext>
              </a:extLst>
            </p:cNvPr>
            <p:cNvGrpSpPr/>
            <p:nvPr/>
          </p:nvGrpSpPr>
          <p:grpSpPr>
            <a:xfrm>
              <a:off x="6722309" y="3886199"/>
              <a:ext cx="2412166" cy="2412166"/>
              <a:chOff x="643930" y="806730"/>
              <a:chExt cx="2735056" cy="2735056"/>
            </a:xfrm>
          </p:grpSpPr>
          <p:sp>
            <p:nvSpPr>
              <p:cNvPr id="91" name="四角形: 角を丸くする 90">
                <a:extLst>
                  <a:ext uri="{FF2B5EF4-FFF2-40B4-BE49-F238E27FC236}">
                    <a16:creationId xmlns:a16="http://schemas.microsoft.com/office/drawing/2014/main" id="{9493F81A-6ACC-E2EA-056A-1033345ECF2A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2" name="四角形: 角を丸くする 91">
                <a:extLst>
                  <a:ext uri="{FF2B5EF4-FFF2-40B4-BE49-F238E27FC236}">
                    <a16:creationId xmlns:a16="http://schemas.microsoft.com/office/drawing/2014/main" id="{B81304F0-7FF7-B94B-2BC1-9B0D0F80BBC2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8A5E19A0-8959-EB7B-BF53-525C20B35A49}"/>
                </a:ext>
              </a:extLst>
            </p:cNvPr>
            <p:cNvSpPr/>
            <p:nvPr/>
          </p:nvSpPr>
          <p:spPr bwMode="auto">
            <a:xfrm>
              <a:off x="6791949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E6B730DE-C51A-555A-437D-F08A36A0443C}"/>
                </a:ext>
              </a:extLst>
            </p:cNvPr>
            <p:cNvSpPr/>
            <p:nvPr/>
          </p:nvSpPr>
          <p:spPr bwMode="auto">
            <a:xfrm>
              <a:off x="6853253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D8EF2BA3-7766-2C4F-4F71-67F3B308D53D}"/>
                </a:ext>
              </a:extLst>
            </p:cNvPr>
            <p:cNvSpPr/>
            <p:nvPr/>
          </p:nvSpPr>
          <p:spPr bwMode="auto">
            <a:xfrm>
              <a:off x="6849283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732F9F9C-1662-5D27-6F62-AB9966BB5397}"/>
                </a:ext>
              </a:extLst>
            </p:cNvPr>
            <p:cNvGrpSpPr/>
            <p:nvPr/>
          </p:nvGrpSpPr>
          <p:grpSpPr>
            <a:xfrm flipH="1">
              <a:off x="7610776" y="4946511"/>
              <a:ext cx="1238609" cy="1083253"/>
              <a:chOff x="3169169" y="2630849"/>
              <a:chExt cx="937440" cy="819860"/>
            </a:xfrm>
          </p:grpSpPr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B079D3B5-F63F-B423-A341-A314F1A6FA03}"/>
                  </a:ext>
                </a:extLst>
              </p:cNvPr>
              <p:cNvSpPr/>
              <p:nvPr/>
            </p:nvSpPr>
            <p:spPr bwMode="auto">
              <a:xfrm>
                <a:off x="3448050" y="3231775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4" name="フリーフォーム: 図形 83">
                <a:extLst>
                  <a:ext uri="{FF2B5EF4-FFF2-40B4-BE49-F238E27FC236}">
                    <a16:creationId xmlns:a16="http://schemas.microsoft.com/office/drawing/2014/main" id="{C3E545C8-6B72-D1D2-4C8B-193CE6C3A5DD}"/>
                  </a:ext>
                </a:extLst>
              </p:cNvPr>
              <p:cNvSpPr/>
              <p:nvPr/>
            </p:nvSpPr>
            <p:spPr bwMode="auto">
              <a:xfrm>
                <a:off x="3534258" y="3286274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434F5F60-E0D2-4B08-FF49-D3E120D5A305}"/>
                  </a:ext>
                </a:extLst>
              </p:cNvPr>
              <p:cNvSpPr/>
              <p:nvPr/>
            </p:nvSpPr>
            <p:spPr bwMode="auto">
              <a:xfrm>
                <a:off x="3361373" y="2751539"/>
                <a:ext cx="745236" cy="562454"/>
              </a:xfrm>
              <a:custGeom>
                <a:avLst/>
                <a:gdLst>
                  <a:gd name="connsiteX0" fmla="*/ 123593 w 745236"/>
                  <a:gd name="connsiteY0" fmla="*/ 0 h 562454"/>
                  <a:gd name="connsiteX1" fmla="*/ 482099 w 745236"/>
                  <a:gd name="connsiteY1" fmla="*/ 413609 h 562454"/>
                  <a:gd name="connsiteX2" fmla="*/ 517182 w 745236"/>
                  <a:gd name="connsiteY2" fmla="*/ 424634 h 562454"/>
                  <a:gd name="connsiteX3" fmla="*/ 723304 w 745236"/>
                  <a:gd name="connsiteY3" fmla="*/ 348586 h 562454"/>
                  <a:gd name="connsiteX4" fmla="*/ 745236 w 745236"/>
                  <a:gd name="connsiteY4" fmla="*/ 430438 h 562454"/>
                  <a:gd name="connsiteX5" fmla="*/ 528329 w 745236"/>
                  <a:gd name="connsiteY5" fmla="*/ 467704 h 562454"/>
                  <a:gd name="connsiteX6" fmla="*/ 504862 w 745236"/>
                  <a:gd name="connsiteY6" fmla="*/ 487537 h 562454"/>
                  <a:gd name="connsiteX7" fmla="*/ 79377 w 745236"/>
                  <a:gd name="connsiteY7" fmla="*/ 483077 h 562454"/>
                  <a:gd name="connsiteX8" fmla="*/ 123593 w 745236"/>
                  <a:gd name="connsiteY8" fmla="*/ 0 h 562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45236" h="562454">
                    <a:moveTo>
                      <a:pt x="123593" y="0"/>
                    </a:moveTo>
                    <a:cubicBezTo>
                      <a:pt x="170820" y="194168"/>
                      <a:pt x="301505" y="343221"/>
                      <a:pt x="482099" y="413609"/>
                    </a:cubicBezTo>
                    <a:lnTo>
                      <a:pt x="517182" y="424634"/>
                    </a:lnTo>
                    <a:lnTo>
                      <a:pt x="723304" y="348586"/>
                    </a:lnTo>
                    <a:lnTo>
                      <a:pt x="745236" y="430438"/>
                    </a:lnTo>
                    <a:lnTo>
                      <a:pt x="528329" y="467704"/>
                    </a:lnTo>
                    <a:lnTo>
                      <a:pt x="504862" y="487537"/>
                    </a:lnTo>
                    <a:cubicBezTo>
                      <a:pt x="364262" y="587215"/>
                      <a:pt x="185417" y="589117"/>
                      <a:pt x="79377" y="483077"/>
                    </a:cubicBezTo>
                    <a:cubicBezTo>
                      <a:pt x="-41811" y="361888"/>
                      <a:pt x="-22015" y="145607"/>
                      <a:pt x="123593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1FBCF659-C16D-8FA4-CB61-35B651451EA8}"/>
                  </a:ext>
                </a:extLst>
              </p:cNvPr>
              <p:cNvSpPr/>
              <p:nvPr/>
            </p:nvSpPr>
            <p:spPr bwMode="auto">
              <a:xfrm>
                <a:off x="3453104" y="2833000"/>
                <a:ext cx="475676" cy="376758"/>
              </a:xfrm>
              <a:custGeom>
                <a:avLst/>
                <a:gdLst>
                  <a:gd name="connsiteX0" fmla="*/ 31899 w 475676"/>
                  <a:gd name="connsiteY0" fmla="*/ 0 h 376758"/>
                  <a:gd name="connsiteX1" fmla="*/ 475676 w 475676"/>
                  <a:gd name="connsiteY1" fmla="*/ 251552 h 376758"/>
                  <a:gd name="connsiteX2" fmla="*/ 130701 w 475676"/>
                  <a:gd name="connsiteY2" fmla="*/ 342920 h 376758"/>
                  <a:gd name="connsiteX3" fmla="*/ 31899 w 475676"/>
                  <a:gd name="connsiteY3" fmla="*/ 0 h 376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676" h="376758">
                    <a:moveTo>
                      <a:pt x="31899" y="0"/>
                    </a:moveTo>
                    <a:cubicBezTo>
                      <a:pt x="132185" y="148223"/>
                      <a:pt x="296989" y="241641"/>
                      <a:pt x="475676" y="251552"/>
                    </a:cubicBezTo>
                    <a:cubicBezTo>
                      <a:pt x="407697" y="371477"/>
                      <a:pt x="253246" y="412385"/>
                      <a:pt x="130701" y="342920"/>
                    </a:cubicBezTo>
                    <a:cubicBezTo>
                      <a:pt x="8155" y="273456"/>
                      <a:pt x="-36080" y="119925"/>
                      <a:pt x="3189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7" name="二等辺三角形 86">
                <a:extLst>
                  <a:ext uri="{FF2B5EF4-FFF2-40B4-BE49-F238E27FC236}">
                    <a16:creationId xmlns:a16="http://schemas.microsoft.com/office/drawing/2014/main" id="{E417106A-5D8D-49ED-BF88-E508117C0B9E}"/>
                  </a:ext>
                </a:extLst>
              </p:cNvPr>
              <p:cNvSpPr/>
              <p:nvPr/>
            </p:nvSpPr>
            <p:spPr bwMode="auto">
              <a:xfrm rot="16200000" flipH="1">
                <a:off x="3177258" y="2768449"/>
                <a:ext cx="91254" cy="107431"/>
              </a:xfrm>
              <a:prstGeom prst="triangle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4086811E-6CE0-3843-CB97-2E741F03E45B}"/>
                  </a:ext>
                </a:extLst>
              </p:cNvPr>
              <p:cNvSpPr/>
              <p:nvPr/>
            </p:nvSpPr>
            <p:spPr bwMode="auto">
              <a:xfrm>
                <a:off x="3259639" y="2630849"/>
                <a:ext cx="437604" cy="351472"/>
              </a:xfrm>
              <a:custGeom>
                <a:avLst/>
                <a:gdLst>
                  <a:gd name="connsiteX0" fmla="*/ 167439 w 437604"/>
                  <a:gd name="connsiteY0" fmla="*/ 0 h 351472"/>
                  <a:gd name="connsiteX1" fmla="*/ 232614 w 437604"/>
                  <a:gd name="connsiteY1" fmla="*/ 13810 h 351472"/>
                  <a:gd name="connsiteX2" fmla="*/ 248566 w 437604"/>
                  <a:gd name="connsiteY2" fmla="*/ 25098 h 351472"/>
                  <a:gd name="connsiteX3" fmla="*/ 287503 w 437604"/>
                  <a:gd name="connsiteY3" fmla="*/ 45522 h 351472"/>
                  <a:gd name="connsiteX4" fmla="*/ 340543 w 437604"/>
                  <a:gd name="connsiteY4" fmla="*/ 53681 h 351472"/>
                  <a:gd name="connsiteX5" fmla="*/ 437604 w 437604"/>
                  <a:gd name="connsiteY5" fmla="*/ 22432 h 351472"/>
                  <a:gd name="connsiteX6" fmla="*/ 340543 w 437604"/>
                  <a:gd name="connsiteY6" fmla="*/ 93301 h 351472"/>
                  <a:gd name="connsiteX7" fmla="*/ 309795 w 437604"/>
                  <a:gd name="connsiteY7" fmla="*/ 88768 h 351472"/>
                  <a:gd name="connsiteX8" fmla="*/ 321720 w 437604"/>
                  <a:gd name="connsiteY8" fmla="*/ 107332 h 351472"/>
                  <a:gd name="connsiteX9" fmla="*/ 334878 w 437604"/>
                  <a:gd name="connsiteY9" fmla="*/ 175736 h 351472"/>
                  <a:gd name="connsiteX10" fmla="*/ 167439 w 437604"/>
                  <a:gd name="connsiteY10" fmla="*/ 351472 h 351472"/>
                  <a:gd name="connsiteX11" fmla="*/ 0 w 437604"/>
                  <a:gd name="connsiteY11" fmla="*/ 175736 h 351472"/>
                  <a:gd name="connsiteX12" fmla="*/ 167439 w 437604"/>
                  <a:gd name="connsiteY12" fmla="*/ 0 h 351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7604" h="351472">
                    <a:moveTo>
                      <a:pt x="167439" y="0"/>
                    </a:moveTo>
                    <a:cubicBezTo>
                      <a:pt x="190558" y="0"/>
                      <a:pt x="212582" y="4918"/>
                      <a:pt x="232614" y="13810"/>
                    </a:cubicBezTo>
                    <a:lnTo>
                      <a:pt x="248566" y="25098"/>
                    </a:lnTo>
                    <a:lnTo>
                      <a:pt x="287503" y="45522"/>
                    </a:lnTo>
                    <a:cubicBezTo>
                      <a:pt x="304039" y="50845"/>
                      <a:pt x="322078" y="53681"/>
                      <a:pt x="340543" y="53681"/>
                    </a:cubicBezTo>
                    <a:cubicBezTo>
                      <a:pt x="377472" y="53681"/>
                      <a:pt x="412698" y="42340"/>
                      <a:pt x="437604" y="22432"/>
                    </a:cubicBezTo>
                    <a:cubicBezTo>
                      <a:pt x="437604" y="61572"/>
                      <a:pt x="394148" y="93301"/>
                      <a:pt x="340543" y="93301"/>
                    </a:cubicBezTo>
                    <a:lnTo>
                      <a:pt x="309795" y="88768"/>
                    </a:lnTo>
                    <a:lnTo>
                      <a:pt x="321720" y="107332"/>
                    </a:lnTo>
                    <a:cubicBezTo>
                      <a:pt x="330193" y="128357"/>
                      <a:pt x="334878" y="151472"/>
                      <a:pt x="334878" y="175736"/>
                    </a:cubicBezTo>
                    <a:cubicBezTo>
                      <a:pt x="334878" y="272792"/>
                      <a:pt x="259913" y="351472"/>
                      <a:pt x="167439" y="351472"/>
                    </a:cubicBezTo>
                    <a:cubicBezTo>
                      <a:pt x="74965" y="351472"/>
                      <a:pt x="0" y="272792"/>
                      <a:pt x="0" y="175736"/>
                    </a:cubicBezTo>
                    <a:cubicBezTo>
                      <a:pt x="0" y="78680"/>
                      <a:pt x="74965" y="0"/>
                      <a:pt x="16743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楕円 88">
                <a:extLst>
                  <a:ext uri="{FF2B5EF4-FFF2-40B4-BE49-F238E27FC236}">
                    <a16:creationId xmlns:a16="http://schemas.microsoft.com/office/drawing/2014/main" id="{8DF91DCE-17FA-AE10-1A87-CC4D2509AB4D}"/>
                  </a:ext>
                </a:extLst>
              </p:cNvPr>
              <p:cNvSpPr/>
              <p:nvPr/>
            </p:nvSpPr>
            <p:spPr bwMode="auto">
              <a:xfrm>
                <a:off x="3375196" y="2785643"/>
                <a:ext cx="89022" cy="93432"/>
              </a:xfrm>
              <a:prstGeom prst="ellipse">
                <a:avLst/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楕円 89">
                <a:extLst>
                  <a:ext uri="{FF2B5EF4-FFF2-40B4-BE49-F238E27FC236}">
                    <a16:creationId xmlns:a16="http://schemas.microsoft.com/office/drawing/2014/main" id="{21F0011F-D1BA-0FC9-C5FB-A72C5622CDE7}"/>
                  </a:ext>
                </a:extLst>
              </p:cNvPr>
              <p:cNvSpPr/>
              <p:nvPr/>
            </p:nvSpPr>
            <p:spPr bwMode="auto">
              <a:xfrm>
                <a:off x="3315654" y="2711988"/>
                <a:ext cx="45719" cy="47983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2280B7DE-B9E7-1B15-F4A3-9C5EC4F94D8D}"/>
                </a:ext>
              </a:extLst>
            </p:cNvPr>
            <p:cNvGrpSpPr/>
            <p:nvPr/>
          </p:nvGrpSpPr>
          <p:grpSpPr>
            <a:xfrm>
              <a:off x="7023230" y="4165510"/>
              <a:ext cx="1148918" cy="988714"/>
              <a:chOff x="2888858" y="3571429"/>
              <a:chExt cx="651347" cy="560524"/>
            </a:xfrm>
          </p:grpSpPr>
          <p:sp>
            <p:nvSpPr>
              <p:cNvPr id="43" name="月 42">
                <a:extLst>
                  <a:ext uri="{FF2B5EF4-FFF2-40B4-BE49-F238E27FC236}">
                    <a16:creationId xmlns:a16="http://schemas.microsoft.com/office/drawing/2014/main" id="{31C11FE3-E3A2-5A68-B67C-72E4092ACA6C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四角形: 角を丸くする 43">
                <a:extLst>
                  <a:ext uri="{FF2B5EF4-FFF2-40B4-BE49-F238E27FC236}">
                    <a16:creationId xmlns:a16="http://schemas.microsoft.com/office/drawing/2014/main" id="{9B088ECB-8256-47F2-180A-7D7E34185016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四角形: 角を丸くする 44">
                <a:extLst>
                  <a:ext uri="{FF2B5EF4-FFF2-40B4-BE49-F238E27FC236}">
                    <a16:creationId xmlns:a16="http://schemas.microsoft.com/office/drawing/2014/main" id="{4AB3C032-AAB4-BD58-8EF8-27004671E948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EEF92D11-7384-3E8E-37D9-321B195A077B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1" name="四角形: 角を丸くする 80">
                <a:extLst>
                  <a:ext uri="{FF2B5EF4-FFF2-40B4-BE49-F238E27FC236}">
                    <a16:creationId xmlns:a16="http://schemas.microsoft.com/office/drawing/2014/main" id="{64CACF2A-4339-DBBB-ED2D-EC7B9F88C989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2" name="楕円 81">
                <a:extLst>
                  <a:ext uri="{FF2B5EF4-FFF2-40B4-BE49-F238E27FC236}">
                    <a16:creationId xmlns:a16="http://schemas.microsoft.com/office/drawing/2014/main" id="{CE1238C8-7BC7-B28E-753D-BADF4E2F8CEA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5628489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7DBA699-E800-BAA0-D13D-22D387D8004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9B85C30-309C-CF56-7386-445335CA612D}"/>
              </a:ext>
            </a:extLst>
          </p:cNvPr>
          <p:cNvSpPr txBox="1"/>
          <p:nvPr/>
        </p:nvSpPr>
        <p:spPr>
          <a:xfrm>
            <a:off x="298116" y="6960777"/>
            <a:ext cx="6326053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ご理解の程よろしくお願い申し上げます。なお飼育が発覚した場合は、規約により退去いただく場合があります。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353FA3A-8622-FD06-32B4-4CF6F9E05BCE}"/>
              </a:ext>
            </a:extLst>
          </p:cNvPr>
          <p:cNvSpPr txBox="1"/>
          <p:nvPr/>
        </p:nvSpPr>
        <p:spPr>
          <a:xfrm>
            <a:off x="298116" y="8937967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58FA147F-F3FC-D5D0-DE34-09826C8413F8}"/>
              </a:ext>
            </a:extLst>
          </p:cNvPr>
          <p:cNvSpPr/>
          <p:nvPr/>
        </p:nvSpPr>
        <p:spPr>
          <a:xfrm>
            <a:off x="101600" y="109412"/>
            <a:ext cx="6657770" cy="105437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2D35516-4A2E-5939-F680-B14B2909BC7C}"/>
              </a:ext>
            </a:extLst>
          </p:cNvPr>
          <p:cNvSpPr txBox="1"/>
          <p:nvPr/>
        </p:nvSpPr>
        <p:spPr>
          <a:xfrm>
            <a:off x="895559" y="282233"/>
            <a:ext cx="5131168" cy="6440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入居者の皆様へ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B3147586-D152-E6F1-86D2-E8A92A4E8A59}"/>
              </a:ext>
            </a:extLst>
          </p:cNvPr>
          <p:cNvSpPr txBox="1"/>
          <p:nvPr/>
        </p:nvSpPr>
        <p:spPr>
          <a:xfrm>
            <a:off x="270165" y="1484235"/>
            <a:ext cx="6317672" cy="2692858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0"/>
              </a:spcAft>
              <a:defRPr sz="6000" b="1">
                <a:ln w="28575">
                  <a:noFill/>
                </a:ln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当アパートは</a:t>
            </a:r>
          </a:p>
          <a:p>
            <a:r>
              <a:rPr lang="ja-JP" altLang="en-US" dirty="0">
                <a:solidFill>
                  <a:srgbClr val="FF0000"/>
                </a:solidFill>
              </a:rPr>
              <a:t>各種動物／鳥類／爬虫類の</a:t>
            </a:r>
          </a:p>
          <a:p>
            <a:r>
              <a:rPr lang="ja-JP" altLang="en-US" dirty="0">
                <a:solidFill>
                  <a:srgbClr val="FF0000"/>
                </a:solidFill>
              </a:rPr>
              <a:t>飼育禁止です</a:t>
            </a:r>
            <a:endParaRPr lang="en-US" altLang="ja-JP" dirty="0">
              <a:solidFill>
                <a:srgbClr val="FF0000"/>
              </a:solidFill>
            </a:endParaRPr>
          </a:p>
        </p:txBody>
      </p: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A1D14949-DC59-A6B0-774B-636408C67AEB}"/>
              </a:ext>
            </a:extLst>
          </p:cNvPr>
          <p:cNvGrpSpPr/>
          <p:nvPr/>
        </p:nvGrpSpPr>
        <p:grpSpPr>
          <a:xfrm>
            <a:off x="1090171" y="4535263"/>
            <a:ext cx="2089759" cy="2089759"/>
            <a:chOff x="6722309" y="1028699"/>
            <a:chExt cx="2412166" cy="2412166"/>
          </a:xfrm>
        </p:grpSpPr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AB51EAFF-B944-42AE-A79A-68151E7B2303}"/>
                </a:ext>
              </a:extLst>
            </p:cNvPr>
            <p:cNvGrpSpPr/>
            <p:nvPr/>
          </p:nvGrpSpPr>
          <p:grpSpPr>
            <a:xfrm>
              <a:off x="6722309" y="1028699"/>
              <a:ext cx="2412166" cy="2412166"/>
              <a:chOff x="643930" y="806730"/>
              <a:chExt cx="2735056" cy="2735056"/>
            </a:xfrm>
          </p:grpSpPr>
          <p:sp>
            <p:nvSpPr>
              <p:cNvPr id="123" name="四角形: 角を丸くする 122">
                <a:extLst>
                  <a:ext uri="{FF2B5EF4-FFF2-40B4-BE49-F238E27FC236}">
                    <a16:creationId xmlns:a16="http://schemas.microsoft.com/office/drawing/2014/main" id="{880379C3-013F-E7F0-D3AF-455A945A1D9A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4" name="四角形: 角を丸くする 123">
                <a:extLst>
                  <a:ext uri="{FF2B5EF4-FFF2-40B4-BE49-F238E27FC236}">
                    <a16:creationId xmlns:a16="http://schemas.microsoft.com/office/drawing/2014/main" id="{16A834B3-A597-392A-8F3B-F8DB86236002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DADD4F22-D781-7078-FD09-E1226D7847FA}"/>
                </a:ext>
              </a:extLst>
            </p:cNvPr>
            <p:cNvSpPr/>
            <p:nvPr/>
          </p:nvSpPr>
          <p:spPr bwMode="auto">
            <a:xfrm>
              <a:off x="6791949" y="10983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99" name="フリーフォーム: 図形 98">
              <a:extLst>
                <a:ext uri="{FF2B5EF4-FFF2-40B4-BE49-F238E27FC236}">
                  <a16:creationId xmlns:a16="http://schemas.microsoft.com/office/drawing/2014/main" id="{EB220A2D-9C91-7BC9-3CF7-797A46874058}"/>
                </a:ext>
              </a:extLst>
            </p:cNvPr>
            <p:cNvSpPr/>
            <p:nvPr/>
          </p:nvSpPr>
          <p:spPr bwMode="auto">
            <a:xfrm>
              <a:off x="6853253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0" name="フリーフォーム: 図形 99">
              <a:extLst>
                <a:ext uri="{FF2B5EF4-FFF2-40B4-BE49-F238E27FC236}">
                  <a16:creationId xmlns:a16="http://schemas.microsoft.com/office/drawing/2014/main" id="{ED334B2A-4C79-5D1A-BD47-0477A1E30F50}"/>
                </a:ext>
              </a:extLst>
            </p:cNvPr>
            <p:cNvSpPr/>
            <p:nvPr/>
          </p:nvSpPr>
          <p:spPr bwMode="auto">
            <a:xfrm>
              <a:off x="6849283" y="11643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01" name="グループ化 100">
              <a:extLst>
                <a:ext uri="{FF2B5EF4-FFF2-40B4-BE49-F238E27FC236}">
                  <a16:creationId xmlns:a16="http://schemas.microsoft.com/office/drawing/2014/main" id="{3AA12592-D9FE-2F70-02FB-0EE22C2C3803}"/>
                </a:ext>
              </a:extLst>
            </p:cNvPr>
            <p:cNvGrpSpPr/>
            <p:nvPr/>
          </p:nvGrpSpPr>
          <p:grpSpPr>
            <a:xfrm>
              <a:off x="7023230" y="1313765"/>
              <a:ext cx="1109943" cy="1166942"/>
              <a:chOff x="4293596" y="2668762"/>
              <a:chExt cx="766329" cy="805682"/>
            </a:xfrm>
          </p:grpSpPr>
          <p:sp>
            <p:nvSpPr>
              <p:cNvPr id="113" name="月 112">
                <a:extLst>
                  <a:ext uri="{FF2B5EF4-FFF2-40B4-BE49-F238E27FC236}">
                    <a16:creationId xmlns:a16="http://schemas.microsoft.com/office/drawing/2014/main" id="{99AD697A-11E2-06D4-3DD5-420D332B4D9C}"/>
                  </a:ext>
                </a:extLst>
              </p:cNvPr>
              <p:cNvSpPr/>
              <p:nvPr/>
            </p:nvSpPr>
            <p:spPr bwMode="auto">
              <a:xfrm rot="10800000">
                <a:off x="4889244" y="2827646"/>
                <a:ext cx="170681" cy="341362"/>
              </a:xfrm>
              <a:prstGeom prst="moon">
                <a:avLst>
                  <a:gd name="adj" fmla="val 74479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E3E6DDD6-C3EE-073B-A85A-491FA3B996F2}"/>
                  </a:ext>
                </a:extLst>
              </p:cNvPr>
              <p:cNvSpPr/>
              <p:nvPr/>
            </p:nvSpPr>
            <p:spPr bwMode="auto">
              <a:xfrm>
                <a:off x="4746718" y="3201734"/>
                <a:ext cx="91982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95A448B7-D6F8-9B87-7F9C-8C1C150532AE}"/>
                  </a:ext>
                </a:extLst>
              </p:cNvPr>
              <p:cNvSpPr/>
              <p:nvPr/>
            </p:nvSpPr>
            <p:spPr bwMode="auto">
              <a:xfrm>
                <a:off x="4418915" y="3006828"/>
                <a:ext cx="562993" cy="467616"/>
              </a:xfrm>
              <a:custGeom>
                <a:avLst/>
                <a:gdLst>
                  <a:gd name="connsiteX0" fmla="*/ 168382 w 562993"/>
                  <a:gd name="connsiteY0" fmla="*/ 0 h 467616"/>
                  <a:gd name="connsiteX1" fmla="*/ 394611 w 562993"/>
                  <a:gd name="connsiteY1" fmla="*/ 0 h 467616"/>
                  <a:gd name="connsiteX2" fmla="*/ 562993 w 562993"/>
                  <a:gd name="connsiteY2" fmla="*/ 168382 h 467616"/>
                  <a:gd name="connsiteX3" fmla="*/ 562992 w 562993"/>
                  <a:gd name="connsiteY3" fmla="*/ 267706 h 467616"/>
                  <a:gd name="connsiteX4" fmla="*/ 542766 w 562993"/>
                  <a:gd name="connsiteY4" fmla="*/ 316537 h 467616"/>
                  <a:gd name="connsiteX5" fmla="*/ 541228 w 562993"/>
                  <a:gd name="connsiteY5" fmla="*/ 317574 h 467616"/>
                  <a:gd name="connsiteX6" fmla="*/ 541227 w 562993"/>
                  <a:gd name="connsiteY6" fmla="*/ 455378 h 467616"/>
                  <a:gd name="connsiteX7" fmla="*/ 530388 w 562993"/>
                  <a:gd name="connsiteY7" fmla="*/ 467616 h 467616"/>
                  <a:gd name="connsiteX8" fmla="*/ 519714 w 562993"/>
                  <a:gd name="connsiteY8" fmla="*/ 467616 h 467616"/>
                  <a:gd name="connsiteX9" fmla="*/ 479070 w 562993"/>
                  <a:gd name="connsiteY9" fmla="*/ 467616 h 467616"/>
                  <a:gd name="connsiteX10" fmla="*/ 457371 w 562993"/>
                  <a:gd name="connsiteY10" fmla="*/ 467616 h 467616"/>
                  <a:gd name="connsiteX11" fmla="*/ 449246 w 562993"/>
                  <a:gd name="connsiteY11" fmla="*/ 458443 h 467616"/>
                  <a:gd name="connsiteX12" fmla="*/ 449246 w 562993"/>
                  <a:gd name="connsiteY12" fmla="*/ 436727 h 467616"/>
                  <a:gd name="connsiteX13" fmla="*/ 457260 w 562993"/>
                  <a:gd name="connsiteY13" fmla="*/ 414885 h 467616"/>
                  <a:gd name="connsiteX14" fmla="*/ 468230 w 562993"/>
                  <a:gd name="connsiteY14" fmla="*/ 409755 h 467616"/>
                  <a:gd name="connsiteX15" fmla="*/ 468230 w 562993"/>
                  <a:gd name="connsiteY15" fmla="*/ 336763 h 467616"/>
                  <a:gd name="connsiteX16" fmla="*/ 238810 w 562993"/>
                  <a:gd name="connsiteY16" fmla="*/ 336763 h 467616"/>
                  <a:gd name="connsiteX17" fmla="*/ 238809 w 562993"/>
                  <a:gd name="connsiteY17" fmla="*/ 455378 h 467616"/>
                  <a:gd name="connsiteX18" fmla="*/ 227970 w 562993"/>
                  <a:gd name="connsiteY18" fmla="*/ 467616 h 467616"/>
                  <a:gd name="connsiteX19" fmla="*/ 217296 w 562993"/>
                  <a:gd name="connsiteY19" fmla="*/ 467616 h 467616"/>
                  <a:gd name="connsiteX20" fmla="*/ 176652 w 562993"/>
                  <a:gd name="connsiteY20" fmla="*/ 467616 h 467616"/>
                  <a:gd name="connsiteX21" fmla="*/ 154953 w 562993"/>
                  <a:gd name="connsiteY21" fmla="*/ 467616 h 467616"/>
                  <a:gd name="connsiteX22" fmla="*/ 146828 w 562993"/>
                  <a:gd name="connsiteY22" fmla="*/ 458443 h 467616"/>
                  <a:gd name="connsiteX23" fmla="*/ 146828 w 562993"/>
                  <a:gd name="connsiteY23" fmla="*/ 436727 h 467616"/>
                  <a:gd name="connsiteX24" fmla="*/ 154842 w 562993"/>
                  <a:gd name="connsiteY24" fmla="*/ 414885 h 467616"/>
                  <a:gd name="connsiteX25" fmla="*/ 165812 w 562993"/>
                  <a:gd name="connsiteY25" fmla="*/ 409755 h 467616"/>
                  <a:gd name="connsiteX26" fmla="*/ 165812 w 562993"/>
                  <a:gd name="connsiteY26" fmla="*/ 336763 h 467616"/>
                  <a:gd name="connsiteX27" fmla="*/ 100698 w 562993"/>
                  <a:gd name="connsiteY27" fmla="*/ 336763 h 467616"/>
                  <a:gd name="connsiteX28" fmla="*/ 100697 w 562993"/>
                  <a:gd name="connsiteY28" fmla="*/ 455378 h 467616"/>
                  <a:gd name="connsiteX29" fmla="*/ 89858 w 562993"/>
                  <a:gd name="connsiteY29" fmla="*/ 467616 h 467616"/>
                  <a:gd name="connsiteX30" fmla="*/ 79184 w 562993"/>
                  <a:gd name="connsiteY30" fmla="*/ 467616 h 467616"/>
                  <a:gd name="connsiteX31" fmla="*/ 38540 w 562993"/>
                  <a:gd name="connsiteY31" fmla="*/ 467616 h 467616"/>
                  <a:gd name="connsiteX32" fmla="*/ 16841 w 562993"/>
                  <a:gd name="connsiteY32" fmla="*/ 467616 h 467616"/>
                  <a:gd name="connsiteX33" fmla="*/ 8716 w 562993"/>
                  <a:gd name="connsiteY33" fmla="*/ 458443 h 467616"/>
                  <a:gd name="connsiteX34" fmla="*/ 8716 w 562993"/>
                  <a:gd name="connsiteY34" fmla="*/ 436727 h 467616"/>
                  <a:gd name="connsiteX35" fmla="*/ 16730 w 562993"/>
                  <a:gd name="connsiteY35" fmla="*/ 414885 h 467616"/>
                  <a:gd name="connsiteX36" fmla="*/ 27700 w 562993"/>
                  <a:gd name="connsiteY36" fmla="*/ 409755 h 467616"/>
                  <a:gd name="connsiteX37" fmla="*/ 27700 w 562993"/>
                  <a:gd name="connsiteY37" fmla="*/ 321575 h 467616"/>
                  <a:gd name="connsiteX38" fmla="*/ 20227 w 562993"/>
                  <a:gd name="connsiteY38" fmla="*/ 316537 h 467616"/>
                  <a:gd name="connsiteX39" fmla="*/ 0 w 562993"/>
                  <a:gd name="connsiteY39" fmla="*/ 267706 h 467616"/>
                  <a:gd name="connsiteX40" fmla="*/ 0 w 562993"/>
                  <a:gd name="connsiteY40" fmla="*/ 168382 h 467616"/>
                  <a:gd name="connsiteX41" fmla="*/ 168382 w 562993"/>
                  <a:gd name="connsiteY41" fmla="*/ 0 h 4676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</a:cxnLst>
                <a:rect l="l" t="t" r="r" b="b"/>
                <a:pathLst>
                  <a:path w="562993" h="467616">
                    <a:moveTo>
                      <a:pt x="168382" y="0"/>
                    </a:moveTo>
                    <a:lnTo>
                      <a:pt x="394611" y="0"/>
                    </a:lnTo>
                    <a:cubicBezTo>
                      <a:pt x="487606" y="0"/>
                      <a:pt x="562993" y="75387"/>
                      <a:pt x="562993" y="168382"/>
                    </a:cubicBezTo>
                    <a:cubicBezTo>
                      <a:pt x="562993" y="201490"/>
                      <a:pt x="562992" y="234598"/>
                      <a:pt x="562992" y="267706"/>
                    </a:cubicBezTo>
                    <a:cubicBezTo>
                      <a:pt x="562992" y="286776"/>
                      <a:pt x="555263" y="304040"/>
                      <a:pt x="542766" y="316537"/>
                    </a:cubicBezTo>
                    <a:lnTo>
                      <a:pt x="541228" y="317574"/>
                    </a:lnTo>
                    <a:lnTo>
                      <a:pt x="541227" y="455378"/>
                    </a:lnTo>
                    <a:cubicBezTo>
                      <a:pt x="541227" y="462137"/>
                      <a:pt x="536374" y="467616"/>
                      <a:pt x="530388" y="467616"/>
                    </a:cubicBezTo>
                    <a:lnTo>
                      <a:pt x="519714" y="467616"/>
                    </a:lnTo>
                    <a:lnTo>
                      <a:pt x="479070" y="467616"/>
                    </a:lnTo>
                    <a:lnTo>
                      <a:pt x="457371" y="467616"/>
                    </a:lnTo>
                    <a:cubicBezTo>
                      <a:pt x="452884" y="467616"/>
                      <a:pt x="449246" y="463509"/>
                      <a:pt x="449246" y="458443"/>
                    </a:cubicBezTo>
                    <a:lnTo>
                      <a:pt x="449246" y="436727"/>
                    </a:lnTo>
                    <a:cubicBezTo>
                      <a:pt x="449246" y="428197"/>
                      <a:pt x="452308" y="420475"/>
                      <a:pt x="457260" y="414885"/>
                    </a:cubicBezTo>
                    <a:lnTo>
                      <a:pt x="468230" y="409755"/>
                    </a:lnTo>
                    <a:lnTo>
                      <a:pt x="468230" y="336763"/>
                    </a:lnTo>
                    <a:lnTo>
                      <a:pt x="238810" y="336763"/>
                    </a:lnTo>
                    <a:lnTo>
                      <a:pt x="238809" y="455378"/>
                    </a:lnTo>
                    <a:cubicBezTo>
                      <a:pt x="238809" y="462137"/>
                      <a:pt x="233956" y="467616"/>
                      <a:pt x="227970" y="467616"/>
                    </a:cubicBezTo>
                    <a:lnTo>
                      <a:pt x="217296" y="467616"/>
                    </a:lnTo>
                    <a:lnTo>
                      <a:pt x="176652" y="467616"/>
                    </a:lnTo>
                    <a:lnTo>
                      <a:pt x="154953" y="467616"/>
                    </a:lnTo>
                    <a:cubicBezTo>
                      <a:pt x="150466" y="467616"/>
                      <a:pt x="146828" y="463509"/>
                      <a:pt x="146828" y="458443"/>
                    </a:cubicBezTo>
                    <a:lnTo>
                      <a:pt x="146828" y="436727"/>
                    </a:lnTo>
                    <a:cubicBezTo>
                      <a:pt x="146828" y="428197"/>
                      <a:pt x="149890" y="420475"/>
                      <a:pt x="154842" y="414885"/>
                    </a:cubicBezTo>
                    <a:lnTo>
                      <a:pt x="165812" y="409755"/>
                    </a:lnTo>
                    <a:lnTo>
                      <a:pt x="165812" y="336763"/>
                    </a:lnTo>
                    <a:lnTo>
                      <a:pt x="100698" y="336763"/>
                    </a:lnTo>
                    <a:lnTo>
                      <a:pt x="100697" y="455378"/>
                    </a:lnTo>
                    <a:cubicBezTo>
                      <a:pt x="100697" y="462137"/>
                      <a:pt x="95844" y="467616"/>
                      <a:pt x="89858" y="467616"/>
                    </a:cubicBezTo>
                    <a:lnTo>
                      <a:pt x="79184" y="467616"/>
                    </a:lnTo>
                    <a:lnTo>
                      <a:pt x="38540" y="467616"/>
                    </a:lnTo>
                    <a:lnTo>
                      <a:pt x="16841" y="467616"/>
                    </a:lnTo>
                    <a:cubicBezTo>
                      <a:pt x="12354" y="467616"/>
                      <a:pt x="8716" y="463509"/>
                      <a:pt x="8716" y="458443"/>
                    </a:cubicBezTo>
                    <a:lnTo>
                      <a:pt x="8716" y="436727"/>
                    </a:lnTo>
                    <a:cubicBezTo>
                      <a:pt x="8716" y="428197"/>
                      <a:pt x="11778" y="420475"/>
                      <a:pt x="16730" y="414885"/>
                    </a:cubicBezTo>
                    <a:lnTo>
                      <a:pt x="27700" y="409755"/>
                    </a:lnTo>
                    <a:lnTo>
                      <a:pt x="27700" y="321575"/>
                    </a:lnTo>
                    <a:lnTo>
                      <a:pt x="20227" y="316537"/>
                    </a:lnTo>
                    <a:cubicBezTo>
                      <a:pt x="7729" y="304040"/>
                      <a:pt x="0" y="286776"/>
                      <a:pt x="0" y="267706"/>
                    </a:cubicBezTo>
                    <a:lnTo>
                      <a:pt x="0" y="168382"/>
                    </a:lnTo>
                    <a:cubicBezTo>
                      <a:pt x="0" y="75387"/>
                      <a:pt x="75387" y="0"/>
                      <a:pt x="168382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6" name="二等辺三角形 115">
                <a:extLst>
                  <a:ext uri="{FF2B5EF4-FFF2-40B4-BE49-F238E27FC236}">
                    <a16:creationId xmlns:a16="http://schemas.microsoft.com/office/drawing/2014/main" id="{0218558D-3656-6ABE-76EE-B2305231F5D9}"/>
                  </a:ext>
                </a:extLst>
              </p:cNvPr>
              <p:cNvSpPr/>
              <p:nvPr/>
            </p:nvSpPr>
            <p:spPr bwMode="auto">
              <a:xfrm>
                <a:off x="4337692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7" name="二等辺三角形 116">
                <a:extLst>
                  <a:ext uri="{FF2B5EF4-FFF2-40B4-BE49-F238E27FC236}">
                    <a16:creationId xmlns:a16="http://schemas.microsoft.com/office/drawing/2014/main" id="{95FAF390-0363-1D52-A3D6-95FFAB27DA35}"/>
                  </a:ext>
                </a:extLst>
              </p:cNvPr>
              <p:cNvSpPr/>
              <p:nvPr/>
            </p:nvSpPr>
            <p:spPr bwMode="auto">
              <a:xfrm>
                <a:off x="4542479" y="2668762"/>
                <a:ext cx="140274" cy="174826"/>
              </a:xfrm>
              <a:prstGeom prst="triangle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8" name="四角形: 上の 2 つの角を丸める 117">
                <a:extLst>
                  <a:ext uri="{FF2B5EF4-FFF2-40B4-BE49-F238E27FC236}">
                    <a16:creationId xmlns:a16="http://schemas.microsoft.com/office/drawing/2014/main" id="{665DF126-4D71-0077-1320-B19E6B2DBDA6}"/>
                  </a:ext>
                </a:extLst>
              </p:cNvPr>
              <p:cNvSpPr/>
              <p:nvPr/>
            </p:nvSpPr>
            <p:spPr bwMode="auto">
              <a:xfrm>
                <a:off x="4293596" y="2742107"/>
                <a:ext cx="426311" cy="461317"/>
              </a:xfrm>
              <a:prstGeom prst="round2SameRect">
                <a:avLst>
                  <a:gd name="adj1" fmla="val 50000"/>
                  <a:gd name="adj2" fmla="val 34958"/>
                </a:avLst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9" name="楕円 118">
                <a:extLst>
                  <a:ext uri="{FF2B5EF4-FFF2-40B4-BE49-F238E27FC236}">
                    <a16:creationId xmlns:a16="http://schemas.microsoft.com/office/drawing/2014/main" id="{DCCD7C42-1CE5-EC0B-A5C5-B8C060648FD3}"/>
                  </a:ext>
                </a:extLst>
              </p:cNvPr>
              <p:cNvSpPr/>
              <p:nvPr/>
            </p:nvSpPr>
            <p:spPr bwMode="auto">
              <a:xfrm>
                <a:off x="4368593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0" name="楕円 119">
                <a:extLst>
                  <a:ext uri="{FF2B5EF4-FFF2-40B4-BE49-F238E27FC236}">
                    <a16:creationId xmlns:a16="http://schemas.microsoft.com/office/drawing/2014/main" id="{6F13DA82-1DE1-947A-8A09-74FBB03A49F2}"/>
                  </a:ext>
                </a:extLst>
              </p:cNvPr>
              <p:cNvSpPr/>
              <p:nvPr/>
            </p:nvSpPr>
            <p:spPr bwMode="auto">
              <a:xfrm>
                <a:off x="4582906" y="2904408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1" name="四角形: 上の 2 つの角を丸める 120">
                <a:extLst>
                  <a:ext uri="{FF2B5EF4-FFF2-40B4-BE49-F238E27FC236}">
                    <a16:creationId xmlns:a16="http://schemas.microsoft.com/office/drawing/2014/main" id="{7715F4A4-EFAC-AFA2-7354-C49785351E43}"/>
                  </a:ext>
                </a:extLst>
              </p:cNvPr>
              <p:cNvSpPr/>
              <p:nvPr/>
            </p:nvSpPr>
            <p:spPr bwMode="auto">
              <a:xfrm>
                <a:off x="4360540" y="3040857"/>
                <a:ext cx="292424" cy="176211"/>
              </a:xfrm>
              <a:prstGeom prst="round2SameRect">
                <a:avLst>
                  <a:gd name="adj1" fmla="val 39945"/>
                  <a:gd name="adj2" fmla="val 50000"/>
                </a:avLst>
              </a:prstGeom>
              <a:solidFill>
                <a:srgbClr val="FF99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22" name="四角形: 上の 2 つの角を丸める 121">
                <a:extLst>
                  <a:ext uri="{FF2B5EF4-FFF2-40B4-BE49-F238E27FC236}">
                    <a16:creationId xmlns:a16="http://schemas.microsoft.com/office/drawing/2014/main" id="{660C0A9F-C5D0-9028-EA05-8A132F4ACC37}"/>
                  </a:ext>
                </a:extLst>
              </p:cNvPr>
              <p:cNvSpPr/>
              <p:nvPr/>
            </p:nvSpPr>
            <p:spPr bwMode="auto">
              <a:xfrm rot="10800000">
                <a:off x="4462933" y="2990716"/>
                <a:ext cx="87636" cy="6860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102" name="グループ化 101">
              <a:extLst>
                <a:ext uri="{FF2B5EF4-FFF2-40B4-BE49-F238E27FC236}">
                  <a16:creationId xmlns:a16="http://schemas.microsoft.com/office/drawing/2014/main" id="{A67403F3-687B-BA94-9618-F457BC820F0F}"/>
                </a:ext>
              </a:extLst>
            </p:cNvPr>
            <p:cNvGrpSpPr/>
            <p:nvPr/>
          </p:nvGrpSpPr>
          <p:grpSpPr>
            <a:xfrm flipH="1">
              <a:off x="7743309" y="2055515"/>
              <a:ext cx="1118694" cy="1089799"/>
              <a:chOff x="2304235" y="2627327"/>
              <a:chExt cx="793703" cy="773203"/>
            </a:xfrm>
          </p:grpSpPr>
          <p:sp>
            <p:nvSpPr>
              <p:cNvPr id="103" name="フリーフォーム: 図形 102">
                <a:extLst>
                  <a:ext uri="{FF2B5EF4-FFF2-40B4-BE49-F238E27FC236}">
                    <a16:creationId xmlns:a16="http://schemas.microsoft.com/office/drawing/2014/main" id="{15CDF607-E048-1ABE-B205-1C5A78D2E49E}"/>
                  </a:ext>
                </a:extLst>
              </p:cNvPr>
              <p:cNvSpPr/>
              <p:nvPr/>
            </p:nvSpPr>
            <p:spPr bwMode="auto">
              <a:xfrm>
                <a:off x="2888858" y="2802566"/>
                <a:ext cx="209080" cy="281879"/>
              </a:xfrm>
              <a:custGeom>
                <a:avLst/>
                <a:gdLst>
                  <a:gd name="connsiteX0" fmla="*/ 57540 w 209080"/>
                  <a:gd name="connsiteY0" fmla="*/ 397 h 281879"/>
                  <a:gd name="connsiteX1" fmla="*/ 170752 w 209080"/>
                  <a:gd name="connsiteY1" fmla="*/ 44328 h 281879"/>
                  <a:gd name="connsiteX2" fmla="*/ 195856 w 209080"/>
                  <a:gd name="connsiteY2" fmla="*/ 200541 h 281879"/>
                  <a:gd name="connsiteX3" fmla="*/ 60006 w 209080"/>
                  <a:gd name="connsiteY3" fmla="*/ 281643 h 281879"/>
                  <a:gd name="connsiteX4" fmla="*/ 63378 w 209080"/>
                  <a:gd name="connsiteY4" fmla="*/ 223316 h 281879"/>
                  <a:gd name="connsiteX5" fmla="*/ 142912 w 209080"/>
                  <a:gd name="connsiteY5" fmla="*/ 175835 h 281879"/>
                  <a:gd name="connsiteX6" fmla="*/ 128215 w 209080"/>
                  <a:gd name="connsiteY6" fmla="*/ 84379 h 281879"/>
                  <a:gd name="connsiteX7" fmla="*/ 37809 w 209080"/>
                  <a:gd name="connsiteY7" fmla="*/ 64207 h 281879"/>
                  <a:gd name="connsiteX8" fmla="*/ 37137 w 209080"/>
                  <a:gd name="connsiteY8" fmla="*/ 62506 h 281879"/>
                  <a:gd name="connsiteX9" fmla="*/ 28366 w 209080"/>
                  <a:gd name="connsiteY9" fmla="*/ 66319 h 281879"/>
                  <a:gd name="connsiteX10" fmla="*/ 0 w 209080"/>
                  <a:gd name="connsiteY10" fmla="*/ 36548 h 281879"/>
                  <a:gd name="connsiteX11" fmla="*/ 8308 w 209080"/>
                  <a:gd name="connsiteY11" fmla="*/ 15497 h 281879"/>
                  <a:gd name="connsiteX12" fmla="*/ 17052 w 209080"/>
                  <a:gd name="connsiteY12" fmla="*/ 11695 h 281879"/>
                  <a:gd name="connsiteX13" fmla="*/ 16332 w 209080"/>
                  <a:gd name="connsiteY13" fmla="*/ 9873 h 281879"/>
                  <a:gd name="connsiteX14" fmla="*/ 26761 w 209080"/>
                  <a:gd name="connsiteY14" fmla="*/ 7475 h 281879"/>
                  <a:gd name="connsiteX15" fmla="*/ 28366 w 209080"/>
                  <a:gd name="connsiteY15" fmla="*/ 6777 h 281879"/>
                  <a:gd name="connsiteX16" fmla="*/ 28861 w 209080"/>
                  <a:gd name="connsiteY16" fmla="*/ 6992 h 2818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09080" h="281879">
                    <a:moveTo>
                      <a:pt x="57540" y="397"/>
                    </a:moveTo>
                    <a:cubicBezTo>
                      <a:pt x="99245" y="-2744"/>
                      <a:pt x="141079" y="12813"/>
                      <a:pt x="170752" y="44328"/>
                    </a:cubicBezTo>
                    <a:cubicBezTo>
                      <a:pt x="210315" y="86347"/>
                      <a:pt x="220262" y="148241"/>
                      <a:pt x="195856" y="200541"/>
                    </a:cubicBezTo>
                    <a:cubicBezTo>
                      <a:pt x="171450" y="252840"/>
                      <a:pt x="117624" y="284974"/>
                      <a:pt x="60006" y="281643"/>
                    </a:cubicBezTo>
                    <a:lnTo>
                      <a:pt x="63378" y="223316"/>
                    </a:lnTo>
                    <a:cubicBezTo>
                      <a:pt x="97111" y="225266"/>
                      <a:pt x="128623" y="206453"/>
                      <a:pt x="142912" y="175835"/>
                    </a:cubicBezTo>
                    <a:cubicBezTo>
                      <a:pt x="157201" y="145216"/>
                      <a:pt x="151377" y="108980"/>
                      <a:pt x="128215" y="84379"/>
                    </a:cubicBezTo>
                    <a:cubicBezTo>
                      <a:pt x="105052" y="59779"/>
                      <a:pt x="69232" y="51786"/>
                      <a:pt x="37809" y="64207"/>
                    </a:cubicBezTo>
                    <a:lnTo>
                      <a:pt x="37137" y="62506"/>
                    </a:lnTo>
                    <a:lnTo>
                      <a:pt x="28366" y="66319"/>
                    </a:lnTo>
                    <a:cubicBezTo>
                      <a:pt x="12700" y="66319"/>
                      <a:pt x="0" y="52990"/>
                      <a:pt x="0" y="36548"/>
                    </a:cubicBezTo>
                    <a:cubicBezTo>
                      <a:pt x="0" y="28327"/>
                      <a:pt x="3175" y="20884"/>
                      <a:pt x="8308" y="15497"/>
                    </a:cubicBezTo>
                    <a:lnTo>
                      <a:pt x="17052" y="11695"/>
                    </a:lnTo>
                    <a:lnTo>
                      <a:pt x="16332" y="9873"/>
                    </a:lnTo>
                    <a:lnTo>
                      <a:pt x="26761" y="7475"/>
                    </a:lnTo>
                    <a:lnTo>
                      <a:pt x="28366" y="6777"/>
                    </a:lnTo>
                    <a:lnTo>
                      <a:pt x="28861" y="6992"/>
                    </a:ln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4" name="フリーフォーム: 図形 103">
                <a:extLst>
                  <a:ext uri="{FF2B5EF4-FFF2-40B4-BE49-F238E27FC236}">
                    <a16:creationId xmlns:a16="http://schemas.microsoft.com/office/drawing/2014/main" id="{452A076A-3C3A-9939-FDA9-48B6670012BF}"/>
                  </a:ext>
                </a:extLst>
              </p:cNvPr>
              <p:cNvSpPr/>
              <p:nvPr/>
            </p:nvSpPr>
            <p:spPr bwMode="auto">
              <a:xfrm>
                <a:off x="2753617" y="3127820"/>
                <a:ext cx="84834" cy="272710"/>
              </a:xfrm>
              <a:custGeom>
                <a:avLst/>
                <a:gdLst>
                  <a:gd name="connsiteX0" fmla="*/ 62639 w 103846"/>
                  <a:gd name="connsiteY0" fmla="*/ 0 h 272710"/>
                  <a:gd name="connsiteX1" fmla="*/ 103846 w 103846"/>
                  <a:gd name="connsiteY1" fmla="*/ 41207 h 272710"/>
                  <a:gd name="connsiteX2" fmla="*/ 103845 w 103846"/>
                  <a:gd name="connsiteY2" fmla="*/ 260472 h 272710"/>
                  <a:gd name="connsiteX3" fmla="*/ 91607 w 103846"/>
                  <a:gd name="connsiteY3" fmla="*/ 272710 h 272710"/>
                  <a:gd name="connsiteX4" fmla="*/ 79557 w 103846"/>
                  <a:gd name="connsiteY4" fmla="*/ 272710 h 272710"/>
                  <a:gd name="connsiteX5" fmla="*/ 33670 w 103846"/>
                  <a:gd name="connsiteY5" fmla="*/ 272710 h 272710"/>
                  <a:gd name="connsiteX6" fmla="*/ 9173 w 103846"/>
                  <a:gd name="connsiteY6" fmla="*/ 272710 h 272710"/>
                  <a:gd name="connsiteX7" fmla="*/ 0 w 103846"/>
                  <a:gd name="connsiteY7" fmla="*/ 263537 h 272710"/>
                  <a:gd name="connsiteX8" fmla="*/ 0 w 103846"/>
                  <a:gd name="connsiteY8" fmla="*/ 241821 h 272710"/>
                  <a:gd name="connsiteX9" fmla="*/ 9047 w 103846"/>
                  <a:gd name="connsiteY9" fmla="*/ 219979 h 272710"/>
                  <a:gd name="connsiteX10" fmla="*/ 21432 w 103846"/>
                  <a:gd name="connsiteY10" fmla="*/ 214849 h 272710"/>
                  <a:gd name="connsiteX11" fmla="*/ 21432 w 103846"/>
                  <a:gd name="connsiteY11" fmla="*/ 41207 h 272710"/>
                  <a:gd name="connsiteX12" fmla="*/ 62639 w 103846"/>
                  <a:gd name="connsiteY12" fmla="*/ 0 h 27271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3846" h="272710">
                    <a:moveTo>
                      <a:pt x="62639" y="0"/>
                    </a:moveTo>
                    <a:cubicBezTo>
                      <a:pt x="85397" y="0"/>
                      <a:pt x="103846" y="18449"/>
                      <a:pt x="103846" y="41207"/>
                    </a:cubicBezTo>
                    <a:cubicBezTo>
                      <a:pt x="103846" y="114295"/>
                      <a:pt x="103845" y="187384"/>
                      <a:pt x="103845" y="260472"/>
                    </a:cubicBezTo>
                    <a:cubicBezTo>
                      <a:pt x="103845" y="267231"/>
                      <a:pt x="98366" y="272710"/>
                      <a:pt x="91607" y="272710"/>
                    </a:cubicBezTo>
                    <a:lnTo>
                      <a:pt x="79557" y="272710"/>
                    </a:lnTo>
                    <a:lnTo>
                      <a:pt x="33670" y="272710"/>
                    </a:lnTo>
                    <a:lnTo>
                      <a:pt x="9173" y="272710"/>
                    </a:lnTo>
                    <a:cubicBezTo>
                      <a:pt x="4107" y="272710"/>
                      <a:pt x="0" y="268603"/>
                      <a:pt x="0" y="263537"/>
                    </a:cubicBezTo>
                    <a:lnTo>
                      <a:pt x="0" y="241821"/>
                    </a:lnTo>
                    <a:cubicBezTo>
                      <a:pt x="0" y="233291"/>
                      <a:pt x="3457" y="225569"/>
                      <a:pt x="9047" y="219979"/>
                    </a:cubicBezTo>
                    <a:lnTo>
                      <a:pt x="21432" y="214849"/>
                    </a:lnTo>
                    <a:lnTo>
                      <a:pt x="21432" y="41207"/>
                    </a:lnTo>
                    <a:cubicBezTo>
                      <a:pt x="21432" y="18449"/>
                      <a:pt x="39881" y="0"/>
                      <a:pt x="6263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39523C0C-4C78-EDAB-E611-7DB0BDF15FD6}"/>
                  </a:ext>
                </a:extLst>
              </p:cNvPr>
              <p:cNvSpPr/>
              <p:nvPr/>
            </p:nvSpPr>
            <p:spPr bwMode="auto">
              <a:xfrm>
                <a:off x="2434530" y="2961823"/>
                <a:ext cx="567157" cy="438707"/>
              </a:xfrm>
              <a:custGeom>
                <a:avLst/>
                <a:gdLst>
                  <a:gd name="connsiteX0" fmla="*/ 159418 w 567157"/>
                  <a:gd name="connsiteY0" fmla="*/ 0 h 438707"/>
                  <a:gd name="connsiteX1" fmla="*/ 411904 w 567157"/>
                  <a:gd name="connsiteY1" fmla="*/ 0 h 438707"/>
                  <a:gd name="connsiteX2" fmla="*/ 567157 w 567157"/>
                  <a:gd name="connsiteY2" fmla="*/ 155253 h 438707"/>
                  <a:gd name="connsiteX3" fmla="*/ 567157 w 567157"/>
                  <a:gd name="connsiteY3" fmla="*/ 197724 h 438707"/>
                  <a:gd name="connsiteX4" fmla="*/ 534124 w 567157"/>
                  <a:gd name="connsiteY4" fmla="*/ 277473 h 438707"/>
                  <a:gd name="connsiteX5" fmla="*/ 525364 w 567157"/>
                  <a:gd name="connsiteY5" fmla="*/ 283379 h 438707"/>
                  <a:gd name="connsiteX6" fmla="*/ 525363 w 567157"/>
                  <a:gd name="connsiteY6" fmla="*/ 426469 h 438707"/>
                  <a:gd name="connsiteX7" fmla="*/ 515366 w 567157"/>
                  <a:gd name="connsiteY7" fmla="*/ 438707 h 438707"/>
                  <a:gd name="connsiteX8" fmla="*/ 505522 w 567157"/>
                  <a:gd name="connsiteY8" fmla="*/ 438707 h 438707"/>
                  <a:gd name="connsiteX9" fmla="*/ 468036 w 567157"/>
                  <a:gd name="connsiteY9" fmla="*/ 438707 h 438707"/>
                  <a:gd name="connsiteX10" fmla="*/ 448024 w 567157"/>
                  <a:gd name="connsiteY10" fmla="*/ 438707 h 438707"/>
                  <a:gd name="connsiteX11" fmla="*/ 440530 w 567157"/>
                  <a:gd name="connsiteY11" fmla="*/ 429534 h 438707"/>
                  <a:gd name="connsiteX12" fmla="*/ 440530 w 567157"/>
                  <a:gd name="connsiteY12" fmla="*/ 407818 h 438707"/>
                  <a:gd name="connsiteX13" fmla="*/ 447921 w 567157"/>
                  <a:gd name="connsiteY13" fmla="*/ 385976 h 438707"/>
                  <a:gd name="connsiteX14" fmla="*/ 458038 w 567157"/>
                  <a:gd name="connsiteY14" fmla="*/ 380846 h 438707"/>
                  <a:gd name="connsiteX15" fmla="*/ 458038 w 567157"/>
                  <a:gd name="connsiteY15" fmla="*/ 309767 h 438707"/>
                  <a:gd name="connsiteX16" fmla="*/ 454375 w 567157"/>
                  <a:gd name="connsiteY16" fmla="*/ 310506 h 438707"/>
                  <a:gd name="connsiteX17" fmla="*/ 227708 w 567157"/>
                  <a:gd name="connsiteY17" fmla="*/ 310506 h 438707"/>
                  <a:gd name="connsiteX18" fmla="*/ 227707 w 567157"/>
                  <a:gd name="connsiteY18" fmla="*/ 426469 h 438707"/>
                  <a:gd name="connsiteX19" fmla="*/ 217710 w 567157"/>
                  <a:gd name="connsiteY19" fmla="*/ 438707 h 438707"/>
                  <a:gd name="connsiteX20" fmla="*/ 207866 w 567157"/>
                  <a:gd name="connsiteY20" fmla="*/ 438707 h 438707"/>
                  <a:gd name="connsiteX21" fmla="*/ 170380 w 567157"/>
                  <a:gd name="connsiteY21" fmla="*/ 438707 h 438707"/>
                  <a:gd name="connsiteX22" fmla="*/ 150368 w 567157"/>
                  <a:gd name="connsiteY22" fmla="*/ 438707 h 438707"/>
                  <a:gd name="connsiteX23" fmla="*/ 142874 w 567157"/>
                  <a:gd name="connsiteY23" fmla="*/ 429534 h 438707"/>
                  <a:gd name="connsiteX24" fmla="*/ 142874 w 567157"/>
                  <a:gd name="connsiteY24" fmla="*/ 407818 h 438707"/>
                  <a:gd name="connsiteX25" fmla="*/ 150265 w 567157"/>
                  <a:gd name="connsiteY25" fmla="*/ 385976 h 438707"/>
                  <a:gd name="connsiteX26" fmla="*/ 160382 w 567157"/>
                  <a:gd name="connsiteY26" fmla="*/ 380846 h 438707"/>
                  <a:gd name="connsiteX27" fmla="*/ 160382 w 567157"/>
                  <a:gd name="connsiteY27" fmla="*/ 310506 h 438707"/>
                  <a:gd name="connsiteX28" fmla="*/ 116947 w 567157"/>
                  <a:gd name="connsiteY28" fmla="*/ 310506 h 438707"/>
                  <a:gd name="connsiteX29" fmla="*/ 84834 w 567157"/>
                  <a:gd name="connsiteY29" fmla="*/ 304023 h 438707"/>
                  <a:gd name="connsiteX30" fmla="*/ 84833 w 567157"/>
                  <a:gd name="connsiteY30" fmla="*/ 426469 h 438707"/>
                  <a:gd name="connsiteX31" fmla="*/ 74836 w 567157"/>
                  <a:gd name="connsiteY31" fmla="*/ 438707 h 438707"/>
                  <a:gd name="connsiteX32" fmla="*/ 64992 w 567157"/>
                  <a:gd name="connsiteY32" fmla="*/ 438707 h 438707"/>
                  <a:gd name="connsiteX33" fmla="*/ 27506 w 567157"/>
                  <a:gd name="connsiteY33" fmla="*/ 438707 h 438707"/>
                  <a:gd name="connsiteX34" fmla="*/ 7494 w 567157"/>
                  <a:gd name="connsiteY34" fmla="*/ 438707 h 438707"/>
                  <a:gd name="connsiteX35" fmla="*/ 0 w 567157"/>
                  <a:gd name="connsiteY35" fmla="*/ 429534 h 438707"/>
                  <a:gd name="connsiteX36" fmla="*/ 0 w 567157"/>
                  <a:gd name="connsiteY36" fmla="*/ 407818 h 438707"/>
                  <a:gd name="connsiteX37" fmla="*/ 7391 w 567157"/>
                  <a:gd name="connsiteY37" fmla="*/ 385976 h 438707"/>
                  <a:gd name="connsiteX38" fmla="*/ 17508 w 567157"/>
                  <a:gd name="connsiteY38" fmla="*/ 380846 h 438707"/>
                  <a:gd name="connsiteX39" fmla="*/ 17508 w 567157"/>
                  <a:gd name="connsiteY39" fmla="*/ 248269 h 438707"/>
                  <a:gd name="connsiteX40" fmla="*/ 13028 w 567157"/>
                  <a:gd name="connsiteY40" fmla="*/ 241624 h 438707"/>
                  <a:gd name="connsiteX41" fmla="*/ 4165 w 567157"/>
                  <a:gd name="connsiteY41" fmla="*/ 197724 h 438707"/>
                  <a:gd name="connsiteX42" fmla="*/ 4165 w 567157"/>
                  <a:gd name="connsiteY42" fmla="*/ 155253 h 438707"/>
                  <a:gd name="connsiteX43" fmla="*/ 159418 w 567157"/>
                  <a:gd name="connsiteY43" fmla="*/ 0 h 4387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</a:cxnLst>
                <a:rect l="l" t="t" r="r" b="b"/>
                <a:pathLst>
                  <a:path w="567157" h="438707">
                    <a:moveTo>
                      <a:pt x="159418" y="0"/>
                    </a:moveTo>
                    <a:lnTo>
                      <a:pt x="411904" y="0"/>
                    </a:lnTo>
                    <a:cubicBezTo>
                      <a:pt x="497648" y="0"/>
                      <a:pt x="567157" y="69509"/>
                      <a:pt x="567157" y="155253"/>
                    </a:cubicBezTo>
                    <a:lnTo>
                      <a:pt x="567157" y="197724"/>
                    </a:lnTo>
                    <a:cubicBezTo>
                      <a:pt x="567157" y="228868"/>
                      <a:pt x="554534" y="257064"/>
                      <a:pt x="534124" y="277473"/>
                    </a:cubicBezTo>
                    <a:lnTo>
                      <a:pt x="525364" y="283379"/>
                    </a:lnTo>
                    <a:lnTo>
                      <a:pt x="525363" y="426469"/>
                    </a:lnTo>
                    <a:cubicBezTo>
                      <a:pt x="525363" y="433228"/>
                      <a:pt x="520887" y="438707"/>
                      <a:pt x="515366" y="438707"/>
                    </a:cubicBezTo>
                    <a:lnTo>
                      <a:pt x="505522" y="438707"/>
                    </a:lnTo>
                    <a:lnTo>
                      <a:pt x="468036" y="438707"/>
                    </a:lnTo>
                    <a:lnTo>
                      <a:pt x="448024" y="438707"/>
                    </a:lnTo>
                    <a:cubicBezTo>
                      <a:pt x="443885" y="438707"/>
                      <a:pt x="440530" y="434600"/>
                      <a:pt x="440530" y="429534"/>
                    </a:cubicBezTo>
                    <a:lnTo>
                      <a:pt x="440530" y="407818"/>
                    </a:lnTo>
                    <a:cubicBezTo>
                      <a:pt x="440530" y="399288"/>
                      <a:pt x="443354" y="391566"/>
                      <a:pt x="447921" y="385976"/>
                    </a:cubicBezTo>
                    <a:lnTo>
                      <a:pt x="458038" y="380846"/>
                    </a:lnTo>
                    <a:lnTo>
                      <a:pt x="458038" y="309767"/>
                    </a:lnTo>
                    <a:lnTo>
                      <a:pt x="454375" y="310506"/>
                    </a:lnTo>
                    <a:lnTo>
                      <a:pt x="227708" y="310506"/>
                    </a:lnTo>
                    <a:lnTo>
                      <a:pt x="227707" y="426469"/>
                    </a:lnTo>
                    <a:cubicBezTo>
                      <a:pt x="227707" y="433228"/>
                      <a:pt x="223231" y="438707"/>
                      <a:pt x="217710" y="438707"/>
                    </a:cubicBezTo>
                    <a:lnTo>
                      <a:pt x="207866" y="438707"/>
                    </a:lnTo>
                    <a:lnTo>
                      <a:pt x="170380" y="438707"/>
                    </a:lnTo>
                    <a:lnTo>
                      <a:pt x="150368" y="438707"/>
                    </a:lnTo>
                    <a:cubicBezTo>
                      <a:pt x="146229" y="438707"/>
                      <a:pt x="142874" y="434600"/>
                      <a:pt x="142874" y="429534"/>
                    </a:cubicBezTo>
                    <a:lnTo>
                      <a:pt x="142874" y="407818"/>
                    </a:lnTo>
                    <a:cubicBezTo>
                      <a:pt x="142874" y="399288"/>
                      <a:pt x="145698" y="391566"/>
                      <a:pt x="150265" y="385976"/>
                    </a:cubicBezTo>
                    <a:lnTo>
                      <a:pt x="160382" y="380846"/>
                    </a:lnTo>
                    <a:lnTo>
                      <a:pt x="160382" y="310506"/>
                    </a:lnTo>
                    <a:lnTo>
                      <a:pt x="116947" y="310506"/>
                    </a:lnTo>
                    <a:lnTo>
                      <a:pt x="84834" y="304023"/>
                    </a:lnTo>
                    <a:lnTo>
                      <a:pt x="84833" y="426469"/>
                    </a:lnTo>
                    <a:cubicBezTo>
                      <a:pt x="84833" y="433228"/>
                      <a:pt x="80357" y="438707"/>
                      <a:pt x="74836" y="438707"/>
                    </a:cubicBezTo>
                    <a:lnTo>
                      <a:pt x="64992" y="438707"/>
                    </a:lnTo>
                    <a:lnTo>
                      <a:pt x="27506" y="438707"/>
                    </a:lnTo>
                    <a:lnTo>
                      <a:pt x="7494" y="438707"/>
                    </a:lnTo>
                    <a:cubicBezTo>
                      <a:pt x="3355" y="438707"/>
                      <a:pt x="0" y="434600"/>
                      <a:pt x="0" y="429534"/>
                    </a:cubicBezTo>
                    <a:lnTo>
                      <a:pt x="0" y="407818"/>
                    </a:lnTo>
                    <a:cubicBezTo>
                      <a:pt x="0" y="399288"/>
                      <a:pt x="2824" y="391566"/>
                      <a:pt x="7391" y="385976"/>
                    </a:cubicBezTo>
                    <a:lnTo>
                      <a:pt x="17508" y="380846"/>
                    </a:lnTo>
                    <a:lnTo>
                      <a:pt x="17508" y="248269"/>
                    </a:lnTo>
                    <a:lnTo>
                      <a:pt x="13028" y="241624"/>
                    </a:lnTo>
                    <a:cubicBezTo>
                      <a:pt x="7321" y="228131"/>
                      <a:pt x="4165" y="213296"/>
                      <a:pt x="4165" y="197724"/>
                    </a:cubicBezTo>
                    <a:lnTo>
                      <a:pt x="4165" y="155253"/>
                    </a:lnTo>
                    <a:cubicBezTo>
                      <a:pt x="4165" y="69509"/>
                      <a:pt x="73674" y="0"/>
                      <a:pt x="15941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6" name="二等辺三角形 105">
                <a:extLst>
                  <a:ext uri="{FF2B5EF4-FFF2-40B4-BE49-F238E27FC236}">
                    <a16:creationId xmlns:a16="http://schemas.microsoft.com/office/drawing/2014/main" id="{D62862E5-B821-17F0-41ED-69D2F550BF5F}"/>
                  </a:ext>
                </a:extLst>
              </p:cNvPr>
              <p:cNvSpPr/>
              <p:nvPr/>
            </p:nvSpPr>
            <p:spPr bwMode="auto">
              <a:xfrm rot="1800000" flipH="1">
                <a:off x="2581843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7" name="二等辺三角形 106">
                <a:extLst>
                  <a:ext uri="{FF2B5EF4-FFF2-40B4-BE49-F238E27FC236}">
                    <a16:creationId xmlns:a16="http://schemas.microsoft.com/office/drawing/2014/main" id="{8ECAF1F7-8DA5-ABB2-C0CE-9E96C0320FE9}"/>
                  </a:ext>
                </a:extLst>
              </p:cNvPr>
              <p:cNvSpPr/>
              <p:nvPr/>
            </p:nvSpPr>
            <p:spPr bwMode="auto">
              <a:xfrm rot="19800000">
                <a:off x="2304235" y="2627327"/>
                <a:ext cx="181555" cy="150440"/>
              </a:xfrm>
              <a:prstGeom prst="triangl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8" name="楕円 107">
                <a:extLst>
                  <a:ext uri="{FF2B5EF4-FFF2-40B4-BE49-F238E27FC236}">
                    <a16:creationId xmlns:a16="http://schemas.microsoft.com/office/drawing/2014/main" id="{917434AC-E540-F51E-F91F-BD624783E96E}"/>
                  </a:ext>
                </a:extLst>
              </p:cNvPr>
              <p:cNvSpPr/>
              <p:nvPr/>
            </p:nvSpPr>
            <p:spPr bwMode="auto">
              <a:xfrm>
                <a:off x="2321738" y="2680384"/>
                <a:ext cx="426311" cy="447436"/>
              </a:xfrm>
              <a:prstGeom prst="ellipse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9" name="楕円 108">
                <a:extLst>
                  <a:ext uri="{FF2B5EF4-FFF2-40B4-BE49-F238E27FC236}">
                    <a16:creationId xmlns:a16="http://schemas.microsoft.com/office/drawing/2014/main" id="{6F8F6DC4-18C7-1E2A-8BB9-6919F1CB5047}"/>
                  </a:ext>
                </a:extLst>
              </p:cNvPr>
              <p:cNvSpPr/>
              <p:nvPr/>
            </p:nvSpPr>
            <p:spPr bwMode="auto">
              <a:xfrm>
                <a:off x="2392156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楕円 109">
                <a:extLst>
                  <a:ext uri="{FF2B5EF4-FFF2-40B4-BE49-F238E27FC236}">
                    <a16:creationId xmlns:a16="http://schemas.microsoft.com/office/drawing/2014/main" id="{B9E5E50F-02BC-E467-25A0-548A0BD857CA}"/>
                  </a:ext>
                </a:extLst>
              </p:cNvPr>
              <p:cNvSpPr/>
              <p:nvPr/>
            </p:nvSpPr>
            <p:spPr bwMode="auto">
              <a:xfrm>
                <a:off x="2606469" y="2825827"/>
                <a:ext cx="67676" cy="71028"/>
              </a:xfrm>
              <a:prstGeom prst="ellipse">
                <a:avLst/>
              </a:prstGeom>
              <a:solidFill>
                <a:schemeClr val="tx1"/>
              </a:solidFill>
              <a:ln w="254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フリーフォーム: 図形 110">
                <a:extLst>
                  <a:ext uri="{FF2B5EF4-FFF2-40B4-BE49-F238E27FC236}">
                    <a16:creationId xmlns:a16="http://schemas.microsoft.com/office/drawing/2014/main" id="{85E2B0C8-4D69-0227-C357-BF22329DC083}"/>
                  </a:ext>
                </a:extLst>
              </p:cNvPr>
              <p:cNvSpPr/>
              <p:nvPr/>
            </p:nvSpPr>
            <p:spPr bwMode="auto">
              <a:xfrm>
                <a:off x="2398164" y="2944166"/>
                <a:ext cx="278362" cy="140330"/>
              </a:xfrm>
              <a:custGeom>
                <a:avLst/>
                <a:gdLst>
                  <a:gd name="connsiteX0" fmla="*/ 124237 w 446117"/>
                  <a:gd name="connsiteY0" fmla="*/ 0 h 183942"/>
                  <a:gd name="connsiteX1" fmla="*/ 212086 w 446117"/>
                  <a:gd name="connsiteY1" fmla="*/ 26938 h 183942"/>
                  <a:gd name="connsiteX2" fmla="*/ 223059 w 446117"/>
                  <a:gd name="connsiteY2" fmla="*/ 38986 h 183942"/>
                  <a:gd name="connsiteX3" fmla="*/ 234031 w 446117"/>
                  <a:gd name="connsiteY3" fmla="*/ 26938 h 183942"/>
                  <a:gd name="connsiteX4" fmla="*/ 321880 w 446117"/>
                  <a:gd name="connsiteY4" fmla="*/ 0 h 183942"/>
                  <a:gd name="connsiteX5" fmla="*/ 446117 w 446117"/>
                  <a:gd name="connsiteY5" fmla="*/ 91971 h 183942"/>
                  <a:gd name="connsiteX6" fmla="*/ 321880 w 446117"/>
                  <a:gd name="connsiteY6" fmla="*/ 183942 h 183942"/>
                  <a:gd name="connsiteX7" fmla="*/ 234031 w 446117"/>
                  <a:gd name="connsiteY7" fmla="*/ 157004 h 183942"/>
                  <a:gd name="connsiteX8" fmla="*/ 223059 w 446117"/>
                  <a:gd name="connsiteY8" fmla="*/ 144956 h 183942"/>
                  <a:gd name="connsiteX9" fmla="*/ 212086 w 446117"/>
                  <a:gd name="connsiteY9" fmla="*/ 157004 h 183942"/>
                  <a:gd name="connsiteX10" fmla="*/ 124237 w 446117"/>
                  <a:gd name="connsiteY10" fmla="*/ 183942 h 183942"/>
                  <a:gd name="connsiteX11" fmla="*/ 0 w 446117"/>
                  <a:gd name="connsiteY11" fmla="*/ 91971 h 183942"/>
                  <a:gd name="connsiteX12" fmla="*/ 124237 w 446117"/>
                  <a:gd name="connsiteY12" fmla="*/ 0 h 1839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46117" h="183942">
                    <a:moveTo>
                      <a:pt x="124237" y="0"/>
                    </a:moveTo>
                    <a:cubicBezTo>
                      <a:pt x="158544" y="0"/>
                      <a:pt x="189603" y="10294"/>
                      <a:pt x="212086" y="26938"/>
                    </a:cubicBezTo>
                    <a:lnTo>
                      <a:pt x="223059" y="38986"/>
                    </a:lnTo>
                    <a:lnTo>
                      <a:pt x="234031" y="26938"/>
                    </a:lnTo>
                    <a:cubicBezTo>
                      <a:pt x="256514" y="10294"/>
                      <a:pt x="287573" y="0"/>
                      <a:pt x="321880" y="0"/>
                    </a:cubicBezTo>
                    <a:cubicBezTo>
                      <a:pt x="390494" y="0"/>
                      <a:pt x="446117" y="41177"/>
                      <a:pt x="446117" y="91971"/>
                    </a:cubicBezTo>
                    <a:cubicBezTo>
                      <a:pt x="446117" y="142765"/>
                      <a:pt x="390494" y="183942"/>
                      <a:pt x="321880" y="183942"/>
                    </a:cubicBezTo>
                    <a:cubicBezTo>
                      <a:pt x="287573" y="183942"/>
                      <a:pt x="256514" y="173648"/>
                      <a:pt x="234031" y="157004"/>
                    </a:cubicBezTo>
                    <a:lnTo>
                      <a:pt x="223059" y="144956"/>
                    </a:lnTo>
                    <a:lnTo>
                      <a:pt x="212086" y="157004"/>
                    </a:lnTo>
                    <a:cubicBezTo>
                      <a:pt x="189603" y="173648"/>
                      <a:pt x="158544" y="183942"/>
                      <a:pt x="124237" y="183942"/>
                    </a:cubicBezTo>
                    <a:cubicBezTo>
                      <a:pt x="55623" y="183942"/>
                      <a:pt x="0" y="142765"/>
                      <a:pt x="0" y="91971"/>
                    </a:cubicBezTo>
                    <a:cubicBezTo>
                      <a:pt x="0" y="41177"/>
                      <a:pt x="55623" y="0"/>
                      <a:pt x="124237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2" name="四角形: 上の 2 つの角を丸める 111">
                <a:extLst>
                  <a:ext uri="{FF2B5EF4-FFF2-40B4-BE49-F238E27FC236}">
                    <a16:creationId xmlns:a16="http://schemas.microsoft.com/office/drawing/2014/main" id="{2D15337C-C16E-2F35-F894-E7C25842D499}"/>
                  </a:ext>
                </a:extLst>
              </p:cNvPr>
              <p:cNvSpPr/>
              <p:nvPr/>
            </p:nvSpPr>
            <p:spPr bwMode="auto">
              <a:xfrm rot="10800000">
                <a:off x="2503414" y="2930539"/>
                <a:ext cx="62958" cy="49288"/>
              </a:xfrm>
              <a:prstGeom prst="round2SameRect">
                <a:avLst>
                  <a:gd name="adj1" fmla="val 50000"/>
                  <a:gd name="adj2" fmla="val 23787"/>
                </a:avLst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25" name="グループ化 124">
            <a:extLst>
              <a:ext uri="{FF2B5EF4-FFF2-40B4-BE49-F238E27FC236}">
                <a16:creationId xmlns:a16="http://schemas.microsoft.com/office/drawing/2014/main" id="{7950F3D9-ABCA-F816-70C7-B58A9325B664}"/>
              </a:ext>
            </a:extLst>
          </p:cNvPr>
          <p:cNvGrpSpPr/>
          <p:nvPr/>
        </p:nvGrpSpPr>
        <p:grpSpPr>
          <a:xfrm>
            <a:off x="3561489" y="4535263"/>
            <a:ext cx="2089759" cy="2089759"/>
            <a:chOff x="6722309" y="3886199"/>
            <a:chExt cx="2412166" cy="2412166"/>
          </a:xfrm>
        </p:grpSpPr>
        <p:grpSp>
          <p:nvGrpSpPr>
            <p:cNvPr id="126" name="グループ化 125">
              <a:extLst>
                <a:ext uri="{FF2B5EF4-FFF2-40B4-BE49-F238E27FC236}">
                  <a16:creationId xmlns:a16="http://schemas.microsoft.com/office/drawing/2014/main" id="{29C120C8-B6DB-2621-5506-308D9F9657B9}"/>
                </a:ext>
              </a:extLst>
            </p:cNvPr>
            <p:cNvGrpSpPr/>
            <p:nvPr/>
          </p:nvGrpSpPr>
          <p:grpSpPr>
            <a:xfrm>
              <a:off x="6722309" y="3886199"/>
              <a:ext cx="2412166" cy="2412166"/>
              <a:chOff x="643930" y="806730"/>
              <a:chExt cx="2735056" cy="2735056"/>
            </a:xfrm>
          </p:grpSpPr>
          <p:sp>
            <p:nvSpPr>
              <p:cNvPr id="146" name="四角形: 角を丸くする 145">
                <a:extLst>
                  <a:ext uri="{FF2B5EF4-FFF2-40B4-BE49-F238E27FC236}">
                    <a16:creationId xmlns:a16="http://schemas.microsoft.com/office/drawing/2014/main" id="{01692A6A-E255-D4C6-A92E-FFCC5FD30C25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7" name="四角形: 角を丸くする 146">
                <a:extLst>
                  <a:ext uri="{FF2B5EF4-FFF2-40B4-BE49-F238E27FC236}">
                    <a16:creationId xmlns:a16="http://schemas.microsoft.com/office/drawing/2014/main" id="{5EC7A340-EBF3-20FD-E06A-149DA9A7A915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27" name="フリーフォーム: 図形 126">
              <a:extLst>
                <a:ext uri="{FF2B5EF4-FFF2-40B4-BE49-F238E27FC236}">
                  <a16:creationId xmlns:a16="http://schemas.microsoft.com/office/drawing/2014/main" id="{48AEF5D5-CE27-0675-01F8-D1297418625B}"/>
                </a:ext>
              </a:extLst>
            </p:cNvPr>
            <p:cNvSpPr/>
            <p:nvPr/>
          </p:nvSpPr>
          <p:spPr bwMode="auto">
            <a:xfrm>
              <a:off x="6791949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9D198665-BE77-DE72-ED5E-D610002F01D5}"/>
                </a:ext>
              </a:extLst>
            </p:cNvPr>
            <p:cNvSpPr/>
            <p:nvPr/>
          </p:nvSpPr>
          <p:spPr bwMode="auto">
            <a:xfrm>
              <a:off x="6853253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29" name="フリーフォーム: 図形 128">
              <a:extLst>
                <a:ext uri="{FF2B5EF4-FFF2-40B4-BE49-F238E27FC236}">
                  <a16:creationId xmlns:a16="http://schemas.microsoft.com/office/drawing/2014/main" id="{5DF985CA-4571-4FFD-A7D7-BDAAEF21441E}"/>
                </a:ext>
              </a:extLst>
            </p:cNvPr>
            <p:cNvSpPr/>
            <p:nvPr/>
          </p:nvSpPr>
          <p:spPr bwMode="auto">
            <a:xfrm>
              <a:off x="6849283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30" name="グループ化 129">
              <a:extLst>
                <a:ext uri="{FF2B5EF4-FFF2-40B4-BE49-F238E27FC236}">
                  <a16:creationId xmlns:a16="http://schemas.microsoft.com/office/drawing/2014/main" id="{2A2D2BD9-F458-081B-EC9B-6B3F34B930EC}"/>
                </a:ext>
              </a:extLst>
            </p:cNvPr>
            <p:cNvGrpSpPr/>
            <p:nvPr/>
          </p:nvGrpSpPr>
          <p:grpSpPr>
            <a:xfrm flipH="1">
              <a:off x="7610776" y="4946511"/>
              <a:ext cx="1238609" cy="1083253"/>
              <a:chOff x="3169169" y="2630849"/>
              <a:chExt cx="937440" cy="819860"/>
            </a:xfrm>
          </p:grpSpPr>
          <p:sp>
            <p:nvSpPr>
              <p:cNvPr id="138" name="フリーフォーム: 図形 137">
                <a:extLst>
                  <a:ext uri="{FF2B5EF4-FFF2-40B4-BE49-F238E27FC236}">
                    <a16:creationId xmlns:a16="http://schemas.microsoft.com/office/drawing/2014/main" id="{A3E64965-B1CA-202E-81FA-DAB1F8C1D612}"/>
                  </a:ext>
                </a:extLst>
              </p:cNvPr>
              <p:cNvSpPr/>
              <p:nvPr/>
            </p:nvSpPr>
            <p:spPr bwMode="auto">
              <a:xfrm>
                <a:off x="3448050" y="3231775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F4372567-7F03-6AC4-BECE-D04D54C07A98}"/>
                  </a:ext>
                </a:extLst>
              </p:cNvPr>
              <p:cNvSpPr/>
              <p:nvPr/>
            </p:nvSpPr>
            <p:spPr bwMode="auto">
              <a:xfrm>
                <a:off x="3534258" y="3286274"/>
                <a:ext cx="156684" cy="164435"/>
              </a:xfrm>
              <a:custGeom>
                <a:avLst/>
                <a:gdLst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45901 h 214069"/>
                  <a:gd name="connsiteX0" fmla="*/ 137777 w 293782"/>
                  <a:gd name="connsiteY0" fmla="*/ 0 h 214069"/>
                  <a:gd name="connsiteX1" fmla="*/ 160636 w 293782"/>
                  <a:gd name="connsiteY1" fmla="*/ 0 h 214069"/>
                  <a:gd name="connsiteX2" fmla="*/ 171687 w 293782"/>
                  <a:gd name="connsiteY2" fmla="*/ 143210 h 214069"/>
                  <a:gd name="connsiteX3" fmla="*/ 293782 w 293782"/>
                  <a:gd name="connsiteY3" fmla="*/ 182832 h 214069"/>
                  <a:gd name="connsiteX4" fmla="*/ 139609 w 293782"/>
                  <a:gd name="connsiteY4" fmla="*/ 162521 h 214069"/>
                  <a:gd name="connsiteX5" fmla="*/ 25281 w 293782"/>
                  <a:gd name="connsiteY5" fmla="*/ 214069 h 214069"/>
                  <a:gd name="connsiteX6" fmla="*/ 25242 w 293782"/>
                  <a:gd name="connsiteY6" fmla="*/ 213792 h 214069"/>
                  <a:gd name="connsiteX7" fmla="*/ 83445 w 293782"/>
                  <a:gd name="connsiteY7" fmla="*/ 170152 h 214069"/>
                  <a:gd name="connsiteX8" fmla="*/ 0 w 293782"/>
                  <a:gd name="connsiteY8" fmla="*/ 174729 h 214069"/>
                  <a:gd name="connsiteX9" fmla="*/ 81402 w 293782"/>
                  <a:gd name="connsiteY9" fmla="*/ 155811 h 214069"/>
                  <a:gd name="connsiteX10" fmla="*/ 13324 w 293782"/>
                  <a:gd name="connsiteY10" fmla="*/ 130169 h 214069"/>
                  <a:gd name="connsiteX11" fmla="*/ 13284 w 293782"/>
                  <a:gd name="connsiteY11" fmla="*/ 129892 h 214069"/>
                  <a:gd name="connsiteX12" fmla="*/ 126518 w 293782"/>
                  <a:gd name="connsiteY12" fmla="*/ 133995 h 214069"/>
                  <a:gd name="connsiteX13" fmla="*/ 137777 w 293782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39609 w 269969"/>
                  <a:gd name="connsiteY4" fmla="*/ 162521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55811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  <a:gd name="connsiteX0" fmla="*/ 137777 w 269969"/>
                  <a:gd name="connsiteY0" fmla="*/ 0 h 214069"/>
                  <a:gd name="connsiteX1" fmla="*/ 160636 w 269969"/>
                  <a:gd name="connsiteY1" fmla="*/ 0 h 214069"/>
                  <a:gd name="connsiteX2" fmla="*/ 171687 w 269969"/>
                  <a:gd name="connsiteY2" fmla="*/ 143210 h 214069"/>
                  <a:gd name="connsiteX3" fmla="*/ 269969 w 269969"/>
                  <a:gd name="connsiteY3" fmla="*/ 182832 h 214069"/>
                  <a:gd name="connsiteX4" fmla="*/ 146753 w 269969"/>
                  <a:gd name="connsiteY4" fmla="*/ 164902 h 214069"/>
                  <a:gd name="connsiteX5" fmla="*/ 25281 w 269969"/>
                  <a:gd name="connsiteY5" fmla="*/ 214069 h 214069"/>
                  <a:gd name="connsiteX6" fmla="*/ 25242 w 269969"/>
                  <a:gd name="connsiteY6" fmla="*/ 213792 h 214069"/>
                  <a:gd name="connsiteX7" fmla="*/ 83445 w 269969"/>
                  <a:gd name="connsiteY7" fmla="*/ 170152 h 214069"/>
                  <a:gd name="connsiteX8" fmla="*/ 0 w 269969"/>
                  <a:gd name="connsiteY8" fmla="*/ 174729 h 214069"/>
                  <a:gd name="connsiteX9" fmla="*/ 81402 w 269969"/>
                  <a:gd name="connsiteY9" fmla="*/ 148667 h 214069"/>
                  <a:gd name="connsiteX10" fmla="*/ 13324 w 269969"/>
                  <a:gd name="connsiteY10" fmla="*/ 130169 h 214069"/>
                  <a:gd name="connsiteX11" fmla="*/ 13284 w 269969"/>
                  <a:gd name="connsiteY11" fmla="*/ 129892 h 214069"/>
                  <a:gd name="connsiteX12" fmla="*/ 126518 w 269969"/>
                  <a:gd name="connsiteY12" fmla="*/ 133995 h 214069"/>
                  <a:gd name="connsiteX13" fmla="*/ 137777 w 269969"/>
                  <a:gd name="connsiteY13" fmla="*/ 0 h 2140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69969" h="214069">
                    <a:moveTo>
                      <a:pt x="137777" y="0"/>
                    </a:moveTo>
                    <a:lnTo>
                      <a:pt x="160636" y="0"/>
                    </a:lnTo>
                    <a:lnTo>
                      <a:pt x="171687" y="143210"/>
                    </a:lnTo>
                    <a:lnTo>
                      <a:pt x="269969" y="182832"/>
                    </a:lnTo>
                    <a:lnTo>
                      <a:pt x="146753" y="164902"/>
                    </a:lnTo>
                    <a:lnTo>
                      <a:pt x="25281" y="214069"/>
                    </a:lnTo>
                    <a:cubicBezTo>
                      <a:pt x="25268" y="213977"/>
                      <a:pt x="25255" y="213884"/>
                      <a:pt x="25242" y="213792"/>
                    </a:cubicBezTo>
                    <a:lnTo>
                      <a:pt x="83445" y="170152"/>
                    </a:lnTo>
                    <a:lnTo>
                      <a:pt x="0" y="174729"/>
                    </a:lnTo>
                    <a:lnTo>
                      <a:pt x="81402" y="148667"/>
                    </a:lnTo>
                    <a:lnTo>
                      <a:pt x="13324" y="130169"/>
                    </a:lnTo>
                    <a:cubicBezTo>
                      <a:pt x="13311" y="130077"/>
                      <a:pt x="13297" y="129984"/>
                      <a:pt x="13284" y="129892"/>
                    </a:cubicBezTo>
                    <a:lnTo>
                      <a:pt x="126518" y="133995"/>
                    </a:lnTo>
                    <a:cubicBezTo>
                      <a:pt x="130271" y="85361"/>
                      <a:pt x="134024" y="48634"/>
                      <a:pt x="13777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0" name="フリーフォーム: 図形 139">
                <a:extLst>
                  <a:ext uri="{FF2B5EF4-FFF2-40B4-BE49-F238E27FC236}">
                    <a16:creationId xmlns:a16="http://schemas.microsoft.com/office/drawing/2014/main" id="{BACF55EE-00FD-9630-7FB5-0442E1725A0B}"/>
                  </a:ext>
                </a:extLst>
              </p:cNvPr>
              <p:cNvSpPr/>
              <p:nvPr/>
            </p:nvSpPr>
            <p:spPr bwMode="auto">
              <a:xfrm>
                <a:off x="3361373" y="2751539"/>
                <a:ext cx="745236" cy="562454"/>
              </a:xfrm>
              <a:custGeom>
                <a:avLst/>
                <a:gdLst>
                  <a:gd name="connsiteX0" fmla="*/ 123593 w 745236"/>
                  <a:gd name="connsiteY0" fmla="*/ 0 h 562454"/>
                  <a:gd name="connsiteX1" fmla="*/ 482099 w 745236"/>
                  <a:gd name="connsiteY1" fmla="*/ 413609 h 562454"/>
                  <a:gd name="connsiteX2" fmla="*/ 517182 w 745236"/>
                  <a:gd name="connsiteY2" fmla="*/ 424634 h 562454"/>
                  <a:gd name="connsiteX3" fmla="*/ 723304 w 745236"/>
                  <a:gd name="connsiteY3" fmla="*/ 348586 h 562454"/>
                  <a:gd name="connsiteX4" fmla="*/ 745236 w 745236"/>
                  <a:gd name="connsiteY4" fmla="*/ 430438 h 562454"/>
                  <a:gd name="connsiteX5" fmla="*/ 528329 w 745236"/>
                  <a:gd name="connsiteY5" fmla="*/ 467704 h 562454"/>
                  <a:gd name="connsiteX6" fmla="*/ 504862 w 745236"/>
                  <a:gd name="connsiteY6" fmla="*/ 487537 h 562454"/>
                  <a:gd name="connsiteX7" fmla="*/ 79377 w 745236"/>
                  <a:gd name="connsiteY7" fmla="*/ 483077 h 562454"/>
                  <a:gd name="connsiteX8" fmla="*/ 123593 w 745236"/>
                  <a:gd name="connsiteY8" fmla="*/ 0 h 5624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45236" h="562454">
                    <a:moveTo>
                      <a:pt x="123593" y="0"/>
                    </a:moveTo>
                    <a:cubicBezTo>
                      <a:pt x="170820" y="194168"/>
                      <a:pt x="301505" y="343221"/>
                      <a:pt x="482099" y="413609"/>
                    </a:cubicBezTo>
                    <a:lnTo>
                      <a:pt x="517182" y="424634"/>
                    </a:lnTo>
                    <a:lnTo>
                      <a:pt x="723304" y="348586"/>
                    </a:lnTo>
                    <a:lnTo>
                      <a:pt x="745236" y="430438"/>
                    </a:lnTo>
                    <a:lnTo>
                      <a:pt x="528329" y="467704"/>
                    </a:lnTo>
                    <a:lnTo>
                      <a:pt x="504862" y="487537"/>
                    </a:lnTo>
                    <a:cubicBezTo>
                      <a:pt x="364262" y="587215"/>
                      <a:pt x="185417" y="589117"/>
                      <a:pt x="79377" y="483077"/>
                    </a:cubicBezTo>
                    <a:cubicBezTo>
                      <a:pt x="-41811" y="361888"/>
                      <a:pt x="-22015" y="145607"/>
                      <a:pt x="123593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1" name="フリーフォーム: 図形 140">
                <a:extLst>
                  <a:ext uri="{FF2B5EF4-FFF2-40B4-BE49-F238E27FC236}">
                    <a16:creationId xmlns:a16="http://schemas.microsoft.com/office/drawing/2014/main" id="{669048E3-AC26-0AB3-DF23-5CC1DCE488D2}"/>
                  </a:ext>
                </a:extLst>
              </p:cNvPr>
              <p:cNvSpPr/>
              <p:nvPr/>
            </p:nvSpPr>
            <p:spPr bwMode="auto">
              <a:xfrm>
                <a:off x="3453104" y="2833000"/>
                <a:ext cx="475676" cy="376758"/>
              </a:xfrm>
              <a:custGeom>
                <a:avLst/>
                <a:gdLst>
                  <a:gd name="connsiteX0" fmla="*/ 31899 w 475676"/>
                  <a:gd name="connsiteY0" fmla="*/ 0 h 376758"/>
                  <a:gd name="connsiteX1" fmla="*/ 475676 w 475676"/>
                  <a:gd name="connsiteY1" fmla="*/ 251552 h 376758"/>
                  <a:gd name="connsiteX2" fmla="*/ 130701 w 475676"/>
                  <a:gd name="connsiteY2" fmla="*/ 342920 h 376758"/>
                  <a:gd name="connsiteX3" fmla="*/ 31899 w 475676"/>
                  <a:gd name="connsiteY3" fmla="*/ 0 h 376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75676" h="376758">
                    <a:moveTo>
                      <a:pt x="31899" y="0"/>
                    </a:moveTo>
                    <a:cubicBezTo>
                      <a:pt x="132185" y="148223"/>
                      <a:pt x="296989" y="241641"/>
                      <a:pt x="475676" y="251552"/>
                    </a:cubicBezTo>
                    <a:cubicBezTo>
                      <a:pt x="407697" y="371477"/>
                      <a:pt x="253246" y="412385"/>
                      <a:pt x="130701" y="342920"/>
                    </a:cubicBezTo>
                    <a:cubicBezTo>
                      <a:pt x="8155" y="273456"/>
                      <a:pt x="-36080" y="119925"/>
                      <a:pt x="3189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2" name="二等辺三角形 141">
                <a:extLst>
                  <a:ext uri="{FF2B5EF4-FFF2-40B4-BE49-F238E27FC236}">
                    <a16:creationId xmlns:a16="http://schemas.microsoft.com/office/drawing/2014/main" id="{B4257D83-6EDB-FF31-EAA1-A25B1CFD1D22}"/>
                  </a:ext>
                </a:extLst>
              </p:cNvPr>
              <p:cNvSpPr/>
              <p:nvPr/>
            </p:nvSpPr>
            <p:spPr bwMode="auto">
              <a:xfrm rot="16200000" flipH="1">
                <a:off x="3177258" y="2768449"/>
                <a:ext cx="91254" cy="107431"/>
              </a:xfrm>
              <a:prstGeom prst="triangle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3" name="フリーフォーム: 図形 142">
                <a:extLst>
                  <a:ext uri="{FF2B5EF4-FFF2-40B4-BE49-F238E27FC236}">
                    <a16:creationId xmlns:a16="http://schemas.microsoft.com/office/drawing/2014/main" id="{41932EF0-0131-5A6D-8AAA-2A804B85BBA9}"/>
                  </a:ext>
                </a:extLst>
              </p:cNvPr>
              <p:cNvSpPr/>
              <p:nvPr/>
            </p:nvSpPr>
            <p:spPr bwMode="auto">
              <a:xfrm>
                <a:off x="3259639" y="2630849"/>
                <a:ext cx="437604" cy="351472"/>
              </a:xfrm>
              <a:custGeom>
                <a:avLst/>
                <a:gdLst>
                  <a:gd name="connsiteX0" fmla="*/ 167439 w 437604"/>
                  <a:gd name="connsiteY0" fmla="*/ 0 h 351472"/>
                  <a:gd name="connsiteX1" fmla="*/ 232614 w 437604"/>
                  <a:gd name="connsiteY1" fmla="*/ 13810 h 351472"/>
                  <a:gd name="connsiteX2" fmla="*/ 248566 w 437604"/>
                  <a:gd name="connsiteY2" fmla="*/ 25098 h 351472"/>
                  <a:gd name="connsiteX3" fmla="*/ 287503 w 437604"/>
                  <a:gd name="connsiteY3" fmla="*/ 45522 h 351472"/>
                  <a:gd name="connsiteX4" fmla="*/ 340543 w 437604"/>
                  <a:gd name="connsiteY4" fmla="*/ 53681 h 351472"/>
                  <a:gd name="connsiteX5" fmla="*/ 437604 w 437604"/>
                  <a:gd name="connsiteY5" fmla="*/ 22432 h 351472"/>
                  <a:gd name="connsiteX6" fmla="*/ 340543 w 437604"/>
                  <a:gd name="connsiteY6" fmla="*/ 93301 h 351472"/>
                  <a:gd name="connsiteX7" fmla="*/ 309795 w 437604"/>
                  <a:gd name="connsiteY7" fmla="*/ 88768 h 351472"/>
                  <a:gd name="connsiteX8" fmla="*/ 321720 w 437604"/>
                  <a:gd name="connsiteY8" fmla="*/ 107332 h 351472"/>
                  <a:gd name="connsiteX9" fmla="*/ 334878 w 437604"/>
                  <a:gd name="connsiteY9" fmla="*/ 175736 h 351472"/>
                  <a:gd name="connsiteX10" fmla="*/ 167439 w 437604"/>
                  <a:gd name="connsiteY10" fmla="*/ 351472 h 351472"/>
                  <a:gd name="connsiteX11" fmla="*/ 0 w 437604"/>
                  <a:gd name="connsiteY11" fmla="*/ 175736 h 351472"/>
                  <a:gd name="connsiteX12" fmla="*/ 167439 w 437604"/>
                  <a:gd name="connsiteY12" fmla="*/ 0 h 3514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37604" h="351472">
                    <a:moveTo>
                      <a:pt x="167439" y="0"/>
                    </a:moveTo>
                    <a:cubicBezTo>
                      <a:pt x="190558" y="0"/>
                      <a:pt x="212582" y="4918"/>
                      <a:pt x="232614" y="13810"/>
                    </a:cubicBezTo>
                    <a:lnTo>
                      <a:pt x="248566" y="25098"/>
                    </a:lnTo>
                    <a:lnTo>
                      <a:pt x="287503" y="45522"/>
                    </a:lnTo>
                    <a:cubicBezTo>
                      <a:pt x="304039" y="50845"/>
                      <a:pt x="322078" y="53681"/>
                      <a:pt x="340543" y="53681"/>
                    </a:cubicBezTo>
                    <a:cubicBezTo>
                      <a:pt x="377472" y="53681"/>
                      <a:pt x="412698" y="42340"/>
                      <a:pt x="437604" y="22432"/>
                    </a:cubicBezTo>
                    <a:cubicBezTo>
                      <a:pt x="437604" y="61572"/>
                      <a:pt x="394148" y="93301"/>
                      <a:pt x="340543" y="93301"/>
                    </a:cubicBezTo>
                    <a:lnTo>
                      <a:pt x="309795" y="88768"/>
                    </a:lnTo>
                    <a:lnTo>
                      <a:pt x="321720" y="107332"/>
                    </a:lnTo>
                    <a:cubicBezTo>
                      <a:pt x="330193" y="128357"/>
                      <a:pt x="334878" y="151472"/>
                      <a:pt x="334878" y="175736"/>
                    </a:cubicBezTo>
                    <a:cubicBezTo>
                      <a:pt x="334878" y="272792"/>
                      <a:pt x="259913" y="351472"/>
                      <a:pt x="167439" y="351472"/>
                    </a:cubicBezTo>
                    <a:cubicBezTo>
                      <a:pt x="74965" y="351472"/>
                      <a:pt x="0" y="272792"/>
                      <a:pt x="0" y="175736"/>
                    </a:cubicBezTo>
                    <a:cubicBezTo>
                      <a:pt x="0" y="78680"/>
                      <a:pt x="74965" y="0"/>
                      <a:pt x="167439" y="0"/>
                    </a:cubicBezTo>
                    <a:close/>
                  </a:path>
                </a:pathLst>
              </a:custGeom>
              <a:solidFill>
                <a:srgbClr val="FFFF99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4" name="楕円 143">
                <a:extLst>
                  <a:ext uri="{FF2B5EF4-FFF2-40B4-BE49-F238E27FC236}">
                    <a16:creationId xmlns:a16="http://schemas.microsoft.com/office/drawing/2014/main" id="{2E66A2DC-9C02-2734-30B4-1ABBEAD02B12}"/>
                  </a:ext>
                </a:extLst>
              </p:cNvPr>
              <p:cNvSpPr/>
              <p:nvPr/>
            </p:nvSpPr>
            <p:spPr bwMode="auto">
              <a:xfrm>
                <a:off x="3375196" y="2785643"/>
                <a:ext cx="89022" cy="93432"/>
              </a:xfrm>
              <a:prstGeom prst="ellipse">
                <a:avLst/>
              </a:prstGeom>
              <a:solidFill>
                <a:srgbClr val="FF99CC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5" name="楕円 144">
                <a:extLst>
                  <a:ext uri="{FF2B5EF4-FFF2-40B4-BE49-F238E27FC236}">
                    <a16:creationId xmlns:a16="http://schemas.microsoft.com/office/drawing/2014/main" id="{70CF9870-543C-7D22-5F1C-1BDA91A01E22}"/>
                  </a:ext>
                </a:extLst>
              </p:cNvPr>
              <p:cNvSpPr/>
              <p:nvPr/>
            </p:nvSpPr>
            <p:spPr bwMode="auto">
              <a:xfrm>
                <a:off x="3315654" y="2711988"/>
                <a:ext cx="45719" cy="47983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31" name="グループ化 130">
              <a:extLst>
                <a:ext uri="{FF2B5EF4-FFF2-40B4-BE49-F238E27FC236}">
                  <a16:creationId xmlns:a16="http://schemas.microsoft.com/office/drawing/2014/main" id="{B6D200E3-4247-8462-45D7-B76AE102A980}"/>
                </a:ext>
              </a:extLst>
            </p:cNvPr>
            <p:cNvGrpSpPr/>
            <p:nvPr/>
          </p:nvGrpSpPr>
          <p:grpSpPr>
            <a:xfrm>
              <a:off x="7023230" y="4165510"/>
              <a:ext cx="1148918" cy="988714"/>
              <a:chOff x="2888858" y="3571429"/>
              <a:chExt cx="651347" cy="560524"/>
            </a:xfrm>
          </p:grpSpPr>
          <p:sp>
            <p:nvSpPr>
              <p:cNvPr id="132" name="月 131">
                <a:extLst>
                  <a:ext uri="{FF2B5EF4-FFF2-40B4-BE49-F238E27FC236}">
                    <a16:creationId xmlns:a16="http://schemas.microsoft.com/office/drawing/2014/main" id="{688CD7BA-6A07-0F64-15E8-186DB49AFC09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3" name="四角形: 角を丸くする 132">
                <a:extLst>
                  <a:ext uri="{FF2B5EF4-FFF2-40B4-BE49-F238E27FC236}">
                    <a16:creationId xmlns:a16="http://schemas.microsoft.com/office/drawing/2014/main" id="{C8454029-1A88-A15F-7CD4-75195154D31A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4" name="四角形: 角を丸くする 133">
                <a:extLst>
                  <a:ext uri="{FF2B5EF4-FFF2-40B4-BE49-F238E27FC236}">
                    <a16:creationId xmlns:a16="http://schemas.microsoft.com/office/drawing/2014/main" id="{51E99261-BB7A-5739-1E62-ABD647204DF1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5" name="フリーフォーム: 図形 134">
                <a:extLst>
                  <a:ext uri="{FF2B5EF4-FFF2-40B4-BE49-F238E27FC236}">
                    <a16:creationId xmlns:a16="http://schemas.microsoft.com/office/drawing/2014/main" id="{CEFFB60E-F78B-D899-0BEB-8A04729409AF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6" name="四角形: 角を丸くする 135">
                <a:extLst>
                  <a:ext uri="{FF2B5EF4-FFF2-40B4-BE49-F238E27FC236}">
                    <a16:creationId xmlns:a16="http://schemas.microsoft.com/office/drawing/2014/main" id="{EFD12592-D3BE-7725-74B7-F853089F58E9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7" name="楕円 136">
                <a:extLst>
                  <a:ext uri="{FF2B5EF4-FFF2-40B4-BE49-F238E27FC236}">
                    <a16:creationId xmlns:a16="http://schemas.microsoft.com/office/drawing/2014/main" id="{D5258634-7597-1C38-C71B-7B51941C8E9A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6029023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</TotalTime>
  <Words>162</Words>
  <Application>Microsoft Office PowerPoint</Application>
  <PresentationFormat>A4 210 x 297 mm</PresentationFormat>
  <Paragraphs>31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poph58_当アパートは各種動物／鳥類／爬虫類のペット飼育を認めておりません</dc:title>
  <dc:subject>poph58_当アパートは各種動物／鳥類／爬虫類のペット飼育を認めておりません</dc:subject>
  <dc:creator>でじけろお</dc:creator>
  <cp:revision>1</cp:revision>
  <dcterms:created xsi:type="dcterms:W3CDTF">2014-12-04T06:28:15Z</dcterms:created>
  <dcterms:modified xsi:type="dcterms:W3CDTF">2025-03-05T07:26:15Z</dcterms:modified>
  <cp:version>1</cp:version>
</cp:coreProperties>
</file>

<file path=docProps/thumbnail.jpeg>
</file>