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00" r:id="rId3"/>
    <p:sldId id="303" r:id="rId4"/>
    <p:sldId id="318" r:id="rId5"/>
    <p:sldId id="324" r:id="rId6"/>
    <p:sldId id="32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CCFF"/>
    <a:srgbClr val="FF0066"/>
    <a:srgbClr val="99CCFF"/>
    <a:srgbClr val="CCECFF"/>
    <a:srgbClr val="FF0000"/>
    <a:srgbClr val="FFCC66"/>
    <a:srgbClr val="FF6600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0" d="100"/>
          <a:sy n="50" d="100"/>
        </p:scale>
        <p:origin x="1350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8AD6C15-13F4-5097-FABF-C1793BB4DAEA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6B33502-E081-4F16-AC31-8773D88AAA02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613CB8C-09DF-4B16-9505-B6A378F3A846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414546" y="2819401"/>
            <a:ext cx="7687090" cy="42672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トイレでは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スリッパ着用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003017A-F7BC-BEDA-6671-27E96CDC4A53}"/>
              </a:ext>
            </a:extLst>
          </p:cNvPr>
          <p:cNvSpPr txBox="1"/>
          <p:nvPr/>
        </p:nvSpPr>
        <p:spPr>
          <a:xfrm rot="5400000">
            <a:off x="-1085852" y="2171700"/>
            <a:ext cx="9029702" cy="556260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トイレでは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スリッパ着用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482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BDE98AD-BD68-6750-5AD6-E4516A0DA720}"/>
              </a:ext>
            </a:extLst>
          </p:cNvPr>
          <p:cNvSpPr/>
          <p:nvPr/>
        </p:nvSpPr>
        <p:spPr>
          <a:xfrm rot="5400000">
            <a:off x="-1434525" y="1616613"/>
            <a:ext cx="9727048" cy="6672775"/>
          </a:xfrm>
          <a:custGeom>
            <a:avLst/>
            <a:gdLst>
              <a:gd name="connsiteX0" fmla="*/ 9308736 w 9727048"/>
              <a:gd name="connsiteY0" fmla="*/ 717543 h 6672775"/>
              <a:gd name="connsiteX1" fmla="*/ 921543 w 9727048"/>
              <a:gd name="connsiteY1" fmla="*/ 6267670 h 6672775"/>
              <a:gd name="connsiteX2" fmla="*/ 9308736 w 9727048"/>
              <a:gd name="connsiteY2" fmla="*/ 6267670 h 6672775"/>
              <a:gd name="connsiteX3" fmla="*/ 422240 w 9727048"/>
              <a:gd name="connsiteY3" fmla="*/ 405106 h 6672775"/>
              <a:gd name="connsiteX4" fmla="*/ 422240 w 9727048"/>
              <a:gd name="connsiteY4" fmla="*/ 5950479 h 6672775"/>
              <a:gd name="connsiteX5" fmla="*/ 8802249 w 9727048"/>
              <a:gd name="connsiteY5" fmla="*/ 405106 h 6672775"/>
              <a:gd name="connsiteX6" fmla="*/ 0 w 9727048"/>
              <a:gd name="connsiteY6" fmla="*/ 0 h 6672775"/>
              <a:gd name="connsiteX7" fmla="*/ 9727048 w 9727048"/>
              <a:gd name="connsiteY7" fmla="*/ 0 h 6672775"/>
              <a:gd name="connsiteX8" fmla="*/ 9727048 w 9727048"/>
              <a:gd name="connsiteY8" fmla="*/ 6672775 h 6672775"/>
              <a:gd name="connsiteX9" fmla="*/ 0 w 9727048"/>
              <a:gd name="connsiteY9" fmla="*/ 6672775 h 6672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27048" h="6672775">
                <a:moveTo>
                  <a:pt x="9308736" y="717543"/>
                </a:moveTo>
                <a:lnTo>
                  <a:pt x="921543" y="6267670"/>
                </a:lnTo>
                <a:lnTo>
                  <a:pt x="9308736" y="6267670"/>
                </a:lnTo>
                <a:close/>
                <a:moveTo>
                  <a:pt x="422240" y="405106"/>
                </a:moveTo>
                <a:lnTo>
                  <a:pt x="422240" y="5950479"/>
                </a:lnTo>
                <a:lnTo>
                  <a:pt x="8802249" y="405106"/>
                </a:lnTo>
                <a:close/>
                <a:moveTo>
                  <a:pt x="0" y="0"/>
                </a:moveTo>
                <a:lnTo>
                  <a:pt x="9727048" y="0"/>
                </a:lnTo>
                <a:lnTo>
                  <a:pt x="9727048" y="6672775"/>
                </a:lnTo>
                <a:lnTo>
                  <a:pt x="0" y="6672775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EB36E80-DBC1-6433-5838-0EB87859B020}"/>
              </a:ext>
            </a:extLst>
          </p:cNvPr>
          <p:cNvGrpSpPr/>
          <p:nvPr/>
        </p:nvGrpSpPr>
        <p:grpSpPr>
          <a:xfrm>
            <a:off x="1173479" y="704335"/>
            <a:ext cx="4511040" cy="8497330"/>
            <a:chOff x="1848024" y="788763"/>
            <a:chExt cx="3161953" cy="8328473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4094371F-3456-B8E9-D8CB-38B8A48D1CB0}"/>
                </a:ext>
              </a:extLst>
            </p:cNvPr>
            <p:cNvSpPr txBox="1"/>
            <p:nvPr/>
          </p:nvSpPr>
          <p:spPr>
            <a:xfrm rot="5400000">
              <a:off x="-735237" y="3372024"/>
              <a:ext cx="8328473" cy="3161952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トイレでは</a:t>
              </a: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スリッパ着用</a:t>
              </a:r>
              <a:endParaRPr lang="en-US" altLang="ja-JP" sz="8800" dirty="0">
                <a:ln w="1905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9932F3B-5BCD-4CFE-0661-E0F8430D53C6}"/>
                </a:ext>
              </a:extLst>
            </p:cNvPr>
            <p:cNvSpPr txBox="1"/>
            <p:nvPr/>
          </p:nvSpPr>
          <p:spPr>
            <a:xfrm rot="5400000">
              <a:off x="-735236" y="3372024"/>
              <a:ext cx="8328473" cy="3161952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rgbClr val="FFFF00"/>
                  </a:solidFill>
                  <a:effectLst/>
                </a:rPr>
                <a:t>トイレでは</a:t>
              </a: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effectLst/>
                </a:rPr>
                <a:t>スリッパ着用</a:t>
              </a:r>
              <a:endParaRPr lang="en-US" altLang="ja-JP" sz="8800" dirty="0">
                <a:ln w="28575">
                  <a:noFill/>
                </a:ln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3899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3CD6423-2D9C-9A1E-73B0-54EECE49A510}"/>
              </a:ext>
            </a:extLst>
          </p:cNvPr>
          <p:cNvSpPr txBox="1"/>
          <p:nvPr/>
        </p:nvSpPr>
        <p:spPr>
          <a:xfrm>
            <a:off x="361950" y="4953000"/>
            <a:ext cx="6134100" cy="414401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トイレでは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スリッパ着用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DC1CBDD-5A3A-AE2E-3F1D-263C3469DFEE}"/>
              </a:ext>
            </a:extLst>
          </p:cNvPr>
          <p:cNvGrpSpPr/>
          <p:nvPr/>
        </p:nvGrpSpPr>
        <p:grpSpPr>
          <a:xfrm>
            <a:off x="1627115" y="812540"/>
            <a:ext cx="3603770" cy="3603768"/>
            <a:chOff x="6709192" y="3892549"/>
            <a:chExt cx="2412166" cy="2412166"/>
          </a:xfrm>
        </p:grpSpPr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77AE31D3-EACD-C244-F569-4CDCCCC6BA39}"/>
                </a:ext>
              </a:extLst>
            </p:cNvPr>
            <p:cNvSpPr/>
            <p:nvPr/>
          </p:nvSpPr>
          <p:spPr bwMode="auto">
            <a:xfrm>
              <a:off x="6709192" y="3892549"/>
              <a:ext cx="2412166" cy="241216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09734D5C-BF23-A33A-C0FD-05E9F83332F2}"/>
                </a:ext>
              </a:extLst>
            </p:cNvPr>
            <p:cNvSpPr/>
            <p:nvPr/>
          </p:nvSpPr>
          <p:spPr bwMode="auto">
            <a:xfrm>
              <a:off x="6778832" y="396218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8CE5CDAE-0D4B-4864-A352-7093BE82271A}"/>
                </a:ext>
              </a:extLst>
            </p:cNvPr>
            <p:cNvGrpSpPr/>
            <p:nvPr/>
          </p:nvGrpSpPr>
          <p:grpSpPr>
            <a:xfrm>
              <a:off x="7172325" y="4237413"/>
              <a:ext cx="1485900" cy="1722438"/>
              <a:chOff x="5490218" y="2890400"/>
              <a:chExt cx="1760908" cy="2041226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8530A724-615F-D5FB-7CE2-D1101C89C159}"/>
                  </a:ext>
                </a:extLst>
              </p:cNvPr>
              <p:cNvGrpSpPr/>
              <p:nvPr/>
            </p:nvGrpSpPr>
            <p:grpSpPr>
              <a:xfrm>
                <a:off x="5490218" y="2890400"/>
                <a:ext cx="836983" cy="2041226"/>
                <a:chOff x="5347754" y="1747815"/>
                <a:chExt cx="1612419" cy="3932354"/>
              </a:xfrm>
            </p:grpSpPr>
            <p:sp>
              <p:nvSpPr>
                <p:cNvPr id="23" name="楕円 355">
                  <a:extLst>
                    <a:ext uri="{FF2B5EF4-FFF2-40B4-BE49-F238E27FC236}">
                      <a16:creationId xmlns:a16="http://schemas.microsoft.com/office/drawing/2014/main" id="{95A63E99-F7CB-6A9C-2A22-0FE8C30B4A2F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9A72E35B-465C-26D0-CA82-C55CC0E62823}"/>
                    </a:ext>
                  </a:extLst>
                </p:cNvPr>
                <p:cNvSpPr/>
                <p:nvPr/>
              </p:nvSpPr>
              <p:spPr bwMode="auto">
                <a:xfrm>
                  <a:off x="5347754" y="1747815"/>
                  <a:ext cx="1612419" cy="2223011"/>
                </a:xfrm>
                <a:custGeom>
                  <a:avLst/>
                  <a:gdLst>
                    <a:gd name="connsiteX0" fmla="*/ 806209 w 1612419"/>
                    <a:gd name="connsiteY0" fmla="*/ 0 h 2222992"/>
                    <a:gd name="connsiteX1" fmla="*/ 1608572 w 1612419"/>
                    <a:gd name="connsiteY1" fmla="*/ 2011373 h 2222992"/>
                    <a:gd name="connsiteX2" fmla="*/ 1612419 w 1612419"/>
                    <a:gd name="connsiteY2" fmla="*/ 2222992 h 2222992"/>
                    <a:gd name="connsiteX3" fmla="*/ 1600239 w 1612419"/>
                    <a:gd name="connsiteY3" fmla="*/ 2199191 h 2222992"/>
                    <a:gd name="connsiteX4" fmla="*/ 806209 w 1612419"/>
                    <a:gd name="connsiteY4" fmla="*/ 2006204 h 2222992"/>
                    <a:gd name="connsiteX5" fmla="*/ 12179 w 1612419"/>
                    <a:gd name="connsiteY5" fmla="*/ 2199191 h 2222992"/>
                    <a:gd name="connsiteX6" fmla="*/ 0 w 1612419"/>
                    <a:gd name="connsiteY6" fmla="*/ 2222992 h 2222992"/>
                    <a:gd name="connsiteX7" fmla="*/ 3846 w 1612419"/>
                    <a:gd name="connsiteY7" fmla="*/ 2011373 h 2222992"/>
                    <a:gd name="connsiteX8" fmla="*/ 806209 w 1612419"/>
                    <a:gd name="connsiteY8" fmla="*/ 0 h 2222992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12419" h="2223011">
                      <a:moveTo>
                        <a:pt x="806209" y="19"/>
                      </a:moveTo>
                      <a:cubicBezTo>
                        <a:pt x="1421446" y="4781"/>
                        <a:pt x="1567270" y="881635"/>
                        <a:pt x="1608572" y="2011392"/>
                      </a:cubicBezTo>
                      <a:cubicBezTo>
                        <a:pt x="1609854" y="2081932"/>
                        <a:pt x="1611137" y="2152471"/>
                        <a:pt x="1612419" y="2223011"/>
                      </a:cubicBezTo>
                      <a:lnTo>
                        <a:pt x="1600239" y="2199210"/>
                      </a:lnTo>
                      <a:cubicBezTo>
                        <a:pt x="1524663" y="2089073"/>
                        <a:pt x="1197880" y="2006223"/>
                        <a:pt x="806209" y="2006223"/>
                      </a:cubicBezTo>
                      <a:cubicBezTo>
                        <a:pt x="414538" y="2006223"/>
                        <a:pt x="87755" y="2089073"/>
                        <a:pt x="12179" y="2199210"/>
                      </a:cubicBezTo>
                      <a:lnTo>
                        <a:pt x="0" y="2223011"/>
                      </a:lnTo>
                      <a:lnTo>
                        <a:pt x="3846" y="2011392"/>
                      </a:lnTo>
                      <a:cubicBezTo>
                        <a:pt x="45149" y="881635"/>
                        <a:pt x="190972" y="-4743"/>
                        <a:pt x="806209" y="19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AD8BFB68-E2AF-28B2-5EE4-3244865CC95E}"/>
                    </a:ext>
                  </a:extLst>
                </p:cNvPr>
                <p:cNvSpPr/>
                <p:nvPr/>
              </p:nvSpPr>
              <p:spPr bwMode="auto">
                <a:xfrm>
                  <a:off x="5555425" y="3754040"/>
                  <a:ext cx="1197077" cy="192612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7D737587-5FEF-9DE2-A9C1-2BF01E332272}"/>
                    </a:ext>
                  </a:extLst>
                </p:cNvPr>
                <p:cNvSpPr/>
                <p:nvPr/>
              </p:nvSpPr>
              <p:spPr bwMode="auto">
                <a:xfrm>
                  <a:off x="5645888" y="3754039"/>
                  <a:ext cx="1016152" cy="186381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楕円 355">
                  <a:extLst>
                    <a:ext uri="{FF2B5EF4-FFF2-40B4-BE49-F238E27FC236}">
                      <a16:creationId xmlns:a16="http://schemas.microsoft.com/office/drawing/2014/main" id="{E0960B37-F2D4-74D5-7DBA-CBFB205551F0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9C0DB568-9A2A-C628-A622-8BE9CE0A05F2}"/>
                    </a:ext>
                  </a:extLst>
                </p:cNvPr>
                <p:cNvSpPr/>
                <p:nvPr/>
              </p:nvSpPr>
              <p:spPr bwMode="auto">
                <a:xfrm>
                  <a:off x="5856326" y="2455941"/>
                  <a:ext cx="595274" cy="732798"/>
                </a:xfrm>
                <a:custGeom>
                  <a:avLst/>
                  <a:gdLst>
                    <a:gd name="connsiteX0" fmla="*/ 120490 w 1643432"/>
                    <a:gd name="connsiteY0" fmla="*/ 722921 h 2023101"/>
                    <a:gd name="connsiteX1" fmla="*/ 629301 w 1643432"/>
                    <a:gd name="connsiteY1" fmla="*/ 722921 h 2023101"/>
                    <a:gd name="connsiteX2" fmla="*/ 749790 w 1643432"/>
                    <a:gd name="connsiteY2" fmla="*/ 843411 h 2023101"/>
                    <a:gd name="connsiteX3" fmla="*/ 749790 w 1643432"/>
                    <a:gd name="connsiteY3" fmla="*/ 1445841 h 2023101"/>
                    <a:gd name="connsiteX4" fmla="*/ 641621 w 1643432"/>
                    <a:gd name="connsiteY4" fmla="*/ 1445841 h 2023101"/>
                    <a:gd name="connsiteX5" fmla="*/ 641621 w 1643432"/>
                    <a:gd name="connsiteY5" fmla="*/ 968371 h 2023101"/>
                    <a:gd name="connsiteX6" fmla="*/ 626004 w 1643432"/>
                    <a:gd name="connsiteY6" fmla="*/ 952754 h 2023101"/>
                    <a:gd name="connsiteX7" fmla="*/ 610387 w 1643432"/>
                    <a:gd name="connsiteY7" fmla="*/ 968371 h 2023101"/>
                    <a:gd name="connsiteX8" fmla="*/ 610387 w 1643432"/>
                    <a:gd name="connsiteY8" fmla="*/ 1445841 h 2023101"/>
                    <a:gd name="connsiteX9" fmla="*/ 609751 w 1643432"/>
                    <a:gd name="connsiteY9" fmla="*/ 1445841 h 2023101"/>
                    <a:gd name="connsiteX10" fmla="*/ 547040 w 1643432"/>
                    <a:gd name="connsiteY10" fmla="*/ 2023101 h 2023101"/>
                    <a:gd name="connsiteX11" fmla="*/ 390510 w 1643432"/>
                    <a:gd name="connsiteY11" fmla="*/ 2023101 h 2023101"/>
                    <a:gd name="connsiteX12" fmla="*/ 390511 w 1643432"/>
                    <a:gd name="connsiteY12" fmla="*/ 1359783 h 2023101"/>
                    <a:gd name="connsiteX13" fmla="*/ 374894 w 1643432"/>
                    <a:gd name="connsiteY13" fmla="*/ 1344167 h 2023101"/>
                    <a:gd name="connsiteX14" fmla="*/ 359278 w 1643432"/>
                    <a:gd name="connsiteY14" fmla="*/ 1359783 h 2023101"/>
                    <a:gd name="connsiteX15" fmla="*/ 359278 w 1643432"/>
                    <a:gd name="connsiteY15" fmla="*/ 2023101 h 2023101"/>
                    <a:gd name="connsiteX16" fmla="*/ 202749 w 1643432"/>
                    <a:gd name="connsiteY16" fmla="*/ 2023101 h 2023101"/>
                    <a:gd name="connsiteX17" fmla="*/ 140039 w 1643432"/>
                    <a:gd name="connsiteY17" fmla="*/ 1445841 h 2023101"/>
                    <a:gd name="connsiteX18" fmla="*/ 139400 w 1643432"/>
                    <a:gd name="connsiteY18" fmla="*/ 1445841 h 2023101"/>
                    <a:gd name="connsiteX19" fmla="*/ 139401 w 1643432"/>
                    <a:gd name="connsiteY19" fmla="*/ 968371 h 2023101"/>
                    <a:gd name="connsiteX20" fmla="*/ 123784 w 1643432"/>
                    <a:gd name="connsiteY20" fmla="*/ 952754 h 2023101"/>
                    <a:gd name="connsiteX21" fmla="*/ 108168 w 1643432"/>
                    <a:gd name="connsiteY21" fmla="*/ 968371 h 2023101"/>
                    <a:gd name="connsiteX22" fmla="*/ 108168 w 1643432"/>
                    <a:gd name="connsiteY22" fmla="*/ 1445841 h 2023101"/>
                    <a:gd name="connsiteX23" fmla="*/ 0 w 1643432"/>
                    <a:gd name="connsiteY23" fmla="*/ 1445841 h 2023101"/>
                    <a:gd name="connsiteX24" fmla="*/ 0 w 1643432"/>
                    <a:gd name="connsiteY24" fmla="*/ 843411 h 2023101"/>
                    <a:gd name="connsiteX25" fmla="*/ 120490 w 1643432"/>
                    <a:gd name="connsiteY25" fmla="*/ 722921 h 2023101"/>
                    <a:gd name="connsiteX26" fmla="*/ 1161014 w 1643432"/>
                    <a:gd name="connsiteY26" fmla="*/ 722920 h 2023101"/>
                    <a:gd name="connsiteX27" fmla="*/ 1376060 w 1643432"/>
                    <a:gd name="connsiteY27" fmla="*/ 722920 h 2023101"/>
                    <a:gd name="connsiteX28" fmla="*/ 1643432 w 1643432"/>
                    <a:gd name="connsiteY28" fmla="*/ 990292 h 2023101"/>
                    <a:gd name="connsiteX29" fmla="*/ 1643432 w 1643432"/>
                    <a:gd name="connsiteY29" fmla="*/ 1445840 h 2023101"/>
                    <a:gd name="connsiteX30" fmla="*/ 1535263 w 1643432"/>
                    <a:gd name="connsiteY30" fmla="*/ 1445840 h 2023101"/>
                    <a:gd name="connsiteX31" fmla="*/ 1535263 w 1643432"/>
                    <a:gd name="connsiteY31" fmla="*/ 980261 h 2023101"/>
                    <a:gd name="connsiteX32" fmla="*/ 1519647 w 1643432"/>
                    <a:gd name="connsiteY32" fmla="*/ 964645 h 2023101"/>
                    <a:gd name="connsiteX33" fmla="*/ 1504030 w 1643432"/>
                    <a:gd name="connsiteY33" fmla="*/ 980261 h 2023101"/>
                    <a:gd name="connsiteX34" fmla="*/ 1504030 w 1643432"/>
                    <a:gd name="connsiteY34" fmla="*/ 1319241 h 2023101"/>
                    <a:gd name="connsiteX35" fmla="*/ 1556710 w 1643432"/>
                    <a:gd name="connsiteY35" fmla="*/ 1710911 h 2023101"/>
                    <a:gd name="connsiteX36" fmla="*/ 1474517 w 1643432"/>
                    <a:gd name="connsiteY36" fmla="*/ 1710911 h 2023101"/>
                    <a:gd name="connsiteX37" fmla="*/ 1440258 w 1643432"/>
                    <a:gd name="connsiteY37" fmla="*/ 2023099 h 2023101"/>
                    <a:gd name="connsiteX38" fmla="*/ 1283729 w 1643432"/>
                    <a:gd name="connsiteY38" fmla="*/ 2023099 h 2023101"/>
                    <a:gd name="connsiteX39" fmla="*/ 1283729 w 1643432"/>
                    <a:gd name="connsiteY39" fmla="*/ 1710911 h 2023101"/>
                    <a:gd name="connsiteX40" fmla="*/ 1252496 w 1643432"/>
                    <a:gd name="connsiteY40" fmla="*/ 1710911 h 2023101"/>
                    <a:gd name="connsiteX41" fmla="*/ 1252496 w 1643432"/>
                    <a:gd name="connsiteY41" fmla="*/ 2023099 h 2023101"/>
                    <a:gd name="connsiteX42" fmla="*/ 1095967 w 1643432"/>
                    <a:gd name="connsiteY42" fmla="*/ 2023099 h 2023101"/>
                    <a:gd name="connsiteX43" fmla="*/ 1061707 w 1643432"/>
                    <a:gd name="connsiteY43" fmla="*/ 1710911 h 2023101"/>
                    <a:gd name="connsiteX44" fmla="*/ 980364 w 1643432"/>
                    <a:gd name="connsiteY44" fmla="*/ 1710911 h 2023101"/>
                    <a:gd name="connsiteX45" fmla="*/ 1033043 w 1643432"/>
                    <a:gd name="connsiteY45" fmla="*/ 1319241 h 2023101"/>
                    <a:gd name="connsiteX46" fmla="*/ 1033043 w 1643432"/>
                    <a:gd name="connsiteY46" fmla="*/ 980261 h 2023101"/>
                    <a:gd name="connsiteX47" fmla="*/ 1017427 w 1643432"/>
                    <a:gd name="connsiteY47" fmla="*/ 964645 h 2023101"/>
                    <a:gd name="connsiteX48" fmla="*/ 1001810 w 1643432"/>
                    <a:gd name="connsiteY48" fmla="*/ 980261 h 2023101"/>
                    <a:gd name="connsiteX49" fmla="*/ 1001810 w 1643432"/>
                    <a:gd name="connsiteY49" fmla="*/ 1445840 h 2023101"/>
                    <a:gd name="connsiteX50" fmla="*/ 893642 w 1643432"/>
                    <a:gd name="connsiteY50" fmla="*/ 1445840 h 2023101"/>
                    <a:gd name="connsiteX51" fmla="*/ 893642 w 1643432"/>
                    <a:gd name="connsiteY51" fmla="*/ 990292 h 2023101"/>
                    <a:gd name="connsiteX52" fmla="*/ 1161014 w 1643432"/>
                    <a:gd name="connsiteY52" fmla="*/ 722920 h 2023101"/>
                    <a:gd name="connsiteX53" fmla="*/ 374895 w 1643432"/>
                    <a:gd name="connsiteY53" fmla="*/ 1 h 2023101"/>
                    <a:gd name="connsiteX54" fmla="*/ 712258 w 1643432"/>
                    <a:gd name="connsiteY54" fmla="*/ 337364 h 2023101"/>
                    <a:gd name="connsiteX55" fmla="*/ 374895 w 1643432"/>
                    <a:gd name="connsiteY55" fmla="*/ 674727 h 2023101"/>
                    <a:gd name="connsiteX56" fmla="*/ 37532 w 1643432"/>
                    <a:gd name="connsiteY56" fmla="*/ 337364 h 2023101"/>
                    <a:gd name="connsiteX57" fmla="*/ 374895 w 1643432"/>
                    <a:gd name="connsiteY57" fmla="*/ 1 h 2023101"/>
                    <a:gd name="connsiteX58" fmla="*/ 1268537 w 1643432"/>
                    <a:gd name="connsiteY58" fmla="*/ 0 h 2023101"/>
                    <a:gd name="connsiteX59" fmla="*/ 1605900 w 1643432"/>
                    <a:gd name="connsiteY59" fmla="*/ 337363 h 2023101"/>
                    <a:gd name="connsiteX60" fmla="*/ 1268537 w 1643432"/>
                    <a:gd name="connsiteY60" fmla="*/ 674726 h 2023101"/>
                    <a:gd name="connsiteX61" fmla="*/ 931174 w 1643432"/>
                    <a:gd name="connsiteY61" fmla="*/ 337363 h 2023101"/>
                    <a:gd name="connsiteX62" fmla="*/ 1268537 w 1643432"/>
                    <a:gd name="connsiteY62" fmla="*/ 0 h 2023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643432" h="2023101">
                      <a:moveTo>
                        <a:pt x="120490" y="722921"/>
                      </a:moveTo>
                      <a:lnTo>
                        <a:pt x="629301" y="722921"/>
                      </a:lnTo>
                      <a:cubicBezTo>
                        <a:pt x="695845" y="722921"/>
                        <a:pt x="749790" y="776866"/>
                        <a:pt x="749790" y="843411"/>
                      </a:cubicBezTo>
                      <a:lnTo>
                        <a:pt x="749790" y="1445841"/>
                      </a:lnTo>
                      <a:lnTo>
                        <a:pt x="641621" y="1445841"/>
                      </a:lnTo>
                      <a:lnTo>
                        <a:pt x="641621" y="968371"/>
                      </a:lnTo>
                      <a:cubicBezTo>
                        <a:pt x="641621" y="959746"/>
                        <a:pt x="634629" y="952754"/>
                        <a:pt x="626004" y="952754"/>
                      </a:cubicBezTo>
                      <a:cubicBezTo>
                        <a:pt x="617379" y="952754"/>
                        <a:pt x="610387" y="959746"/>
                        <a:pt x="610387" y="968371"/>
                      </a:cubicBezTo>
                      <a:lnTo>
                        <a:pt x="610387" y="1445841"/>
                      </a:lnTo>
                      <a:lnTo>
                        <a:pt x="609751" y="1445841"/>
                      </a:lnTo>
                      <a:lnTo>
                        <a:pt x="547040" y="2023101"/>
                      </a:lnTo>
                      <a:lnTo>
                        <a:pt x="390510" y="2023101"/>
                      </a:lnTo>
                      <a:lnTo>
                        <a:pt x="390511" y="1359783"/>
                      </a:lnTo>
                      <a:cubicBezTo>
                        <a:pt x="390511" y="1351158"/>
                        <a:pt x="383519" y="1344167"/>
                        <a:pt x="374894" y="1344167"/>
                      </a:cubicBezTo>
                      <a:cubicBezTo>
                        <a:pt x="366269" y="1344167"/>
                        <a:pt x="359278" y="1351158"/>
                        <a:pt x="359278" y="1359783"/>
                      </a:cubicBezTo>
                      <a:lnTo>
                        <a:pt x="359278" y="2023101"/>
                      </a:lnTo>
                      <a:lnTo>
                        <a:pt x="202749" y="2023101"/>
                      </a:lnTo>
                      <a:lnTo>
                        <a:pt x="140039" y="1445841"/>
                      </a:lnTo>
                      <a:lnTo>
                        <a:pt x="139400" y="1445841"/>
                      </a:lnTo>
                      <a:lnTo>
                        <a:pt x="139401" y="968371"/>
                      </a:lnTo>
                      <a:cubicBezTo>
                        <a:pt x="139401" y="959746"/>
                        <a:pt x="132409" y="952754"/>
                        <a:pt x="123784" y="952754"/>
                      </a:cubicBezTo>
                      <a:cubicBezTo>
                        <a:pt x="115159" y="952754"/>
                        <a:pt x="108168" y="959746"/>
                        <a:pt x="108168" y="968371"/>
                      </a:cubicBezTo>
                      <a:lnTo>
                        <a:pt x="108168" y="1445841"/>
                      </a:lnTo>
                      <a:lnTo>
                        <a:pt x="0" y="1445841"/>
                      </a:lnTo>
                      <a:lnTo>
                        <a:pt x="0" y="843411"/>
                      </a:lnTo>
                      <a:cubicBezTo>
                        <a:pt x="0" y="776866"/>
                        <a:pt x="53945" y="722921"/>
                        <a:pt x="120490" y="722921"/>
                      </a:cubicBezTo>
                      <a:close/>
                      <a:moveTo>
                        <a:pt x="1161014" y="722920"/>
                      </a:moveTo>
                      <a:lnTo>
                        <a:pt x="1376060" y="722920"/>
                      </a:lnTo>
                      <a:cubicBezTo>
                        <a:pt x="1523726" y="722920"/>
                        <a:pt x="1643432" y="842627"/>
                        <a:pt x="1643432" y="990292"/>
                      </a:cubicBezTo>
                      <a:lnTo>
                        <a:pt x="1643432" y="1445840"/>
                      </a:lnTo>
                      <a:lnTo>
                        <a:pt x="1535263" y="1445840"/>
                      </a:lnTo>
                      <a:lnTo>
                        <a:pt x="1535263" y="980261"/>
                      </a:lnTo>
                      <a:cubicBezTo>
                        <a:pt x="1535263" y="971637"/>
                        <a:pt x="1528271" y="964645"/>
                        <a:pt x="1519647" y="964645"/>
                      </a:cubicBezTo>
                      <a:cubicBezTo>
                        <a:pt x="1511022" y="964645"/>
                        <a:pt x="1504030" y="971637"/>
                        <a:pt x="1504030" y="980261"/>
                      </a:cubicBezTo>
                      <a:lnTo>
                        <a:pt x="1504030" y="1319241"/>
                      </a:lnTo>
                      <a:lnTo>
                        <a:pt x="1556710" y="1710911"/>
                      </a:lnTo>
                      <a:lnTo>
                        <a:pt x="1474517" y="1710911"/>
                      </a:lnTo>
                      <a:lnTo>
                        <a:pt x="1440258" y="2023099"/>
                      </a:lnTo>
                      <a:lnTo>
                        <a:pt x="1283729" y="2023099"/>
                      </a:lnTo>
                      <a:lnTo>
                        <a:pt x="1283729" y="1710911"/>
                      </a:lnTo>
                      <a:lnTo>
                        <a:pt x="1252496" y="1710911"/>
                      </a:lnTo>
                      <a:lnTo>
                        <a:pt x="1252496" y="2023099"/>
                      </a:lnTo>
                      <a:lnTo>
                        <a:pt x="1095967" y="2023099"/>
                      </a:lnTo>
                      <a:lnTo>
                        <a:pt x="1061707" y="1710911"/>
                      </a:lnTo>
                      <a:lnTo>
                        <a:pt x="980364" y="1710911"/>
                      </a:lnTo>
                      <a:lnTo>
                        <a:pt x="1033043" y="1319241"/>
                      </a:lnTo>
                      <a:lnTo>
                        <a:pt x="1033043" y="980261"/>
                      </a:lnTo>
                      <a:cubicBezTo>
                        <a:pt x="1033043" y="971637"/>
                        <a:pt x="1026052" y="964645"/>
                        <a:pt x="1017427" y="964645"/>
                      </a:cubicBezTo>
                      <a:cubicBezTo>
                        <a:pt x="1008802" y="964645"/>
                        <a:pt x="1001810" y="971637"/>
                        <a:pt x="1001810" y="980261"/>
                      </a:cubicBezTo>
                      <a:lnTo>
                        <a:pt x="1001810" y="1445840"/>
                      </a:lnTo>
                      <a:lnTo>
                        <a:pt x="893642" y="1445840"/>
                      </a:lnTo>
                      <a:lnTo>
                        <a:pt x="893642" y="990292"/>
                      </a:lnTo>
                      <a:cubicBezTo>
                        <a:pt x="893642" y="842627"/>
                        <a:pt x="1013349" y="722920"/>
                        <a:pt x="1161014" y="722920"/>
                      </a:cubicBezTo>
                      <a:close/>
                      <a:moveTo>
                        <a:pt x="374895" y="1"/>
                      </a:moveTo>
                      <a:cubicBezTo>
                        <a:pt x="561216" y="1"/>
                        <a:pt x="712258" y="151044"/>
                        <a:pt x="712258" y="337364"/>
                      </a:cubicBezTo>
                      <a:cubicBezTo>
                        <a:pt x="712258" y="523684"/>
                        <a:pt x="561216" y="674727"/>
                        <a:pt x="374895" y="674727"/>
                      </a:cubicBezTo>
                      <a:cubicBezTo>
                        <a:pt x="188575" y="674727"/>
                        <a:pt x="37532" y="523684"/>
                        <a:pt x="37532" y="337364"/>
                      </a:cubicBezTo>
                      <a:cubicBezTo>
                        <a:pt x="37532" y="151044"/>
                        <a:pt x="188575" y="1"/>
                        <a:pt x="374895" y="1"/>
                      </a:cubicBezTo>
                      <a:close/>
                      <a:moveTo>
                        <a:pt x="1268537" y="0"/>
                      </a:moveTo>
                      <a:cubicBezTo>
                        <a:pt x="1454858" y="0"/>
                        <a:pt x="1605900" y="151043"/>
                        <a:pt x="1605900" y="337363"/>
                      </a:cubicBezTo>
                      <a:cubicBezTo>
                        <a:pt x="1605900" y="523683"/>
                        <a:pt x="1454858" y="674726"/>
                        <a:pt x="1268537" y="674726"/>
                      </a:cubicBezTo>
                      <a:cubicBezTo>
                        <a:pt x="1082217" y="674726"/>
                        <a:pt x="931174" y="523683"/>
                        <a:pt x="931174" y="337363"/>
                      </a:cubicBezTo>
                      <a:cubicBezTo>
                        <a:pt x="931174" y="151043"/>
                        <a:pt x="1082217" y="0"/>
                        <a:pt x="126853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398B08C6-5CFB-3E7B-13DA-5FB49CF71773}"/>
                  </a:ext>
                </a:extLst>
              </p:cNvPr>
              <p:cNvGrpSpPr/>
              <p:nvPr/>
            </p:nvGrpSpPr>
            <p:grpSpPr>
              <a:xfrm>
                <a:off x="6414143" y="2890400"/>
                <a:ext cx="836983" cy="2041226"/>
                <a:chOff x="5347754" y="1747815"/>
                <a:chExt cx="1612419" cy="3932354"/>
              </a:xfrm>
            </p:grpSpPr>
            <p:sp>
              <p:nvSpPr>
                <p:cNvPr id="17" name="楕円 355">
                  <a:extLst>
                    <a:ext uri="{FF2B5EF4-FFF2-40B4-BE49-F238E27FC236}">
                      <a16:creationId xmlns:a16="http://schemas.microsoft.com/office/drawing/2014/main" id="{410051D1-FD22-C7E9-7F00-DFC148F32479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249C1978-8D47-C7A7-1E36-71C8A349E513}"/>
                    </a:ext>
                  </a:extLst>
                </p:cNvPr>
                <p:cNvSpPr/>
                <p:nvPr/>
              </p:nvSpPr>
              <p:spPr bwMode="auto">
                <a:xfrm>
                  <a:off x="5347754" y="1747815"/>
                  <a:ext cx="1612419" cy="2223011"/>
                </a:xfrm>
                <a:custGeom>
                  <a:avLst/>
                  <a:gdLst>
                    <a:gd name="connsiteX0" fmla="*/ 806209 w 1612419"/>
                    <a:gd name="connsiteY0" fmla="*/ 0 h 2222992"/>
                    <a:gd name="connsiteX1" fmla="*/ 1608572 w 1612419"/>
                    <a:gd name="connsiteY1" fmla="*/ 2011373 h 2222992"/>
                    <a:gd name="connsiteX2" fmla="*/ 1612419 w 1612419"/>
                    <a:gd name="connsiteY2" fmla="*/ 2222992 h 2222992"/>
                    <a:gd name="connsiteX3" fmla="*/ 1600239 w 1612419"/>
                    <a:gd name="connsiteY3" fmla="*/ 2199191 h 2222992"/>
                    <a:gd name="connsiteX4" fmla="*/ 806209 w 1612419"/>
                    <a:gd name="connsiteY4" fmla="*/ 2006204 h 2222992"/>
                    <a:gd name="connsiteX5" fmla="*/ 12179 w 1612419"/>
                    <a:gd name="connsiteY5" fmla="*/ 2199191 h 2222992"/>
                    <a:gd name="connsiteX6" fmla="*/ 0 w 1612419"/>
                    <a:gd name="connsiteY6" fmla="*/ 2222992 h 2222992"/>
                    <a:gd name="connsiteX7" fmla="*/ 3846 w 1612419"/>
                    <a:gd name="connsiteY7" fmla="*/ 2011373 h 2222992"/>
                    <a:gd name="connsiteX8" fmla="*/ 806209 w 1612419"/>
                    <a:gd name="connsiteY8" fmla="*/ 0 h 2222992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12419" h="2223011">
                      <a:moveTo>
                        <a:pt x="806209" y="19"/>
                      </a:moveTo>
                      <a:cubicBezTo>
                        <a:pt x="1421446" y="4781"/>
                        <a:pt x="1567270" y="881635"/>
                        <a:pt x="1608572" y="2011392"/>
                      </a:cubicBezTo>
                      <a:cubicBezTo>
                        <a:pt x="1609854" y="2081932"/>
                        <a:pt x="1611137" y="2152471"/>
                        <a:pt x="1612419" y="2223011"/>
                      </a:cubicBezTo>
                      <a:lnTo>
                        <a:pt x="1600239" y="2199210"/>
                      </a:lnTo>
                      <a:cubicBezTo>
                        <a:pt x="1524663" y="2089073"/>
                        <a:pt x="1197880" y="2006223"/>
                        <a:pt x="806209" y="2006223"/>
                      </a:cubicBezTo>
                      <a:cubicBezTo>
                        <a:pt x="414538" y="2006223"/>
                        <a:pt x="87755" y="2089073"/>
                        <a:pt x="12179" y="2199210"/>
                      </a:cubicBezTo>
                      <a:lnTo>
                        <a:pt x="0" y="2223011"/>
                      </a:lnTo>
                      <a:lnTo>
                        <a:pt x="3846" y="2011392"/>
                      </a:lnTo>
                      <a:cubicBezTo>
                        <a:pt x="45149" y="881635"/>
                        <a:pt x="190972" y="-4743"/>
                        <a:pt x="806209" y="19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32B7C0FC-0046-44FC-BA80-76635A892F4F}"/>
                    </a:ext>
                  </a:extLst>
                </p:cNvPr>
                <p:cNvSpPr/>
                <p:nvPr/>
              </p:nvSpPr>
              <p:spPr bwMode="auto">
                <a:xfrm>
                  <a:off x="5555425" y="3754040"/>
                  <a:ext cx="1197077" cy="192612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CF8F81EB-219A-CCDD-925F-A207A5AEA613}"/>
                    </a:ext>
                  </a:extLst>
                </p:cNvPr>
                <p:cNvSpPr/>
                <p:nvPr/>
              </p:nvSpPr>
              <p:spPr bwMode="auto">
                <a:xfrm>
                  <a:off x="5645888" y="3754039"/>
                  <a:ext cx="1016152" cy="186381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" name="楕円 355">
                  <a:extLst>
                    <a:ext uri="{FF2B5EF4-FFF2-40B4-BE49-F238E27FC236}">
                      <a16:creationId xmlns:a16="http://schemas.microsoft.com/office/drawing/2014/main" id="{EADE35F8-231A-0896-C641-1DC0533E3BB7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202D3333-6BDD-976D-6410-B171435431F4}"/>
                    </a:ext>
                  </a:extLst>
                </p:cNvPr>
                <p:cNvSpPr/>
                <p:nvPr/>
              </p:nvSpPr>
              <p:spPr bwMode="auto">
                <a:xfrm>
                  <a:off x="5856326" y="2455941"/>
                  <a:ext cx="595274" cy="732798"/>
                </a:xfrm>
                <a:custGeom>
                  <a:avLst/>
                  <a:gdLst>
                    <a:gd name="connsiteX0" fmla="*/ 120490 w 1643432"/>
                    <a:gd name="connsiteY0" fmla="*/ 722921 h 2023101"/>
                    <a:gd name="connsiteX1" fmla="*/ 629301 w 1643432"/>
                    <a:gd name="connsiteY1" fmla="*/ 722921 h 2023101"/>
                    <a:gd name="connsiteX2" fmla="*/ 749790 w 1643432"/>
                    <a:gd name="connsiteY2" fmla="*/ 843411 h 2023101"/>
                    <a:gd name="connsiteX3" fmla="*/ 749790 w 1643432"/>
                    <a:gd name="connsiteY3" fmla="*/ 1445841 h 2023101"/>
                    <a:gd name="connsiteX4" fmla="*/ 641621 w 1643432"/>
                    <a:gd name="connsiteY4" fmla="*/ 1445841 h 2023101"/>
                    <a:gd name="connsiteX5" fmla="*/ 641621 w 1643432"/>
                    <a:gd name="connsiteY5" fmla="*/ 968371 h 2023101"/>
                    <a:gd name="connsiteX6" fmla="*/ 626004 w 1643432"/>
                    <a:gd name="connsiteY6" fmla="*/ 952754 h 2023101"/>
                    <a:gd name="connsiteX7" fmla="*/ 610387 w 1643432"/>
                    <a:gd name="connsiteY7" fmla="*/ 968371 h 2023101"/>
                    <a:gd name="connsiteX8" fmla="*/ 610387 w 1643432"/>
                    <a:gd name="connsiteY8" fmla="*/ 1445841 h 2023101"/>
                    <a:gd name="connsiteX9" fmla="*/ 609751 w 1643432"/>
                    <a:gd name="connsiteY9" fmla="*/ 1445841 h 2023101"/>
                    <a:gd name="connsiteX10" fmla="*/ 547040 w 1643432"/>
                    <a:gd name="connsiteY10" fmla="*/ 2023101 h 2023101"/>
                    <a:gd name="connsiteX11" fmla="*/ 390510 w 1643432"/>
                    <a:gd name="connsiteY11" fmla="*/ 2023101 h 2023101"/>
                    <a:gd name="connsiteX12" fmla="*/ 390511 w 1643432"/>
                    <a:gd name="connsiteY12" fmla="*/ 1359783 h 2023101"/>
                    <a:gd name="connsiteX13" fmla="*/ 374894 w 1643432"/>
                    <a:gd name="connsiteY13" fmla="*/ 1344167 h 2023101"/>
                    <a:gd name="connsiteX14" fmla="*/ 359278 w 1643432"/>
                    <a:gd name="connsiteY14" fmla="*/ 1359783 h 2023101"/>
                    <a:gd name="connsiteX15" fmla="*/ 359278 w 1643432"/>
                    <a:gd name="connsiteY15" fmla="*/ 2023101 h 2023101"/>
                    <a:gd name="connsiteX16" fmla="*/ 202749 w 1643432"/>
                    <a:gd name="connsiteY16" fmla="*/ 2023101 h 2023101"/>
                    <a:gd name="connsiteX17" fmla="*/ 140039 w 1643432"/>
                    <a:gd name="connsiteY17" fmla="*/ 1445841 h 2023101"/>
                    <a:gd name="connsiteX18" fmla="*/ 139400 w 1643432"/>
                    <a:gd name="connsiteY18" fmla="*/ 1445841 h 2023101"/>
                    <a:gd name="connsiteX19" fmla="*/ 139401 w 1643432"/>
                    <a:gd name="connsiteY19" fmla="*/ 968371 h 2023101"/>
                    <a:gd name="connsiteX20" fmla="*/ 123784 w 1643432"/>
                    <a:gd name="connsiteY20" fmla="*/ 952754 h 2023101"/>
                    <a:gd name="connsiteX21" fmla="*/ 108168 w 1643432"/>
                    <a:gd name="connsiteY21" fmla="*/ 968371 h 2023101"/>
                    <a:gd name="connsiteX22" fmla="*/ 108168 w 1643432"/>
                    <a:gd name="connsiteY22" fmla="*/ 1445841 h 2023101"/>
                    <a:gd name="connsiteX23" fmla="*/ 0 w 1643432"/>
                    <a:gd name="connsiteY23" fmla="*/ 1445841 h 2023101"/>
                    <a:gd name="connsiteX24" fmla="*/ 0 w 1643432"/>
                    <a:gd name="connsiteY24" fmla="*/ 843411 h 2023101"/>
                    <a:gd name="connsiteX25" fmla="*/ 120490 w 1643432"/>
                    <a:gd name="connsiteY25" fmla="*/ 722921 h 2023101"/>
                    <a:gd name="connsiteX26" fmla="*/ 1161014 w 1643432"/>
                    <a:gd name="connsiteY26" fmla="*/ 722920 h 2023101"/>
                    <a:gd name="connsiteX27" fmla="*/ 1376060 w 1643432"/>
                    <a:gd name="connsiteY27" fmla="*/ 722920 h 2023101"/>
                    <a:gd name="connsiteX28" fmla="*/ 1643432 w 1643432"/>
                    <a:gd name="connsiteY28" fmla="*/ 990292 h 2023101"/>
                    <a:gd name="connsiteX29" fmla="*/ 1643432 w 1643432"/>
                    <a:gd name="connsiteY29" fmla="*/ 1445840 h 2023101"/>
                    <a:gd name="connsiteX30" fmla="*/ 1535263 w 1643432"/>
                    <a:gd name="connsiteY30" fmla="*/ 1445840 h 2023101"/>
                    <a:gd name="connsiteX31" fmla="*/ 1535263 w 1643432"/>
                    <a:gd name="connsiteY31" fmla="*/ 980261 h 2023101"/>
                    <a:gd name="connsiteX32" fmla="*/ 1519647 w 1643432"/>
                    <a:gd name="connsiteY32" fmla="*/ 964645 h 2023101"/>
                    <a:gd name="connsiteX33" fmla="*/ 1504030 w 1643432"/>
                    <a:gd name="connsiteY33" fmla="*/ 980261 h 2023101"/>
                    <a:gd name="connsiteX34" fmla="*/ 1504030 w 1643432"/>
                    <a:gd name="connsiteY34" fmla="*/ 1319241 h 2023101"/>
                    <a:gd name="connsiteX35" fmla="*/ 1556710 w 1643432"/>
                    <a:gd name="connsiteY35" fmla="*/ 1710911 h 2023101"/>
                    <a:gd name="connsiteX36" fmla="*/ 1474517 w 1643432"/>
                    <a:gd name="connsiteY36" fmla="*/ 1710911 h 2023101"/>
                    <a:gd name="connsiteX37" fmla="*/ 1440258 w 1643432"/>
                    <a:gd name="connsiteY37" fmla="*/ 2023099 h 2023101"/>
                    <a:gd name="connsiteX38" fmla="*/ 1283729 w 1643432"/>
                    <a:gd name="connsiteY38" fmla="*/ 2023099 h 2023101"/>
                    <a:gd name="connsiteX39" fmla="*/ 1283729 w 1643432"/>
                    <a:gd name="connsiteY39" fmla="*/ 1710911 h 2023101"/>
                    <a:gd name="connsiteX40" fmla="*/ 1252496 w 1643432"/>
                    <a:gd name="connsiteY40" fmla="*/ 1710911 h 2023101"/>
                    <a:gd name="connsiteX41" fmla="*/ 1252496 w 1643432"/>
                    <a:gd name="connsiteY41" fmla="*/ 2023099 h 2023101"/>
                    <a:gd name="connsiteX42" fmla="*/ 1095967 w 1643432"/>
                    <a:gd name="connsiteY42" fmla="*/ 2023099 h 2023101"/>
                    <a:gd name="connsiteX43" fmla="*/ 1061707 w 1643432"/>
                    <a:gd name="connsiteY43" fmla="*/ 1710911 h 2023101"/>
                    <a:gd name="connsiteX44" fmla="*/ 980364 w 1643432"/>
                    <a:gd name="connsiteY44" fmla="*/ 1710911 h 2023101"/>
                    <a:gd name="connsiteX45" fmla="*/ 1033043 w 1643432"/>
                    <a:gd name="connsiteY45" fmla="*/ 1319241 h 2023101"/>
                    <a:gd name="connsiteX46" fmla="*/ 1033043 w 1643432"/>
                    <a:gd name="connsiteY46" fmla="*/ 980261 h 2023101"/>
                    <a:gd name="connsiteX47" fmla="*/ 1017427 w 1643432"/>
                    <a:gd name="connsiteY47" fmla="*/ 964645 h 2023101"/>
                    <a:gd name="connsiteX48" fmla="*/ 1001810 w 1643432"/>
                    <a:gd name="connsiteY48" fmla="*/ 980261 h 2023101"/>
                    <a:gd name="connsiteX49" fmla="*/ 1001810 w 1643432"/>
                    <a:gd name="connsiteY49" fmla="*/ 1445840 h 2023101"/>
                    <a:gd name="connsiteX50" fmla="*/ 893642 w 1643432"/>
                    <a:gd name="connsiteY50" fmla="*/ 1445840 h 2023101"/>
                    <a:gd name="connsiteX51" fmla="*/ 893642 w 1643432"/>
                    <a:gd name="connsiteY51" fmla="*/ 990292 h 2023101"/>
                    <a:gd name="connsiteX52" fmla="*/ 1161014 w 1643432"/>
                    <a:gd name="connsiteY52" fmla="*/ 722920 h 2023101"/>
                    <a:gd name="connsiteX53" fmla="*/ 374895 w 1643432"/>
                    <a:gd name="connsiteY53" fmla="*/ 1 h 2023101"/>
                    <a:gd name="connsiteX54" fmla="*/ 712258 w 1643432"/>
                    <a:gd name="connsiteY54" fmla="*/ 337364 h 2023101"/>
                    <a:gd name="connsiteX55" fmla="*/ 374895 w 1643432"/>
                    <a:gd name="connsiteY55" fmla="*/ 674727 h 2023101"/>
                    <a:gd name="connsiteX56" fmla="*/ 37532 w 1643432"/>
                    <a:gd name="connsiteY56" fmla="*/ 337364 h 2023101"/>
                    <a:gd name="connsiteX57" fmla="*/ 374895 w 1643432"/>
                    <a:gd name="connsiteY57" fmla="*/ 1 h 2023101"/>
                    <a:gd name="connsiteX58" fmla="*/ 1268537 w 1643432"/>
                    <a:gd name="connsiteY58" fmla="*/ 0 h 2023101"/>
                    <a:gd name="connsiteX59" fmla="*/ 1605900 w 1643432"/>
                    <a:gd name="connsiteY59" fmla="*/ 337363 h 2023101"/>
                    <a:gd name="connsiteX60" fmla="*/ 1268537 w 1643432"/>
                    <a:gd name="connsiteY60" fmla="*/ 674726 h 2023101"/>
                    <a:gd name="connsiteX61" fmla="*/ 931174 w 1643432"/>
                    <a:gd name="connsiteY61" fmla="*/ 337363 h 2023101"/>
                    <a:gd name="connsiteX62" fmla="*/ 1268537 w 1643432"/>
                    <a:gd name="connsiteY62" fmla="*/ 0 h 2023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643432" h="2023101">
                      <a:moveTo>
                        <a:pt x="120490" y="722921"/>
                      </a:moveTo>
                      <a:lnTo>
                        <a:pt x="629301" y="722921"/>
                      </a:lnTo>
                      <a:cubicBezTo>
                        <a:pt x="695845" y="722921"/>
                        <a:pt x="749790" y="776866"/>
                        <a:pt x="749790" y="843411"/>
                      </a:cubicBezTo>
                      <a:lnTo>
                        <a:pt x="749790" y="1445841"/>
                      </a:lnTo>
                      <a:lnTo>
                        <a:pt x="641621" y="1445841"/>
                      </a:lnTo>
                      <a:lnTo>
                        <a:pt x="641621" y="968371"/>
                      </a:lnTo>
                      <a:cubicBezTo>
                        <a:pt x="641621" y="959746"/>
                        <a:pt x="634629" y="952754"/>
                        <a:pt x="626004" y="952754"/>
                      </a:cubicBezTo>
                      <a:cubicBezTo>
                        <a:pt x="617379" y="952754"/>
                        <a:pt x="610387" y="959746"/>
                        <a:pt x="610387" y="968371"/>
                      </a:cubicBezTo>
                      <a:lnTo>
                        <a:pt x="610387" y="1445841"/>
                      </a:lnTo>
                      <a:lnTo>
                        <a:pt x="609751" y="1445841"/>
                      </a:lnTo>
                      <a:lnTo>
                        <a:pt x="547040" y="2023101"/>
                      </a:lnTo>
                      <a:lnTo>
                        <a:pt x="390510" y="2023101"/>
                      </a:lnTo>
                      <a:lnTo>
                        <a:pt x="390511" y="1359783"/>
                      </a:lnTo>
                      <a:cubicBezTo>
                        <a:pt x="390511" y="1351158"/>
                        <a:pt x="383519" y="1344167"/>
                        <a:pt x="374894" y="1344167"/>
                      </a:cubicBezTo>
                      <a:cubicBezTo>
                        <a:pt x="366269" y="1344167"/>
                        <a:pt x="359278" y="1351158"/>
                        <a:pt x="359278" y="1359783"/>
                      </a:cubicBezTo>
                      <a:lnTo>
                        <a:pt x="359278" y="2023101"/>
                      </a:lnTo>
                      <a:lnTo>
                        <a:pt x="202749" y="2023101"/>
                      </a:lnTo>
                      <a:lnTo>
                        <a:pt x="140039" y="1445841"/>
                      </a:lnTo>
                      <a:lnTo>
                        <a:pt x="139400" y="1445841"/>
                      </a:lnTo>
                      <a:lnTo>
                        <a:pt x="139401" y="968371"/>
                      </a:lnTo>
                      <a:cubicBezTo>
                        <a:pt x="139401" y="959746"/>
                        <a:pt x="132409" y="952754"/>
                        <a:pt x="123784" y="952754"/>
                      </a:cubicBezTo>
                      <a:cubicBezTo>
                        <a:pt x="115159" y="952754"/>
                        <a:pt x="108168" y="959746"/>
                        <a:pt x="108168" y="968371"/>
                      </a:cubicBezTo>
                      <a:lnTo>
                        <a:pt x="108168" y="1445841"/>
                      </a:lnTo>
                      <a:lnTo>
                        <a:pt x="0" y="1445841"/>
                      </a:lnTo>
                      <a:lnTo>
                        <a:pt x="0" y="843411"/>
                      </a:lnTo>
                      <a:cubicBezTo>
                        <a:pt x="0" y="776866"/>
                        <a:pt x="53945" y="722921"/>
                        <a:pt x="120490" y="722921"/>
                      </a:cubicBezTo>
                      <a:close/>
                      <a:moveTo>
                        <a:pt x="1161014" y="722920"/>
                      </a:moveTo>
                      <a:lnTo>
                        <a:pt x="1376060" y="722920"/>
                      </a:lnTo>
                      <a:cubicBezTo>
                        <a:pt x="1523726" y="722920"/>
                        <a:pt x="1643432" y="842627"/>
                        <a:pt x="1643432" y="990292"/>
                      </a:cubicBezTo>
                      <a:lnTo>
                        <a:pt x="1643432" y="1445840"/>
                      </a:lnTo>
                      <a:lnTo>
                        <a:pt x="1535263" y="1445840"/>
                      </a:lnTo>
                      <a:lnTo>
                        <a:pt x="1535263" y="980261"/>
                      </a:lnTo>
                      <a:cubicBezTo>
                        <a:pt x="1535263" y="971637"/>
                        <a:pt x="1528271" y="964645"/>
                        <a:pt x="1519647" y="964645"/>
                      </a:cubicBezTo>
                      <a:cubicBezTo>
                        <a:pt x="1511022" y="964645"/>
                        <a:pt x="1504030" y="971637"/>
                        <a:pt x="1504030" y="980261"/>
                      </a:cubicBezTo>
                      <a:lnTo>
                        <a:pt x="1504030" y="1319241"/>
                      </a:lnTo>
                      <a:lnTo>
                        <a:pt x="1556710" y="1710911"/>
                      </a:lnTo>
                      <a:lnTo>
                        <a:pt x="1474517" y="1710911"/>
                      </a:lnTo>
                      <a:lnTo>
                        <a:pt x="1440258" y="2023099"/>
                      </a:lnTo>
                      <a:lnTo>
                        <a:pt x="1283729" y="2023099"/>
                      </a:lnTo>
                      <a:lnTo>
                        <a:pt x="1283729" y="1710911"/>
                      </a:lnTo>
                      <a:lnTo>
                        <a:pt x="1252496" y="1710911"/>
                      </a:lnTo>
                      <a:lnTo>
                        <a:pt x="1252496" y="2023099"/>
                      </a:lnTo>
                      <a:lnTo>
                        <a:pt x="1095967" y="2023099"/>
                      </a:lnTo>
                      <a:lnTo>
                        <a:pt x="1061707" y="1710911"/>
                      </a:lnTo>
                      <a:lnTo>
                        <a:pt x="980364" y="1710911"/>
                      </a:lnTo>
                      <a:lnTo>
                        <a:pt x="1033043" y="1319241"/>
                      </a:lnTo>
                      <a:lnTo>
                        <a:pt x="1033043" y="980261"/>
                      </a:lnTo>
                      <a:cubicBezTo>
                        <a:pt x="1033043" y="971637"/>
                        <a:pt x="1026052" y="964645"/>
                        <a:pt x="1017427" y="964645"/>
                      </a:cubicBezTo>
                      <a:cubicBezTo>
                        <a:pt x="1008802" y="964645"/>
                        <a:pt x="1001810" y="971637"/>
                        <a:pt x="1001810" y="980261"/>
                      </a:cubicBezTo>
                      <a:lnTo>
                        <a:pt x="1001810" y="1445840"/>
                      </a:lnTo>
                      <a:lnTo>
                        <a:pt x="893642" y="1445840"/>
                      </a:lnTo>
                      <a:lnTo>
                        <a:pt x="893642" y="990292"/>
                      </a:lnTo>
                      <a:cubicBezTo>
                        <a:pt x="893642" y="842627"/>
                        <a:pt x="1013349" y="722920"/>
                        <a:pt x="1161014" y="722920"/>
                      </a:cubicBezTo>
                      <a:close/>
                      <a:moveTo>
                        <a:pt x="374895" y="1"/>
                      </a:moveTo>
                      <a:cubicBezTo>
                        <a:pt x="561216" y="1"/>
                        <a:pt x="712258" y="151044"/>
                        <a:pt x="712258" y="337364"/>
                      </a:cubicBezTo>
                      <a:cubicBezTo>
                        <a:pt x="712258" y="523684"/>
                        <a:pt x="561216" y="674727"/>
                        <a:pt x="374895" y="674727"/>
                      </a:cubicBezTo>
                      <a:cubicBezTo>
                        <a:pt x="188575" y="674727"/>
                        <a:pt x="37532" y="523684"/>
                        <a:pt x="37532" y="337364"/>
                      </a:cubicBezTo>
                      <a:cubicBezTo>
                        <a:pt x="37532" y="151044"/>
                        <a:pt x="188575" y="1"/>
                        <a:pt x="374895" y="1"/>
                      </a:cubicBezTo>
                      <a:close/>
                      <a:moveTo>
                        <a:pt x="1268537" y="0"/>
                      </a:moveTo>
                      <a:cubicBezTo>
                        <a:pt x="1454858" y="0"/>
                        <a:pt x="1605900" y="151043"/>
                        <a:pt x="1605900" y="337363"/>
                      </a:cubicBezTo>
                      <a:cubicBezTo>
                        <a:pt x="1605900" y="523683"/>
                        <a:pt x="1454858" y="674726"/>
                        <a:pt x="1268537" y="674726"/>
                      </a:cubicBezTo>
                      <a:cubicBezTo>
                        <a:pt x="1082217" y="674726"/>
                        <a:pt x="931174" y="523683"/>
                        <a:pt x="931174" y="337363"/>
                      </a:cubicBezTo>
                      <a:cubicBezTo>
                        <a:pt x="931174" y="151043"/>
                        <a:pt x="1082217" y="0"/>
                        <a:pt x="126853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455EE5B-515F-A894-82A2-0D77D50A4CD1}"/>
              </a:ext>
            </a:extLst>
          </p:cNvPr>
          <p:cNvSpPr/>
          <p:nvPr/>
        </p:nvSpPr>
        <p:spPr>
          <a:xfrm>
            <a:off x="88900" y="79760"/>
            <a:ext cx="6692900" cy="41722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5C153AF-96B1-E402-4928-03DECFB7B2E2}"/>
              </a:ext>
            </a:extLst>
          </p:cNvPr>
          <p:cNvSpPr txBox="1"/>
          <p:nvPr/>
        </p:nvSpPr>
        <p:spPr>
          <a:xfrm>
            <a:off x="530918" y="4648200"/>
            <a:ext cx="5869882" cy="47966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トイレでは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スリッパ着用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EFD0F72-79D0-563C-3D6F-B51A50FCE0E7}"/>
              </a:ext>
            </a:extLst>
          </p:cNvPr>
          <p:cNvGrpSpPr/>
          <p:nvPr/>
        </p:nvGrpSpPr>
        <p:grpSpPr>
          <a:xfrm>
            <a:off x="1788217" y="488219"/>
            <a:ext cx="3355284" cy="3355282"/>
            <a:chOff x="6709192" y="3892549"/>
            <a:chExt cx="2412166" cy="2412166"/>
          </a:xfrm>
        </p:grpSpPr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CE811753-4DD6-8F0A-583E-FD9A233E5FB7}"/>
                </a:ext>
              </a:extLst>
            </p:cNvPr>
            <p:cNvSpPr/>
            <p:nvPr/>
          </p:nvSpPr>
          <p:spPr bwMode="auto">
            <a:xfrm>
              <a:off x="6709192" y="3892549"/>
              <a:ext cx="2412166" cy="241216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FF6D960-9A56-A708-7D6E-99E0117B834C}"/>
                </a:ext>
              </a:extLst>
            </p:cNvPr>
            <p:cNvSpPr/>
            <p:nvPr/>
          </p:nvSpPr>
          <p:spPr bwMode="auto">
            <a:xfrm>
              <a:off x="6778832" y="396218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31BB0C18-73C4-7373-AF8A-5A2B57FCFBD4}"/>
                </a:ext>
              </a:extLst>
            </p:cNvPr>
            <p:cNvGrpSpPr/>
            <p:nvPr/>
          </p:nvGrpSpPr>
          <p:grpSpPr>
            <a:xfrm>
              <a:off x="7172325" y="4237413"/>
              <a:ext cx="1485900" cy="1722438"/>
              <a:chOff x="5490218" y="2890400"/>
              <a:chExt cx="1760908" cy="2041226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30B36343-8704-1906-86C0-5C97D9512661}"/>
                  </a:ext>
                </a:extLst>
              </p:cNvPr>
              <p:cNvGrpSpPr/>
              <p:nvPr/>
            </p:nvGrpSpPr>
            <p:grpSpPr>
              <a:xfrm>
                <a:off x="5490218" y="2890400"/>
                <a:ext cx="836983" cy="2041226"/>
                <a:chOff x="5347754" y="1747815"/>
                <a:chExt cx="1612419" cy="3932354"/>
              </a:xfrm>
            </p:grpSpPr>
            <p:sp>
              <p:nvSpPr>
                <p:cNvPr id="69" name="楕円 355">
                  <a:extLst>
                    <a:ext uri="{FF2B5EF4-FFF2-40B4-BE49-F238E27FC236}">
                      <a16:creationId xmlns:a16="http://schemas.microsoft.com/office/drawing/2014/main" id="{2B7D9801-9624-AD8B-1239-57CDE37D38E9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731AEF23-D8E2-E95E-1F65-B202908B05B1}"/>
                    </a:ext>
                  </a:extLst>
                </p:cNvPr>
                <p:cNvSpPr/>
                <p:nvPr/>
              </p:nvSpPr>
              <p:spPr bwMode="auto">
                <a:xfrm>
                  <a:off x="5347754" y="1747815"/>
                  <a:ext cx="1612419" cy="2223011"/>
                </a:xfrm>
                <a:custGeom>
                  <a:avLst/>
                  <a:gdLst>
                    <a:gd name="connsiteX0" fmla="*/ 806209 w 1612419"/>
                    <a:gd name="connsiteY0" fmla="*/ 0 h 2222992"/>
                    <a:gd name="connsiteX1" fmla="*/ 1608572 w 1612419"/>
                    <a:gd name="connsiteY1" fmla="*/ 2011373 h 2222992"/>
                    <a:gd name="connsiteX2" fmla="*/ 1612419 w 1612419"/>
                    <a:gd name="connsiteY2" fmla="*/ 2222992 h 2222992"/>
                    <a:gd name="connsiteX3" fmla="*/ 1600239 w 1612419"/>
                    <a:gd name="connsiteY3" fmla="*/ 2199191 h 2222992"/>
                    <a:gd name="connsiteX4" fmla="*/ 806209 w 1612419"/>
                    <a:gd name="connsiteY4" fmla="*/ 2006204 h 2222992"/>
                    <a:gd name="connsiteX5" fmla="*/ 12179 w 1612419"/>
                    <a:gd name="connsiteY5" fmla="*/ 2199191 h 2222992"/>
                    <a:gd name="connsiteX6" fmla="*/ 0 w 1612419"/>
                    <a:gd name="connsiteY6" fmla="*/ 2222992 h 2222992"/>
                    <a:gd name="connsiteX7" fmla="*/ 3846 w 1612419"/>
                    <a:gd name="connsiteY7" fmla="*/ 2011373 h 2222992"/>
                    <a:gd name="connsiteX8" fmla="*/ 806209 w 1612419"/>
                    <a:gd name="connsiteY8" fmla="*/ 0 h 2222992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12419" h="2223011">
                      <a:moveTo>
                        <a:pt x="806209" y="19"/>
                      </a:moveTo>
                      <a:cubicBezTo>
                        <a:pt x="1421446" y="4781"/>
                        <a:pt x="1567270" y="881635"/>
                        <a:pt x="1608572" y="2011392"/>
                      </a:cubicBezTo>
                      <a:cubicBezTo>
                        <a:pt x="1609854" y="2081932"/>
                        <a:pt x="1611137" y="2152471"/>
                        <a:pt x="1612419" y="2223011"/>
                      </a:cubicBezTo>
                      <a:lnTo>
                        <a:pt x="1600239" y="2199210"/>
                      </a:lnTo>
                      <a:cubicBezTo>
                        <a:pt x="1524663" y="2089073"/>
                        <a:pt x="1197880" y="2006223"/>
                        <a:pt x="806209" y="2006223"/>
                      </a:cubicBezTo>
                      <a:cubicBezTo>
                        <a:pt x="414538" y="2006223"/>
                        <a:pt x="87755" y="2089073"/>
                        <a:pt x="12179" y="2199210"/>
                      </a:cubicBezTo>
                      <a:lnTo>
                        <a:pt x="0" y="2223011"/>
                      </a:lnTo>
                      <a:lnTo>
                        <a:pt x="3846" y="2011392"/>
                      </a:lnTo>
                      <a:cubicBezTo>
                        <a:pt x="45149" y="881635"/>
                        <a:pt x="190972" y="-4743"/>
                        <a:pt x="806209" y="19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A76A3923-A9CC-808B-CC5F-EBA4AF688A91}"/>
                    </a:ext>
                  </a:extLst>
                </p:cNvPr>
                <p:cNvSpPr/>
                <p:nvPr/>
              </p:nvSpPr>
              <p:spPr bwMode="auto">
                <a:xfrm>
                  <a:off x="5555425" y="3754040"/>
                  <a:ext cx="1197077" cy="192612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A70A5B4A-EA9E-E817-2BEF-8E9E80E14992}"/>
                    </a:ext>
                  </a:extLst>
                </p:cNvPr>
                <p:cNvSpPr/>
                <p:nvPr/>
              </p:nvSpPr>
              <p:spPr bwMode="auto">
                <a:xfrm>
                  <a:off x="5645888" y="3754039"/>
                  <a:ext cx="1016152" cy="186381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6" name="楕円 355">
                  <a:extLst>
                    <a:ext uri="{FF2B5EF4-FFF2-40B4-BE49-F238E27FC236}">
                      <a16:creationId xmlns:a16="http://schemas.microsoft.com/office/drawing/2014/main" id="{B558715C-F1FF-7C2F-7A99-3716BBD03C7F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35241E3D-0406-8B60-F4CD-4D092D90CF11}"/>
                    </a:ext>
                  </a:extLst>
                </p:cNvPr>
                <p:cNvSpPr/>
                <p:nvPr/>
              </p:nvSpPr>
              <p:spPr bwMode="auto">
                <a:xfrm>
                  <a:off x="5856326" y="2455941"/>
                  <a:ext cx="595274" cy="732798"/>
                </a:xfrm>
                <a:custGeom>
                  <a:avLst/>
                  <a:gdLst>
                    <a:gd name="connsiteX0" fmla="*/ 120490 w 1643432"/>
                    <a:gd name="connsiteY0" fmla="*/ 722921 h 2023101"/>
                    <a:gd name="connsiteX1" fmla="*/ 629301 w 1643432"/>
                    <a:gd name="connsiteY1" fmla="*/ 722921 h 2023101"/>
                    <a:gd name="connsiteX2" fmla="*/ 749790 w 1643432"/>
                    <a:gd name="connsiteY2" fmla="*/ 843411 h 2023101"/>
                    <a:gd name="connsiteX3" fmla="*/ 749790 w 1643432"/>
                    <a:gd name="connsiteY3" fmla="*/ 1445841 h 2023101"/>
                    <a:gd name="connsiteX4" fmla="*/ 641621 w 1643432"/>
                    <a:gd name="connsiteY4" fmla="*/ 1445841 h 2023101"/>
                    <a:gd name="connsiteX5" fmla="*/ 641621 w 1643432"/>
                    <a:gd name="connsiteY5" fmla="*/ 968371 h 2023101"/>
                    <a:gd name="connsiteX6" fmla="*/ 626004 w 1643432"/>
                    <a:gd name="connsiteY6" fmla="*/ 952754 h 2023101"/>
                    <a:gd name="connsiteX7" fmla="*/ 610387 w 1643432"/>
                    <a:gd name="connsiteY7" fmla="*/ 968371 h 2023101"/>
                    <a:gd name="connsiteX8" fmla="*/ 610387 w 1643432"/>
                    <a:gd name="connsiteY8" fmla="*/ 1445841 h 2023101"/>
                    <a:gd name="connsiteX9" fmla="*/ 609751 w 1643432"/>
                    <a:gd name="connsiteY9" fmla="*/ 1445841 h 2023101"/>
                    <a:gd name="connsiteX10" fmla="*/ 547040 w 1643432"/>
                    <a:gd name="connsiteY10" fmla="*/ 2023101 h 2023101"/>
                    <a:gd name="connsiteX11" fmla="*/ 390510 w 1643432"/>
                    <a:gd name="connsiteY11" fmla="*/ 2023101 h 2023101"/>
                    <a:gd name="connsiteX12" fmla="*/ 390511 w 1643432"/>
                    <a:gd name="connsiteY12" fmla="*/ 1359783 h 2023101"/>
                    <a:gd name="connsiteX13" fmla="*/ 374894 w 1643432"/>
                    <a:gd name="connsiteY13" fmla="*/ 1344167 h 2023101"/>
                    <a:gd name="connsiteX14" fmla="*/ 359278 w 1643432"/>
                    <a:gd name="connsiteY14" fmla="*/ 1359783 h 2023101"/>
                    <a:gd name="connsiteX15" fmla="*/ 359278 w 1643432"/>
                    <a:gd name="connsiteY15" fmla="*/ 2023101 h 2023101"/>
                    <a:gd name="connsiteX16" fmla="*/ 202749 w 1643432"/>
                    <a:gd name="connsiteY16" fmla="*/ 2023101 h 2023101"/>
                    <a:gd name="connsiteX17" fmla="*/ 140039 w 1643432"/>
                    <a:gd name="connsiteY17" fmla="*/ 1445841 h 2023101"/>
                    <a:gd name="connsiteX18" fmla="*/ 139400 w 1643432"/>
                    <a:gd name="connsiteY18" fmla="*/ 1445841 h 2023101"/>
                    <a:gd name="connsiteX19" fmla="*/ 139401 w 1643432"/>
                    <a:gd name="connsiteY19" fmla="*/ 968371 h 2023101"/>
                    <a:gd name="connsiteX20" fmla="*/ 123784 w 1643432"/>
                    <a:gd name="connsiteY20" fmla="*/ 952754 h 2023101"/>
                    <a:gd name="connsiteX21" fmla="*/ 108168 w 1643432"/>
                    <a:gd name="connsiteY21" fmla="*/ 968371 h 2023101"/>
                    <a:gd name="connsiteX22" fmla="*/ 108168 w 1643432"/>
                    <a:gd name="connsiteY22" fmla="*/ 1445841 h 2023101"/>
                    <a:gd name="connsiteX23" fmla="*/ 0 w 1643432"/>
                    <a:gd name="connsiteY23" fmla="*/ 1445841 h 2023101"/>
                    <a:gd name="connsiteX24" fmla="*/ 0 w 1643432"/>
                    <a:gd name="connsiteY24" fmla="*/ 843411 h 2023101"/>
                    <a:gd name="connsiteX25" fmla="*/ 120490 w 1643432"/>
                    <a:gd name="connsiteY25" fmla="*/ 722921 h 2023101"/>
                    <a:gd name="connsiteX26" fmla="*/ 1161014 w 1643432"/>
                    <a:gd name="connsiteY26" fmla="*/ 722920 h 2023101"/>
                    <a:gd name="connsiteX27" fmla="*/ 1376060 w 1643432"/>
                    <a:gd name="connsiteY27" fmla="*/ 722920 h 2023101"/>
                    <a:gd name="connsiteX28" fmla="*/ 1643432 w 1643432"/>
                    <a:gd name="connsiteY28" fmla="*/ 990292 h 2023101"/>
                    <a:gd name="connsiteX29" fmla="*/ 1643432 w 1643432"/>
                    <a:gd name="connsiteY29" fmla="*/ 1445840 h 2023101"/>
                    <a:gd name="connsiteX30" fmla="*/ 1535263 w 1643432"/>
                    <a:gd name="connsiteY30" fmla="*/ 1445840 h 2023101"/>
                    <a:gd name="connsiteX31" fmla="*/ 1535263 w 1643432"/>
                    <a:gd name="connsiteY31" fmla="*/ 980261 h 2023101"/>
                    <a:gd name="connsiteX32" fmla="*/ 1519647 w 1643432"/>
                    <a:gd name="connsiteY32" fmla="*/ 964645 h 2023101"/>
                    <a:gd name="connsiteX33" fmla="*/ 1504030 w 1643432"/>
                    <a:gd name="connsiteY33" fmla="*/ 980261 h 2023101"/>
                    <a:gd name="connsiteX34" fmla="*/ 1504030 w 1643432"/>
                    <a:gd name="connsiteY34" fmla="*/ 1319241 h 2023101"/>
                    <a:gd name="connsiteX35" fmla="*/ 1556710 w 1643432"/>
                    <a:gd name="connsiteY35" fmla="*/ 1710911 h 2023101"/>
                    <a:gd name="connsiteX36" fmla="*/ 1474517 w 1643432"/>
                    <a:gd name="connsiteY36" fmla="*/ 1710911 h 2023101"/>
                    <a:gd name="connsiteX37" fmla="*/ 1440258 w 1643432"/>
                    <a:gd name="connsiteY37" fmla="*/ 2023099 h 2023101"/>
                    <a:gd name="connsiteX38" fmla="*/ 1283729 w 1643432"/>
                    <a:gd name="connsiteY38" fmla="*/ 2023099 h 2023101"/>
                    <a:gd name="connsiteX39" fmla="*/ 1283729 w 1643432"/>
                    <a:gd name="connsiteY39" fmla="*/ 1710911 h 2023101"/>
                    <a:gd name="connsiteX40" fmla="*/ 1252496 w 1643432"/>
                    <a:gd name="connsiteY40" fmla="*/ 1710911 h 2023101"/>
                    <a:gd name="connsiteX41" fmla="*/ 1252496 w 1643432"/>
                    <a:gd name="connsiteY41" fmla="*/ 2023099 h 2023101"/>
                    <a:gd name="connsiteX42" fmla="*/ 1095967 w 1643432"/>
                    <a:gd name="connsiteY42" fmla="*/ 2023099 h 2023101"/>
                    <a:gd name="connsiteX43" fmla="*/ 1061707 w 1643432"/>
                    <a:gd name="connsiteY43" fmla="*/ 1710911 h 2023101"/>
                    <a:gd name="connsiteX44" fmla="*/ 980364 w 1643432"/>
                    <a:gd name="connsiteY44" fmla="*/ 1710911 h 2023101"/>
                    <a:gd name="connsiteX45" fmla="*/ 1033043 w 1643432"/>
                    <a:gd name="connsiteY45" fmla="*/ 1319241 h 2023101"/>
                    <a:gd name="connsiteX46" fmla="*/ 1033043 w 1643432"/>
                    <a:gd name="connsiteY46" fmla="*/ 980261 h 2023101"/>
                    <a:gd name="connsiteX47" fmla="*/ 1017427 w 1643432"/>
                    <a:gd name="connsiteY47" fmla="*/ 964645 h 2023101"/>
                    <a:gd name="connsiteX48" fmla="*/ 1001810 w 1643432"/>
                    <a:gd name="connsiteY48" fmla="*/ 980261 h 2023101"/>
                    <a:gd name="connsiteX49" fmla="*/ 1001810 w 1643432"/>
                    <a:gd name="connsiteY49" fmla="*/ 1445840 h 2023101"/>
                    <a:gd name="connsiteX50" fmla="*/ 893642 w 1643432"/>
                    <a:gd name="connsiteY50" fmla="*/ 1445840 h 2023101"/>
                    <a:gd name="connsiteX51" fmla="*/ 893642 w 1643432"/>
                    <a:gd name="connsiteY51" fmla="*/ 990292 h 2023101"/>
                    <a:gd name="connsiteX52" fmla="*/ 1161014 w 1643432"/>
                    <a:gd name="connsiteY52" fmla="*/ 722920 h 2023101"/>
                    <a:gd name="connsiteX53" fmla="*/ 374895 w 1643432"/>
                    <a:gd name="connsiteY53" fmla="*/ 1 h 2023101"/>
                    <a:gd name="connsiteX54" fmla="*/ 712258 w 1643432"/>
                    <a:gd name="connsiteY54" fmla="*/ 337364 h 2023101"/>
                    <a:gd name="connsiteX55" fmla="*/ 374895 w 1643432"/>
                    <a:gd name="connsiteY55" fmla="*/ 674727 h 2023101"/>
                    <a:gd name="connsiteX56" fmla="*/ 37532 w 1643432"/>
                    <a:gd name="connsiteY56" fmla="*/ 337364 h 2023101"/>
                    <a:gd name="connsiteX57" fmla="*/ 374895 w 1643432"/>
                    <a:gd name="connsiteY57" fmla="*/ 1 h 2023101"/>
                    <a:gd name="connsiteX58" fmla="*/ 1268537 w 1643432"/>
                    <a:gd name="connsiteY58" fmla="*/ 0 h 2023101"/>
                    <a:gd name="connsiteX59" fmla="*/ 1605900 w 1643432"/>
                    <a:gd name="connsiteY59" fmla="*/ 337363 h 2023101"/>
                    <a:gd name="connsiteX60" fmla="*/ 1268537 w 1643432"/>
                    <a:gd name="connsiteY60" fmla="*/ 674726 h 2023101"/>
                    <a:gd name="connsiteX61" fmla="*/ 931174 w 1643432"/>
                    <a:gd name="connsiteY61" fmla="*/ 337363 h 2023101"/>
                    <a:gd name="connsiteX62" fmla="*/ 1268537 w 1643432"/>
                    <a:gd name="connsiteY62" fmla="*/ 0 h 2023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643432" h="2023101">
                      <a:moveTo>
                        <a:pt x="120490" y="722921"/>
                      </a:moveTo>
                      <a:lnTo>
                        <a:pt x="629301" y="722921"/>
                      </a:lnTo>
                      <a:cubicBezTo>
                        <a:pt x="695845" y="722921"/>
                        <a:pt x="749790" y="776866"/>
                        <a:pt x="749790" y="843411"/>
                      </a:cubicBezTo>
                      <a:lnTo>
                        <a:pt x="749790" y="1445841"/>
                      </a:lnTo>
                      <a:lnTo>
                        <a:pt x="641621" y="1445841"/>
                      </a:lnTo>
                      <a:lnTo>
                        <a:pt x="641621" y="968371"/>
                      </a:lnTo>
                      <a:cubicBezTo>
                        <a:pt x="641621" y="959746"/>
                        <a:pt x="634629" y="952754"/>
                        <a:pt x="626004" y="952754"/>
                      </a:cubicBezTo>
                      <a:cubicBezTo>
                        <a:pt x="617379" y="952754"/>
                        <a:pt x="610387" y="959746"/>
                        <a:pt x="610387" y="968371"/>
                      </a:cubicBezTo>
                      <a:lnTo>
                        <a:pt x="610387" y="1445841"/>
                      </a:lnTo>
                      <a:lnTo>
                        <a:pt x="609751" y="1445841"/>
                      </a:lnTo>
                      <a:lnTo>
                        <a:pt x="547040" y="2023101"/>
                      </a:lnTo>
                      <a:lnTo>
                        <a:pt x="390510" y="2023101"/>
                      </a:lnTo>
                      <a:lnTo>
                        <a:pt x="390511" y="1359783"/>
                      </a:lnTo>
                      <a:cubicBezTo>
                        <a:pt x="390511" y="1351158"/>
                        <a:pt x="383519" y="1344167"/>
                        <a:pt x="374894" y="1344167"/>
                      </a:cubicBezTo>
                      <a:cubicBezTo>
                        <a:pt x="366269" y="1344167"/>
                        <a:pt x="359278" y="1351158"/>
                        <a:pt x="359278" y="1359783"/>
                      </a:cubicBezTo>
                      <a:lnTo>
                        <a:pt x="359278" y="2023101"/>
                      </a:lnTo>
                      <a:lnTo>
                        <a:pt x="202749" y="2023101"/>
                      </a:lnTo>
                      <a:lnTo>
                        <a:pt x="140039" y="1445841"/>
                      </a:lnTo>
                      <a:lnTo>
                        <a:pt x="139400" y="1445841"/>
                      </a:lnTo>
                      <a:lnTo>
                        <a:pt x="139401" y="968371"/>
                      </a:lnTo>
                      <a:cubicBezTo>
                        <a:pt x="139401" y="959746"/>
                        <a:pt x="132409" y="952754"/>
                        <a:pt x="123784" y="952754"/>
                      </a:cubicBezTo>
                      <a:cubicBezTo>
                        <a:pt x="115159" y="952754"/>
                        <a:pt x="108168" y="959746"/>
                        <a:pt x="108168" y="968371"/>
                      </a:cubicBezTo>
                      <a:lnTo>
                        <a:pt x="108168" y="1445841"/>
                      </a:lnTo>
                      <a:lnTo>
                        <a:pt x="0" y="1445841"/>
                      </a:lnTo>
                      <a:lnTo>
                        <a:pt x="0" y="843411"/>
                      </a:lnTo>
                      <a:cubicBezTo>
                        <a:pt x="0" y="776866"/>
                        <a:pt x="53945" y="722921"/>
                        <a:pt x="120490" y="722921"/>
                      </a:cubicBezTo>
                      <a:close/>
                      <a:moveTo>
                        <a:pt x="1161014" y="722920"/>
                      </a:moveTo>
                      <a:lnTo>
                        <a:pt x="1376060" y="722920"/>
                      </a:lnTo>
                      <a:cubicBezTo>
                        <a:pt x="1523726" y="722920"/>
                        <a:pt x="1643432" y="842627"/>
                        <a:pt x="1643432" y="990292"/>
                      </a:cubicBezTo>
                      <a:lnTo>
                        <a:pt x="1643432" y="1445840"/>
                      </a:lnTo>
                      <a:lnTo>
                        <a:pt x="1535263" y="1445840"/>
                      </a:lnTo>
                      <a:lnTo>
                        <a:pt x="1535263" y="980261"/>
                      </a:lnTo>
                      <a:cubicBezTo>
                        <a:pt x="1535263" y="971637"/>
                        <a:pt x="1528271" y="964645"/>
                        <a:pt x="1519647" y="964645"/>
                      </a:cubicBezTo>
                      <a:cubicBezTo>
                        <a:pt x="1511022" y="964645"/>
                        <a:pt x="1504030" y="971637"/>
                        <a:pt x="1504030" y="980261"/>
                      </a:cubicBezTo>
                      <a:lnTo>
                        <a:pt x="1504030" y="1319241"/>
                      </a:lnTo>
                      <a:lnTo>
                        <a:pt x="1556710" y="1710911"/>
                      </a:lnTo>
                      <a:lnTo>
                        <a:pt x="1474517" y="1710911"/>
                      </a:lnTo>
                      <a:lnTo>
                        <a:pt x="1440258" y="2023099"/>
                      </a:lnTo>
                      <a:lnTo>
                        <a:pt x="1283729" y="2023099"/>
                      </a:lnTo>
                      <a:lnTo>
                        <a:pt x="1283729" y="1710911"/>
                      </a:lnTo>
                      <a:lnTo>
                        <a:pt x="1252496" y="1710911"/>
                      </a:lnTo>
                      <a:lnTo>
                        <a:pt x="1252496" y="2023099"/>
                      </a:lnTo>
                      <a:lnTo>
                        <a:pt x="1095967" y="2023099"/>
                      </a:lnTo>
                      <a:lnTo>
                        <a:pt x="1061707" y="1710911"/>
                      </a:lnTo>
                      <a:lnTo>
                        <a:pt x="980364" y="1710911"/>
                      </a:lnTo>
                      <a:lnTo>
                        <a:pt x="1033043" y="1319241"/>
                      </a:lnTo>
                      <a:lnTo>
                        <a:pt x="1033043" y="980261"/>
                      </a:lnTo>
                      <a:cubicBezTo>
                        <a:pt x="1033043" y="971637"/>
                        <a:pt x="1026052" y="964645"/>
                        <a:pt x="1017427" y="964645"/>
                      </a:cubicBezTo>
                      <a:cubicBezTo>
                        <a:pt x="1008802" y="964645"/>
                        <a:pt x="1001810" y="971637"/>
                        <a:pt x="1001810" y="980261"/>
                      </a:cubicBezTo>
                      <a:lnTo>
                        <a:pt x="1001810" y="1445840"/>
                      </a:lnTo>
                      <a:lnTo>
                        <a:pt x="893642" y="1445840"/>
                      </a:lnTo>
                      <a:lnTo>
                        <a:pt x="893642" y="990292"/>
                      </a:lnTo>
                      <a:cubicBezTo>
                        <a:pt x="893642" y="842627"/>
                        <a:pt x="1013349" y="722920"/>
                        <a:pt x="1161014" y="722920"/>
                      </a:cubicBezTo>
                      <a:close/>
                      <a:moveTo>
                        <a:pt x="374895" y="1"/>
                      </a:moveTo>
                      <a:cubicBezTo>
                        <a:pt x="561216" y="1"/>
                        <a:pt x="712258" y="151044"/>
                        <a:pt x="712258" y="337364"/>
                      </a:cubicBezTo>
                      <a:cubicBezTo>
                        <a:pt x="712258" y="523684"/>
                        <a:pt x="561216" y="674727"/>
                        <a:pt x="374895" y="674727"/>
                      </a:cubicBezTo>
                      <a:cubicBezTo>
                        <a:pt x="188575" y="674727"/>
                        <a:pt x="37532" y="523684"/>
                        <a:pt x="37532" y="337364"/>
                      </a:cubicBezTo>
                      <a:cubicBezTo>
                        <a:pt x="37532" y="151044"/>
                        <a:pt x="188575" y="1"/>
                        <a:pt x="374895" y="1"/>
                      </a:cubicBezTo>
                      <a:close/>
                      <a:moveTo>
                        <a:pt x="1268537" y="0"/>
                      </a:moveTo>
                      <a:cubicBezTo>
                        <a:pt x="1454858" y="0"/>
                        <a:pt x="1605900" y="151043"/>
                        <a:pt x="1605900" y="337363"/>
                      </a:cubicBezTo>
                      <a:cubicBezTo>
                        <a:pt x="1605900" y="523683"/>
                        <a:pt x="1454858" y="674726"/>
                        <a:pt x="1268537" y="674726"/>
                      </a:cubicBezTo>
                      <a:cubicBezTo>
                        <a:pt x="1082217" y="674726"/>
                        <a:pt x="931174" y="523683"/>
                        <a:pt x="931174" y="337363"/>
                      </a:cubicBezTo>
                      <a:cubicBezTo>
                        <a:pt x="931174" y="151043"/>
                        <a:pt x="1082217" y="0"/>
                        <a:pt x="126853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1D745FD1-7563-58BD-7A98-19E803E9DBC1}"/>
                  </a:ext>
                </a:extLst>
              </p:cNvPr>
              <p:cNvGrpSpPr/>
              <p:nvPr/>
            </p:nvGrpSpPr>
            <p:grpSpPr>
              <a:xfrm>
                <a:off x="6414143" y="2890400"/>
                <a:ext cx="836983" cy="2041226"/>
                <a:chOff x="5347754" y="1747815"/>
                <a:chExt cx="1612419" cy="3932354"/>
              </a:xfrm>
            </p:grpSpPr>
            <p:sp>
              <p:nvSpPr>
                <p:cNvPr id="27" name="楕円 355">
                  <a:extLst>
                    <a:ext uri="{FF2B5EF4-FFF2-40B4-BE49-F238E27FC236}">
                      <a16:creationId xmlns:a16="http://schemas.microsoft.com/office/drawing/2014/main" id="{9A4656F0-96EC-397C-84B9-21BA57E2D167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22163912-A555-8C43-7492-33F9990AD72B}"/>
                    </a:ext>
                  </a:extLst>
                </p:cNvPr>
                <p:cNvSpPr/>
                <p:nvPr/>
              </p:nvSpPr>
              <p:spPr bwMode="auto">
                <a:xfrm>
                  <a:off x="5347754" y="1747815"/>
                  <a:ext cx="1612419" cy="2223011"/>
                </a:xfrm>
                <a:custGeom>
                  <a:avLst/>
                  <a:gdLst>
                    <a:gd name="connsiteX0" fmla="*/ 806209 w 1612419"/>
                    <a:gd name="connsiteY0" fmla="*/ 0 h 2222992"/>
                    <a:gd name="connsiteX1" fmla="*/ 1608572 w 1612419"/>
                    <a:gd name="connsiteY1" fmla="*/ 2011373 h 2222992"/>
                    <a:gd name="connsiteX2" fmla="*/ 1612419 w 1612419"/>
                    <a:gd name="connsiteY2" fmla="*/ 2222992 h 2222992"/>
                    <a:gd name="connsiteX3" fmla="*/ 1600239 w 1612419"/>
                    <a:gd name="connsiteY3" fmla="*/ 2199191 h 2222992"/>
                    <a:gd name="connsiteX4" fmla="*/ 806209 w 1612419"/>
                    <a:gd name="connsiteY4" fmla="*/ 2006204 h 2222992"/>
                    <a:gd name="connsiteX5" fmla="*/ 12179 w 1612419"/>
                    <a:gd name="connsiteY5" fmla="*/ 2199191 h 2222992"/>
                    <a:gd name="connsiteX6" fmla="*/ 0 w 1612419"/>
                    <a:gd name="connsiteY6" fmla="*/ 2222992 h 2222992"/>
                    <a:gd name="connsiteX7" fmla="*/ 3846 w 1612419"/>
                    <a:gd name="connsiteY7" fmla="*/ 2011373 h 2222992"/>
                    <a:gd name="connsiteX8" fmla="*/ 806209 w 1612419"/>
                    <a:gd name="connsiteY8" fmla="*/ 0 h 2222992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12419" h="2223011">
                      <a:moveTo>
                        <a:pt x="806209" y="19"/>
                      </a:moveTo>
                      <a:cubicBezTo>
                        <a:pt x="1421446" y="4781"/>
                        <a:pt x="1567270" y="881635"/>
                        <a:pt x="1608572" y="2011392"/>
                      </a:cubicBezTo>
                      <a:cubicBezTo>
                        <a:pt x="1609854" y="2081932"/>
                        <a:pt x="1611137" y="2152471"/>
                        <a:pt x="1612419" y="2223011"/>
                      </a:cubicBezTo>
                      <a:lnTo>
                        <a:pt x="1600239" y="2199210"/>
                      </a:lnTo>
                      <a:cubicBezTo>
                        <a:pt x="1524663" y="2089073"/>
                        <a:pt x="1197880" y="2006223"/>
                        <a:pt x="806209" y="2006223"/>
                      </a:cubicBezTo>
                      <a:cubicBezTo>
                        <a:pt x="414538" y="2006223"/>
                        <a:pt x="87755" y="2089073"/>
                        <a:pt x="12179" y="2199210"/>
                      </a:cubicBezTo>
                      <a:lnTo>
                        <a:pt x="0" y="2223011"/>
                      </a:lnTo>
                      <a:lnTo>
                        <a:pt x="3846" y="2011392"/>
                      </a:lnTo>
                      <a:cubicBezTo>
                        <a:pt x="45149" y="881635"/>
                        <a:pt x="190972" y="-4743"/>
                        <a:pt x="806209" y="19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EB45553B-3037-A51A-C40A-A34F4D2F1C76}"/>
                    </a:ext>
                  </a:extLst>
                </p:cNvPr>
                <p:cNvSpPr/>
                <p:nvPr/>
              </p:nvSpPr>
              <p:spPr bwMode="auto">
                <a:xfrm>
                  <a:off x="5555425" y="3754040"/>
                  <a:ext cx="1197077" cy="192612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CFCF17E3-7069-C059-8F06-772D0BD55964}"/>
                    </a:ext>
                  </a:extLst>
                </p:cNvPr>
                <p:cNvSpPr/>
                <p:nvPr/>
              </p:nvSpPr>
              <p:spPr bwMode="auto">
                <a:xfrm>
                  <a:off x="5645888" y="3754039"/>
                  <a:ext cx="1016152" cy="186381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楕円 355">
                  <a:extLst>
                    <a:ext uri="{FF2B5EF4-FFF2-40B4-BE49-F238E27FC236}">
                      <a16:creationId xmlns:a16="http://schemas.microsoft.com/office/drawing/2014/main" id="{ED7C5704-308F-3A43-71FD-436AE429FFCA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9711182B-B3FA-5D75-315A-721764BDD657}"/>
                    </a:ext>
                  </a:extLst>
                </p:cNvPr>
                <p:cNvSpPr/>
                <p:nvPr/>
              </p:nvSpPr>
              <p:spPr bwMode="auto">
                <a:xfrm>
                  <a:off x="5856326" y="2455941"/>
                  <a:ext cx="595274" cy="732798"/>
                </a:xfrm>
                <a:custGeom>
                  <a:avLst/>
                  <a:gdLst>
                    <a:gd name="connsiteX0" fmla="*/ 120490 w 1643432"/>
                    <a:gd name="connsiteY0" fmla="*/ 722921 h 2023101"/>
                    <a:gd name="connsiteX1" fmla="*/ 629301 w 1643432"/>
                    <a:gd name="connsiteY1" fmla="*/ 722921 h 2023101"/>
                    <a:gd name="connsiteX2" fmla="*/ 749790 w 1643432"/>
                    <a:gd name="connsiteY2" fmla="*/ 843411 h 2023101"/>
                    <a:gd name="connsiteX3" fmla="*/ 749790 w 1643432"/>
                    <a:gd name="connsiteY3" fmla="*/ 1445841 h 2023101"/>
                    <a:gd name="connsiteX4" fmla="*/ 641621 w 1643432"/>
                    <a:gd name="connsiteY4" fmla="*/ 1445841 h 2023101"/>
                    <a:gd name="connsiteX5" fmla="*/ 641621 w 1643432"/>
                    <a:gd name="connsiteY5" fmla="*/ 968371 h 2023101"/>
                    <a:gd name="connsiteX6" fmla="*/ 626004 w 1643432"/>
                    <a:gd name="connsiteY6" fmla="*/ 952754 h 2023101"/>
                    <a:gd name="connsiteX7" fmla="*/ 610387 w 1643432"/>
                    <a:gd name="connsiteY7" fmla="*/ 968371 h 2023101"/>
                    <a:gd name="connsiteX8" fmla="*/ 610387 w 1643432"/>
                    <a:gd name="connsiteY8" fmla="*/ 1445841 h 2023101"/>
                    <a:gd name="connsiteX9" fmla="*/ 609751 w 1643432"/>
                    <a:gd name="connsiteY9" fmla="*/ 1445841 h 2023101"/>
                    <a:gd name="connsiteX10" fmla="*/ 547040 w 1643432"/>
                    <a:gd name="connsiteY10" fmla="*/ 2023101 h 2023101"/>
                    <a:gd name="connsiteX11" fmla="*/ 390510 w 1643432"/>
                    <a:gd name="connsiteY11" fmla="*/ 2023101 h 2023101"/>
                    <a:gd name="connsiteX12" fmla="*/ 390511 w 1643432"/>
                    <a:gd name="connsiteY12" fmla="*/ 1359783 h 2023101"/>
                    <a:gd name="connsiteX13" fmla="*/ 374894 w 1643432"/>
                    <a:gd name="connsiteY13" fmla="*/ 1344167 h 2023101"/>
                    <a:gd name="connsiteX14" fmla="*/ 359278 w 1643432"/>
                    <a:gd name="connsiteY14" fmla="*/ 1359783 h 2023101"/>
                    <a:gd name="connsiteX15" fmla="*/ 359278 w 1643432"/>
                    <a:gd name="connsiteY15" fmla="*/ 2023101 h 2023101"/>
                    <a:gd name="connsiteX16" fmla="*/ 202749 w 1643432"/>
                    <a:gd name="connsiteY16" fmla="*/ 2023101 h 2023101"/>
                    <a:gd name="connsiteX17" fmla="*/ 140039 w 1643432"/>
                    <a:gd name="connsiteY17" fmla="*/ 1445841 h 2023101"/>
                    <a:gd name="connsiteX18" fmla="*/ 139400 w 1643432"/>
                    <a:gd name="connsiteY18" fmla="*/ 1445841 h 2023101"/>
                    <a:gd name="connsiteX19" fmla="*/ 139401 w 1643432"/>
                    <a:gd name="connsiteY19" fmla="*/ 968371 h 2023101"/>
                    <a:gd name="connsiteX20" fmla="*/ 123784 w 1643432"/>
                    <a:gd name="connsiteY20" fmla="*/ 952754 h 2023101"/>
                    <a:gd name="connsiteX21" fmla="*/ 108168 w 1643432"/>
                    <a:gd name="connsiteY21" fmla="*/ 968371 h 2023101"/>
                    <a:gd name="connsiteX22" fmla="*/ 108168 w 1643432"/>
                    <a:gd name="connsiteY22" fmla="*/ 1445841 h 2023101"/>
                    <a:gd name="connsiteX23" fmla="*/ 0 w 1643432"/>
                    <a:gd name="connsiteY23" fmla="*/ 1445841 h 2023101"/>
                    <a:gd name="connsiteX24" fmla="*/ 0 w 1643432"/>
                    <a:gd name="connsiteY24" fmla="*/ 843411 h 2023101"/>
                    <a:gd name="connsiteX25" fmla="*/ 120490 w 1643432"/>
                    <a:gd name="connsiteY25" fmla="*/ 722921 h 2023101"/>
                    <a:gd name="connsiteX26" fmla="*/ 1161014 w 1643432"/>
                    <a:gd name="connsiteY26" fmla="*/ 722920 h 2023101"/>
                    <a:gd name="connsiteX27" fmla="*/ 1376060 w 1643432"/>
                    <a:gd name="connsiteY27" fmla="*/ 722920 h 2023101"/>
                    <a:gd name="connsiteX28" fmla="*/ 1643432 w 1643432"/>
                    <a:gd name="connsiteY28" fmla="*/ 990292 h 2023101"/>
                    <a:gd name="connsiteX29" fmla="*/ 1643432 w 1643432"/>
                    <a:gd name="connsiteY29" fmla="*/ 1445840 h 2023101"/>
                    <a:gd name="connsiteX30" fmla="*/ 1535263 w 1643432"/>
                    <a:gd name="connsiteY30" fmla="*/ 1445840 h 2023101"/>
                    <a:gd name="connsiteX31" fmla="*/ 1535263 w 1643432"/>
                    <a:gd name="connsiteY31" fmla="*/ 980261 h 2023101"/>
                    <a:gd name="connsiteX32" fmla="*/ 1519647 w 1643432"/>
                    <a:gd name="connsiteY32" fmla="*/ 964645 h 2023101"/>
                    <a:gd name="connsiteX33" fmla="*/ 1504030 w 1643432"/>
                    <a:gd name="connsiteY33" fmla="*/ 980261 h 2023101"/>
                    <a:gd name="connsiteX34" fmla="*/ 1504030 w 1643432"/>
                    <a:gd name="connsiteY34" fmla="*/ 1319241 h 2023101"/>
                    <a:gd name="connsiteX35" fmla="*/ 1556710 w 1643432"/>
                    <a:gd name="connsiteY35" fmla="*/ 1710911 h 2023101"/>
                    <a:gd name="connsiteX36" fmla="*/ 1474517 w 1643432"/>
                    <a:gd name="connsiteY36" fmla="*/ 1710911 h 2023101"/>
                    <a:gd name="connsiteX37" fmla="*/ 1440258 w 1643432"/>
                    <a:gd name="connsiteY37" fmla="*/ 2023099 h 2023101"/>
                    <a:gd name="connsiteX38" fmla="*/ 1283729 w 1643432"/>
                    <a:gd name="connsiteY38" fmla="*/ 2023099 h 2023101"/>
                    <a:gd name="connsiteX39" fmla="*/ 1283729 w 1643432"/>
                    <a:gd name="connsiteY39" fmla="*/ 1710911 h 2023101"/>
                    <a:gd name="connsiteX40" fmla="*/ 1252496 w 1643432"/>
                    <a:gd name="connsiteY40" fmla="*/ 1710911 h 2023101"/>
                    <a:gd name="connsiteX41" fmla="*/ 1252496 w 1643432"/>
                    <a:gd name="connsiteY41" fmla="*/ 2023099 h 2023101"/>
                    <a:gd name="connsiteX42" fmla="*/ 1095967 w 1643432"/>
                    <a:gd name="connsiteY42" fmla="*/ 2023099 h 2023101"/>
                    <a:gd name="connsiteX43" fmla="*/ 1061707 w 1643432"/>
                    <a:gd name="connsiteY43" fmla="*/ 1710911 h 2023101"/>
                    <a:gd name="connsiteX44" fmla="*/ 980364 w 1643432"/>
                    <a:gd name="connsiteY44" fmla="*/ 1710911 h 2023101"/>
                    <a:gd name="connsiteX45" fmla="*/ 1033043 w 1643432"/>
                    <a:gd name="connsiteY45" fmla="*/ 1319241 h 2023101"/>
                    <a:gd name="connsiteX46" fmla="*/ 1033043 w 1643432"/>
                    <a:gd name="connsiteY46" fmla="*/ 980261 h 2023101"/>
                    <a:gd name="connsiteX47" fmla="*/ 1017427 w 1643432"/>
                    <a:gd name="connsiteY47" fmla="*/ 964645 h 2023101"/>
                    <a:gd name="connsiteX48" fmla="*/ 1001810 w 1643432"/>
                    <a:gd name="connsiteY48" fmla="*/ 980261 h 2023101"/>
                    <a:gd name="connsiteX49" fmla="*/ 1001810 w 1643432"/>
                    <a:gd name="connsiteY49" fmla="*/ 1445840 h 2023101"/>
                    <a:gd name="connsiteX50" fmla="*/ 893642 w 1643432"/>
                    <a:gd name="connsiteY50" fmla="*/ 1445840 h 2023101"/>
                    <a:gd name="connsiteX51" fmla="*/ 893642 w 1643432"/>
                    <a:gd name="connsiteY51" fmla="*/ 990292 h 2023101"/>
                    <a:gd name="connsiteX52" fmla="*/ 1161014 w 1643432"/>
                    <a:gd name="connsiteY52" fmla="*/ 722920 h 2023101"/>
                    <a:gd name="connsiteX53" fmla="*/ 374895 w 1643432"/>
                    <a:gd name="connsiteY53" fmla="*/ 1 h 2023101"/>
                    <a:gd name="connsiteX54" fmla="*/ 712258 w 1643432"/>
                    <a:gd name="connsiteY54" fmla="*/ 337364 h 2023101"/>
                    <a:gd name="connsiteX55" fmla="*/ 374895 w 1643432"/>
                    <a:gd name="connsiteY55" fmla="*/ 674727 h 2023101"/>
                    <a:gd name="connsiteX56" fmla="*/ 37532 w 1643432"/>
                    <a:gd name="connsiteY56" fmla="*/ 337364 h 2023101"/>
                    <a:gd name="connsiteX57" fmla="*/ 374895 w 1643432"/>
                    <a:gd name="connsiteY57" fmla="*/ 1 h 2023101"/>
                    <a:gd name="connsiteX58" fmla="*/ 1268537 w 1643432"/>
                    <a:gd name="connsiteY58" fmla="*/ 0 h 2023101"/>
                    <a:gd name="connsiteX59" fmla="*/ 1605900 w 1643432"/>
                    <a:gd name="connsiteY59" fmla="*/ 337363 h 2023101"/>
                    <a:gd name="connsiteX60" fmla="*/ 1268537 w 1643432"/>
                    <a:gd name="connsiteY60" fmla="*/ 674726 h 2023101"/>
                    <a:gd name="connsiteX61" fmla="*/ 931174 w 1643432"/>
                    <a:gd name="connsiteY61" fmla="*/ 337363 h 2023101"/>
                    <a:gd name="connsiteX62" fmla="*/ 1268537 w 1643432"/>
                    <a:gd name="connsiteY62" fmla="*/ 0 h 2023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643432" h="2023101">
                      <a:moveTo>
                        <a:pt x="120490" y="722921"/>
                      </a:moveTo>
                      <a:lnTo>
                        <a:pt x="629301" y="722921"/>
                      </a:lnTo>
                      <a:cubicBezTo>
                        <a:pt x="695845" y="722921"/>
                        <a:pt x="749790" y="776866"/>
                        <a:pt x="749790" y="843411"/>
                      </a:cubicBezTo>
                      <a:lnTo>
                        <a:pt x="749790" y="1445841"/>
                      </a:lnTo>
                      <a:lnTo>
                        <a:pt x="641621" y="1445841"/>
                      </a:lnTo>
                      <a:lnTo>
                        <a:pt x="641621" y="968371"/>
                      </a:lnTo>
                      <a:cubicBezTo>
                        <a:pt x="641621" y="959746"/>
                        <a:pt x="634629" y="952754"/>
                        <a:pt x="626004" y="952754"/>
                      </a:cubicBezTo>
                      <a:cubicBezTo>
                        <a:pt x="617379" y="952754"/>
                        <a:pt x="610387" y="959746"/>
                        <a:pt x="610387" y="968371"/>
                      </a:cubicBezTo>
                      <a:lnTo>
                        <a:pt x="610387" y="1445841"/>
                      </a:lnTo>
                      <a:lnTo>
                        <a:pt x="609751" y="1445841"/>
                      </a:lnTo>
                      <a:lnTo>
                        <a:pt x="547040" y="2023101"/>
                      </a:lnTo>
                      <a:lnTo>
                        <a:pt x="390510" y="2023101"/>
                      </a:lnTo>
                      <a:lnTo>
                        <a:pt x="390511" y="1359783"/>
                      </a:lnTo>
                      <a:cubicBezTo>
                        <a:pt x="390511" y="1351158"/>
                        <a:pt x="383519" y="1344167"/>
                        <a:pt x="374894" y="1344167"/>
                      </a:cubicBezTo>
                      <a:cubicBezTo>
                        <a:pt x="366269" y="1344167"/>
                        <a:pt x="359278" y="1351158"/>
                        <a:pt x="359278" y="1359783"/>
                      </a:cubicBezTo>
                      <a:lnTo>
                        <a:pt x="359278" y="2023101"/>
                      </a:lnTo>
                      <a:lnTo>
                        <a:pt x="202749" y="2023101"/>
                      </a:lnTo>
                      <a:lnTo>
                        <a:pt x="140039" y="1445841"/>
                      </a:lnTo>
                      <a:lnTo>
                        <a:pt x="139400" y="1445841"/>
                      </a:lnTo>
                      <a:lnTo>
                        <a:pt x="139401" y="968371"/>
                      </a:lnTo>
                      <a:cubicBezTo>
                        <a:pt x="139401" y="959746"/>
                        <a:pt x="132409" y="952754"/>
                        <a:pt x="123784" y="952754"/>
                      </a:cubicBezTo>
                      <a:cubicBezTo>
                        <a:pt x="115159" y="952754"/>
                        <a:pt x="108168" y="959746"/>
                        <a:pt x="108168" y="968371"/>
                      </a:cubicBezTo>
                      <a:lnTo>
                        <a:pt x="108168" y="1445841"/>
                      </a:lnTo>
                      <a:lnTo>
                        <a:pt x="0" y="1445841"/>
                      </a:lnTo>
                      <a:lnTo>
                        <a:pt x="0" y="843411"/>
                      </a:lnTo>
                      <a:cubicBezTo>
                        <a:pt x="0" y="776866"/>
                        <a:pt x="53945" y="722921"/>
                        <a:pt x="120490" y="722921"/>
                      </a:cubicBezTo>
                      <a:close/>
                      <a:moveTo>
                        <a:pt x="1161014" y="722920"/>
                      </a:moveTo>
                      <a:lnTo>
                        <a:pt x="1376060" y="722920"/>
                      </a:lnTo>
                      <a:cubicBezTo>
                        <a:pt x="1523726" y="722920"/>
                        <a:pt x="1643432" y="842627"/>
                        <a:pt x="1643432" y="990292"/>
                      </a:cubicBezTo>
                      <a:lnTo>
                        <a:pt x="1643432" y="1445840"/>
                      </a:lnTo>
                      <a:lnTo>
                        <a:pt x="1535263" y="1445840"/>
                      </a:lnTo>
                      <a:lnTo>
                        <a:pt x="1535263" y="980261"/>
                      </a:lnTo>
                      <a:cubicBezTo>
                        <a:pt x="1535263" y="971637"/>
                        <a:pt x="1528271" y="964645"/>
                        <a:pt x="1519647" y="964645"/>
                      </a:cubicBezTo>
                      <a:cubicBezTo>
                        <a:pt x="1511022" y="964645"/>
                        <a:pt x="1504030" y="971637"/>
                        <a:pt x="1504030" y="980261"/>
                      </a:cubicBezTo>
                      <a:lnTo>
                        <a:pt x="1504030" y="1319241"/>
                      </a:lnTo>
                      <a:lnTo>
                        <a:pt x="1556710" y="1710911"/>
                      </a:lnTo>
                      <a:lnTo>
                        <a:pt x="1474517" y="1710911"/>
                      </a:lnTo>
                      <a:lnTo>
                        <a:pt x="1440258" y="2023099"/>
                      </a:lnTo>
                      <a:lnTo>
                        <a:pt x="1283729" y="2023099"/>
                      </a:lnTo>
                      <a:lnTo>
                        <a:pt x="1283729" y="1710911"/>
                      </a:lnTo>
                      <a:lnTo>
                        <a:pt x="1252496" y="1710911"/>
                      </a:lnTo>
                      <a:lnTo>
                        <a:pt x="1252496" y="2023099"/>
                      </a:lnTo>
                      <a:lnTo>
                        <a:pt x="1095967" y="2023099"/>
                      </a:lnTo>
                      <a:lnTo>
                        <a:pt x="1061707" y="1710911"/>
                      </a:lnTo>
                      <a:lnTo>
                        <a:pt x="980364" y="1710911"/>
                      </a:lnTo>
                      <a:lnTo>
                        <a:pt x="1033043" y="1319241"/>
                      </a:lnTo>
                      <a:lnTo>
                        <a:pt x="1033043" y="980261"/>
                      </a:lnTo>
                      <a:cubicBezTo>
                        <a:pt x="1033043" y="971637"/>
                        <a:pt x="1026052" y="964645"/>
                        <a:pt x="1017427" y="964645"/>
                      </a:cubicBezTo>
                      <a:cubicBezTo>
                        <a:pt x="1008802" y="964645"/>
                        <a:pt x="1001810" y="971637"/>
                        <a:pt x="1001810" y="980261"/>
                      </a:cubicBezTo>
                      <a:lnTo>
                        <a:pt x="1001810" y="1445840"/>
                      </a:lnTo>
                      <a:lnTo>
                        <a:pt x="893642" y="1445840"/>
                      </a:lnTo>
                      <a:lnTo>
                        <a:pt x="893642" y="990292"/>
                      </a:lnTo>
                      <a:cubicBezTo>
                        <a:pt x="893642" y="842627"/>
                        <a:pt x="1013349" y="722920"/>
                        <a:pt x="1161014" y="722920"/>
                      </a:cubicBezTo>
                      <a:close/>
                      <a:moveTo>
                        <a:pt x="374895" y="1"/>
                      </a:moveTo>
                      <a:cubicBezTo>
                        <a:pt x="561216" y="1"/>
                        <a:pt x="712258" y="151044"/>
                        <a:pt x="712258" y="337364"/>
                      </a:cubicBezTo>
                      <a:cubicBezTo>
                        <a:pt x="712258" y="523684"/>
                        <a:pt x="561216" y="674727"/>
                        <a:pt x="374895" y="674727"/>
                      </a:cubicBezTo>
                      <a:cubicBezTo>
                        <a:pt x="188575" y="674727"/>
                        <a:pt x="37532" y="523684"/>
                        <a:pt x="37532" y="337364"/>
                      </a:cubicBezTo>
                      <a:cubicBezTo>
                        <a:pt x="37532" y="151044"/>
                        <a:pt x="188575" y="1"/>
                        <a:pt x="374895" y="1"/>
                      </a:cubicBezTo>
                      <a:close/>
                      <a:moveTo>
                        <a:pt x="1268537" y="0"/>
                      </a:moveTo>
                      <a:cubicBezTo>
                        <a:pt x="1454858" y="0"/>
                        <a:pt x="1605900" y="151043"/>
                        <a:pt x="1605900" y="337363"/>
                      </a:cubicBezTo>
                      <a:cubicBezTo>
                        <a:pt x="1605900" y="523683"/>
                        <a:pt x="1454858" y="674726"/>
                        <a:pt x="1268537" y="674726"/>
                      </a:cubicBezTo>
                      <a:cubicBezTo>
                        <a:pt x="1082217" y="674726"/>
                        <a:pt x="931174" y="523683"/>
                        <a:pt x="931174" y="337363"/>
                      </a:cubicBezTo>
                      <a:cubicBezTo>
                        <a:pt x="931174" y="151043"/>
                        <a:pt x="1082217" y="0"/>
                        <a:pt x="126853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893196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06B3B74-FED2-99B5-98D0-44F7F3E6ED63}"/>
              </a:ext>
            </a:extLst>
          </p:cNvPr>
          <p:cNvSpPr txBox="1"/>
          <p:nvPr/>
        </p:nvSpPr>
        <p:spPr>
          <a:xfrm>
            <a:off x="378518" y="487147"/>
            <a:ext cx="6174682" cy="35324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トイレでは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スリッパ着用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5C4F784-A149-DB87-1C9B-31E42AFEE8C8}"/>
              </a:ext>
            </a:extLst>
          </p:cNvPr>
          <p:cNvSpPr txBox="1"/>
          <p:nvPr/>
        </p:nvSpPr>
        <p:spPr>
          <a:xfrm>
            <a:off x="385202" y="8013341"/>
            <a:ext cx="6087596" cy="152547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靴のまま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入らないでください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8E440AF-1D2A-77B6-7CC9-924996D87214}"/>
              </a:ext>
            </a:extLst>
          </p:cNvPr>
          <p:cNvGrpSpPr/>
          <p:nvPr/>
        </p:nvGrpSpPr>
        <p:grpSpPr>
          <a:xfrm>
            <a:off x="1891162" y="4541487"/>
            <a:ext cx="3075676" cy="3075676"/>
            <a:chOff x="3746917" y="996949"/>
            <a:chExt cx="2412166" cy="2412166"/>
          </a:xfrm>
        </p:grpSpPr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CE7BD50D-0FC7-AC58-6FC9-BF2A6073E4B2}"/>
                </a:ext>
              </a:extLst>
            </p:cNvPr>
            <p:cNvSpPr/>
            <p:nvPr/>
          </p:nvSpPr>
          <p:spPr bwMode="auto">
            <a:xfrm>
              <a:off x="3746917" y="996949"/>
              <a:ext cx="2412166" cy="241216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A3124E76-0E0D-714E-9223-ADC0F052C67D}"/>
                </a:ext>
              </a:extLst>
            </p:cNvPr>
            <p:cNvSpPr/>
            <p:nvPr/>
          </p:nvSpPr>
          <p:spPr bwMode="auto">
            <a:xfrm>
              <a:off x="3816557" y="106658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37A95D53-C9CE-03B6-3ADD-6952922E1E4A}"/>
                </a:ext>
              </a:extLst>
            </p:cNvPr>
            <p:cNvGrpSpPr/>
            <p:nvPr/>
          </p:nvGrpSpPr>
          <p:grpSpPr>
            <a:xfrm>
              <a:off x="4076699" y="1356014"/>
              <a:ext cx="1752602" cy="1653586"/>
              <a:chOff x="2657745" y="3673759"/>
              <a:chExt cx="1463278" cy="1380609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C03027EE-D397-7F4F-E8EF-207D474E9F1E}"/>
                  </a:ext>
                </a:extLst>
              </p:cNvPr>
              <p:cNvGrpSpPr/>
              <p:nvPr/>
            </p:nvGrpSpPr>
            <p:grpSpPr>
              <a:xfrm>
                <a:off x="3434985" y="3673759"/>
                <a:ext cx="686038" cy="1380609"/>
                <a:chOff x="3434985" y="3673759"/>
                <a:chExt cx="686038" cy="1380609"/>
              </a:xfrm>
            </p:grpSpPr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FF603A82-A4D1-25CA-72BB-A35A79D98582}"/>
                    </a:ext>
                  </a:extLst>
                </p:cNvPr>
                <p:cNvGrpSpPr/>
                <p:nvPr/>
              </p:nvGrpSpPr>
              <p:grpSpPr>
                <a:xfrm>
                  <a:off x="3434985" y="3673759"/>
                  <a:ext cx="686038" cy="1380609"/>
                  <a:chOff x="2625217" y="3124341"/>
                  <a:chExt cx="1372076" cy="2761218"/>
                </a:xfrm>
              </p:grpSpPr>
              <p:sp>
                <p:nvSpPr>
                  <p:cNvPr id="29" name="四角形: 上の 2 つの角を丸める 28">
                    <a:extLst>
                      <a:ext uri="{FF2B5EF4-FFF2-40B4-BE49-F238E27FC236}">
                        <a16:creationId xmlns:a16="http://schemas.microsoft.com/office/drawing/2014/main" id="{0804F572-FA33-B912-7F56-E8E6C4DB84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24911" y="3124341"/>
                    <a:ext cx="1170814" cy="2761218"/>
                  </a:xfrm>
                  <a:prstGeom prst="round2SameRect">
                    <a:avLst>
                      <a:gd name="adj1" fmla="val 36495"/>
                      <a:gd name="adj2" fmla="val 30475"/>
                    </a:avLst>
                  </a:prstGeom>
                  <a:pattFill prst="dkVert">
                    <a:fgClr>
                      <a:srgbClr val="CC6600"/>
                    </a:fgClr>
                    <a:bgClr>
                      <a:srgbClr val="E8BF78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80E6C9AD-70A9-3209-3922-12BF6FDDE1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70936" y="3638318"/>
                    <a:ext cx="1278764" cy="1287763"/>
                  </a:xfrm>
                  <a:custGeom>
                    <a:avLst/>
                    <a:gdLst>
                      <a:gd name="connsiteX0" fmla="*/ 412118 w 1278764"/>
                      <a:gd name="connsiteY0" fmla="*/ 0 h 1287763"/>
                      <a:gd name="connsiteX1" fmla="*/ 866646 w 1278764"/>
                      <a:gd name="connsiteY1" fmla="*/ 0 h 1287763"/>
                      <a:gd name="connsiteX2" fmla="*/ 1258080 w 1278764"/>
                      <a:gd name="connsiteY2" fmla="*/ 259460 h 1287763"/>
                      <a:gd name="connsiteX3" fmla="*/ 1278764 w 1278764"/>
                      <a:gd name="connsiteY3" fmla="*/ 326093 h 1287763"/>
                      <a:gd name="connsiteX4" fmla="*/ 1278764 w 1278764"/>
                      <a:gd name="connsiteY4" fmla="*/ 1075350 h 1287763"/>
                      <a:gd name="connsiteX5" fmla="*/ 1265774 w 1278764"/>
                      <a:gd name="connsiteY5" fmla="*/ 1204208 h 1287763"/>
                      <a:gd name="connsiteX6" fmla="*/ 1239837 w 1278764"/>
                      <a:gd name="connsiteY6" fmla="*/ 1287763 h 1287763"/>
                      <a:gd name="connsiteX7" fmla="*/ 1239837 w 1278764"/>
                      <a:gd name="connsiteY7" fmla="*/ 1127121 h 1287763"/>
                      <a:gd name="connsiteX8" fmla="*/ 1118533 w 1278764"/>
                      <a:gd name="connsiteY8" fmla="*/ 1005817 h 1287763"/>
                      <a:gd name="connsiteX9" fmla="*/ 160231 w 1278764"/>
                      <a:gd name="connsiteY9" fmla="*/ 1005817 h 1287763"/>
                      <a:gd name="connsiteX10" fmla="*/ 38927 w 1278764"/>
                      <a:gd name="connsiteY10" fmla="*/ 1127121 h 1287763"/>
                      <a:gd name="connsiteX11" fmla="*/ 38927 w 1278764"/>
                      <a:gd name="connsiteY11" fmla="*/ 1287763 h 1287763"/>
                      <a:gd name="connsiteX12" fmla="*/ 12990 w 1278764"/>
                      <a:gd name="connsiteY12" fmla="*/ 1204208 h 1287763"/>
                      <a:gd name="connsiteX13" fmla="*/ 0 w 1278764"/>
                      <a:gd name="connsiteY13" fmla="*/ 1075350 h 1287763"/>
                      <a:gd name="connsiteX14" fmla="*/ 0 w 1278764"/>
                      <a:gd name="connsiteY14" fmla="*/ 326093 h 1287763"/>
                      <a:gd name="connsiteX15" fmla="*/ 20684 w 1278764"/>
                      <a:gd name="connsiteY15" fmla="*/ 259460 h 1287763"/>
                      <a:gd name="connsiteX16" fmla="*/ 412118 w 1278764"/>
                      <a:gd name="connsiteY16" fmla="*/ 0 h 1287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278764" h="1287763">
                        <a:moveTo>
                          <a:pt x="412118" y="0"/>
                        </a:moveTo>
                        <a:lnTo>
                          <a:pt x="866646" y="0"/>
                        </a:lnTo>
                        <a:cubicBezTo>
                          <a:pt x="1042612" y="0"/>
                          <a:pt x="1193589" y="106986"/>
                          <a:pt x="1258080" y="259460"/>
                        </a:cubicBezTo>
                        <a:lnTo>
                          <a:pt x="1278764" y="326093"/>
                        </a:lnTo>
                        <a:lnTo>
                          <a:pt x="1278764" y="1075350"/>
                        </a:lnTo>
                        <a:cubicBezTo>
                          <a:pt x="1278764" y="1119490"/>
                          <a:pt x="1274291" y="1162586"/>
                          <a:pt x="1265774" y="1204208"/>
                        </a:cubicBezTo>
                        <a:lnTo>
                          <a:pt x="1239837" y="1287763"/>
                        </a:lnTo>
                        <a:lnTo>
                          <a:pt x="1239837" y="1127121"/>
                        </a:lnTo>
                        <a:cubicBezTo>
                          <a:pt x="1239837" y="1060127"/>
                          <a:pt x="1185527" y="1005817"/>
                          <a:pt x="1118533" y="1005817"/>
                        </a:cubicBezTo>
                        <a:lnTo>
                          <a:pt x="160231" y="1005817"/>
                        </a:lnTo>
                        <a:cubicBezTo>
                          <a:pt x="93237" y="1005817"/>
                          <a:pt x="38927" y="1060127"/>
                          <a:pt x="38927" y="1127121"/>
                        </a:cubicBezTo>
                        <a:lnTo>
                          <a:pt x="38927" y="1287763"/>
                        </a:lnTo>
                        <a:lnTo>
                          <a:pt x="12990" y="1204208"/>
                        </a:lnTo>
                        <a:cubicBezTo>
                          <a:pt x="4473" y="1162586"/>
                          <a:pt x="0" y="1119490"/>
                          <a:pt x="0" y="1075350"/>
                        </a:cubicBezTo>
                        <a:lnTo>
                          <a:pt x="0" y="326093"/>
                        </a:lnTo>
                        <a:lnTo>
                          <a:pt x="20684" y="259460"/>
                        </a:lnTo>
                        <a:cubicBezTo>
                          <a:pt x="85175" y="106986"/>
                          <a:pt x="236152" y="0"/>
                          <a:pt x="412118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4D0BB882-1798-6A44-6DA6-2DBCF637F9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5217" y="4059070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C3F75E87-1897-A13B-5CFD-7FDBD2794F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5217" y="4399589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CCA685E1-B99A-BD88-7167-99CD23D80C5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951574" y="4059070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FC02775F-4E56-00DA-672F-632FE0E3C82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951574" y="4399589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76B0EAB6-3B6E-6978-6D22-1FA33E3BBE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09863" y="4644135"/>
                    <a:ext cx="1200910" cy="192547"/>
                  </a:xfrm>
                  <a:custGeom>
                    <a:avLst/>
                    <a:gdLst>
                      <a:gd name="connsiteX0" fmla="*/ 121304 w 1200910"/>
                      <a:gd name="connsiteY0" fmla="*/ 0 h 192547"/>
                      <a:gd name="connsiteX1" fmla="*/ 1079606 w 1200910"/>
                      <a:gd name="connsiteY1" fmla="*/ 0 h 192547"/>
                      <a:gd name="connsiteX2" fmla="*/ 1200910 w 1200910"/>
                      <a:gd name="connsiteY2" fmla="*/ 121304 h 192547"/>
                      <a:gd name="connsiteX3" fmla="*/ 1200910 w 1200910"/>
                      <a:gd name="connsiteY3" fmla="*/ 192547 h 192547"/>
                      <a:gd name="connsiteX4" fmla="*/ 1196916 w 1200910"/>
                      <a:gd name="connsiteY4" fmla="*/ 172764 h 192547"/>
                      <a:gd name="connsiteX5" fmla="*/ 1065936 w 1200910"/>
                      <a:gd name="connsiteY5" fmla="*/ 85945 h 192547"/>
                      <a:gd name="connsiteX6" fmla="*/ 134974 w 1200910"/>
                      <a:gd name="connsiteY6" fmla="*/ 85945 h 192547"/>
                      <a:gd name="connsiteX7" fmla="*/ 3994 w 1200910"/>
                      <a:gd name="connsiteY7" fmla="*/ 172764 h 192547"/>
                      <a:gd name="connsiteX8" fmla="*/ 0 w 1200910"/>
                      <a:gd name="connsiteY8" fmla="*/ 192547 h 192547"/>
                      <a:gd name="connsiteX9" fmla="*/ 0 w 1200910"/>
                      <a:gd name="connsiteY9" fmla="*/ 121304 h 192547"/>
                      <a:gd name="connsiteX10" fmla="*/ 121304 w 1200910"/>
                      <a:gd name="connsiteY10" fmla="*/ 0 h 1925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00910" h="192547">
                        <a:moveTo>
                          <a:pt x="121304" y="0"/>
                        </a:moveTo>
                        <a:lnTo>
                          <a:pt x="1079606" y="0"/>
                        </a:lnTo>
                        <a:cubicBezTo>
                          <a:pt x="1146600" y="0"/>
                          <a:pt x="1200910" y="54310"/>
                          <a:pt x="1200910" y="121304"/>
                        </a:cubicBezTo>
                        <a:lnTo>
                          <a:pt x="1200910" y="192547"/>
                        </a:lnTo>
                        <a:lnTo>
                          <a:pt x="1196916" y="172764"/>
                        </a:lnTo>
                        <a:cubicBezTo>
                          <a:pt x="1175337" y="121744"/>
                          <a:pt x="1124817" y="85945"/>
                          <a:pt x="1065936" y="85945"/>
                        </a:cubicBezTo>
                        <a:lnTo>
                          <a:pt x="134974" y="85945"/>
                        </a:lnTo>
                        <a:cubicBezTo>
                          <a:pt x="76093" y="85945"/>
                          <a:pt x="25574" y="121744"/>
                          <a:pt x="3994" y="172764"/>
                        </a:cubicBezTo>
                        <a:lnTo>
                          <a:pt x="0" y="192547"/>
                        </a:lnTo>
                        <a:lnTo>
                          <a:pt x="0" y="121304"/>
                        </a:lnTo>
                        <a:cubicBezTo>
                          <a:pt x="0" y="54310"/>
                          <a:pt x="54310" y="0"/>
                          <a:pt x="121304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tx1"/>
                      </a:gs>
                      <a:gs pos="50000">
                        <a:schemeClr val="accent4">
                          <a:lumMod val="100000"/>
                          <a:alpha val="0"/>
                        </a:schemeClr>
                      </a:gs>
                    </a:gsLst>
                    <a:lin ang="5400000" scaled="1"/>
                    <a:tileRect/>
                  </a:gradFill>
                  <a:ln w="31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8" name="テキスト ボックス 27">
                  <a:extLst>
                    <a:ext uri="{FF2B5EF4-FFF2-40B4-BE49-F238E27FC236}">
                      <a16:creationId xmlns:a16="http://schemas.microsoft.com/office/drawing/2014/main" id="{CC234E6D-18C8-822E-E604-63C959B75332}"/>
                    </a:ext>
                  </a:extLst>
                </p:cNvPr>
                <p:cNvSpPr txBox="1"/>
                <p:nvPr/>
              </p:nvSpPr>
              <p:spPr>
                <a:xfrm>
                  <a:off x="3649678" y="4103821"/>
                  <a:ext cx="279486" cy="1342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</a:rPr>
                    <a:t>WC</a:t>
                  </a:r>
                  <a:endParaRPr kumimoji="1" lang="ja-JP" altLang="en-US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93CB17F1-D4A9-4757-6869-45B028350375}"/>
                  </a:ext>
                </a:extLst>
              </p:cNvPr>
              <p:cNvGrpSpPr/>
              <p:nvPr/>
            </p:nvGrpSpPr>
            <p:grpSpPr>
              <a:xfrm>
                <a:off x="2657745" y="3673759"/>
                <a:ext cx="686038" cy="1380609"/>
                <a:chOff x="2657745" y="3673759"/>
                <a:chExt cx="686038" cy="1380609"/>
              </a:xfrm>
            </p:grpSpPr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1DD4A171-6C37-BD04-0027-D48B1A1D5E70}"/>
                    </a:ext>
                  </a:extLst>
                </p:cNvPr>
                <p:cNvGrpSpPr/>
                <p:nvPr/>
              </p:nvGrpSpPr>
              <p:grpSpPr>
                <a:xfrm>
                  <a:off x="2657745" y="3673759"/>
                  <a:ext cx="686038" cy="1380609"/>
                  <a:chOff x="2625217" y="3124341"/>
                  <a:chExt cx="1372076" cy="2761218"/>
                </a:xfrm>
              </p:grpSpPr>
              <p:sp>
                <p:nvSpPr>
                  <p:cNvPr id="20" name="四角形: 上の 2 つの角を丸める 19">
                    <a:extLst>
                      <a:ext uri="{FF2B5EF4-FFF2-40B4-BE49-F238E27FC236}">
                        <a16:creationId xmlns:a16="http://schemas.microsoft.com/office/drawing/2014/main" id="{AFE4D8FB-83FB-A6E8-6D24-7248969EB2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24911" y="3124341"/>
                    <a:ext cx="1170814" cy="2761218"/>
                  </a:xfrm>
                  <a:prstGeom prst="round2SameRect">
                    <a:avLst>
                      <a:gd name="adj1" fmla="val 36495"/>
                      <a:gd name="adj2" fmla="val 30475"/>
                    </a:avLst>
                  </a:prstGeom>
                  <a:pattFill prst="dkVert">
                    <a:fgClr>
                      <a:srgbClr val="CC6600"/>
                    </a:fgClr>
                    <a:bgClr>
                      <a:srgbClr val="E8BF78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FCB41616-BD83-EC7B-AFC4-A8FF8489DF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70936" y="3638318"/>
                    <a:ext cx="1278764" cy="1287763"/>
                  </a:xfrm>
                  <a:custGeom>
                    <a:avLst/>
                    <a:gdLst>
                      <a:gd name="connsiteX0" fmla="*/ 412118 w 1278764"/>
                      <a:gd name="connsiteY0" fmla="*/ 0 h 1287763"/>
                      <a:gd name="connsiteX1" fmla="*/ 866646 w 1278764"/>
                      <a:gd name="connsiteY1" fmla="*/ 0 h 1287763"/>
                      <a:gd name="connsiteX2" fmla="*/ 1258080 w 1278764"/>
                      <a:gd name="connsiteY2" fmla="*/ 259460 h 1287763"/>
                      <a:gd name="connsiteX3" fmla="*/ 1278764 w 1278764"/>
                      <a:gd name="connsiteY3" fmla="*/ 326093 h 1287763"/>
                      <a:gd name="connsiteX4" fmla="*/ 1278764 w 1278764"/>
                      <a:gd name="connsiteY4" fmla="*/ 1075350 h 1287763"/>
                      <a:gd name="connsiteX5" fmla="*/ 1265774 w 1278764"/>
                      <a:gd name="connsiteY5" fmla="*/ 1204208 h 1287763"/>
                      <a:gd name="connsiteX6" fmla="*/ 1239837 w 1278764"/>
                      <a:gd name="connsiteY6" fmla="*/ 1287763 h 1287763"/>
                      <a:gd name="connsiteX7" fmla="*/ 1239837 w 1278764"/>
                      <a:gd name="connsiteY7" fmla="*/ 1127121 h 1287763"/>
                      <a:gd name="connsiteX8" fmla="*/ 1118533 w 1278764"/>
                      <a:gd name="connsiteY8" fmla="*/ 1005817 h 1287763"/>
                      <a:gd name="connsiteX9" fmla="*/ 160231 w 1278764"/>
                      <a:gd name="connsiteY9" fmla="*/ 1005817 h 1287763"/>
                      <a:gd name="connsiteX10" fmla="*/ 38927 w 1278764"/>
                      <a:gd name="connsiteY10" fmla="*/ 1127121 h 1287763"/>
                      <a:gd name="connsiteX11" fmla="*/ 38927 w 1278764"/>
                      <a:gd name="connsiteY11" fmla="*/ 1287763 h 1287763"/>
                      <a:gd name="connsiteX12" fmla="*/ 12990 w 1278764"/>
                      <a:gd name="connsiteY12" fmla="*/ 1204208 h 1287763"/>
                      <a:gd name="connsiteX13" fmla="*/ 0 w 1278764"/>
                      <a:gd name="connsiteY13" fmla="*/ 1075350 h 1287763"/>
                      <a:gd name="connsiteX14" fmla="*/ 0 w 1278764"/>
                      <a:gd name="connsiteY14" fmla="*/ 326093 h 1287763"/>
                      <a:gd name="connsiteX15" fmla="*/ 20684 w 1278764"/>
                      <a:gd name="connsiteY15" fmla="*/ 259460 h 1287763"/>
                      <a:gd name="connsiteX16" fmla="*/ 412118 w 1278764"/>
                      <a:gd name="connsiteY16" fmla="*/ 0 h 1287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278764" h="1287763">
                        <a:moveTo>
                          <a:pt x="412118" y="0"/>
                        </a:moveTo>
                        <a:lnTo>
                          <a:pt x="866646" y="0"/>
                        </a:lnTo>
                        <a:cubicBezTo>
                          <a:pt x="1042612" y="0"/>
                          <a:pt x="1193589" y="106986"/>
                          <a:pt x="1258080" y="259460"/>
                        </a:cubicBezTo>
                        <a:lnTo>
                          <a:pt x="1278764" y="326093"/>
                        </a:lnTo>
                        <a:lnTo>
                          <a:pt x="1278764" y="1075350"/>
                        </a:lnTo>
                        <a:cubicBezTo>
                          <a:pt x="1278764" y="1119490"/>
                          <a:pt x="1274291" y="1162586"/>
                          <a:pt x="1265774" y="1204208"/>
                        </a:cubicBezTo>
                        <a:lnTo>
                          <a:pt x="1239837" y="1287763"/>
                        </a:lnTo>
                        <a:lnTo>
                          <a:pt x="1239837" y="1127121"/>
                        </a:lnTo>
                        <a:cubicBezTo>
                          <a:pt x="1239837" y="1060127"/>
                          <a:pt x="1185527" y="1005817"/>
                          <a:pt x="1118533" y="1005817"/>
                        </a:cubicBezTo>
                        <a:lnTo>
                          <a:pt x="160231" y="1005817"/>
                        </a:lnTo>
                        <a:cubicBezTo>
                          <a:pt x="93237" y="1005817"/>
                          <a:pt x="38927" y="1060127"/>
                          <a:pt x="38927" y="1127121"/>
                        </a:cubicBezTo>
                        <a:lnTo>
                          <a:pt x="38927" y="1287763"/>
                        </a:lnTo>
                        <a:lnTo>
                          <a:pt x="12990" y="1204208"/>
                        </a:lnTo>
                        <a:cubicBezTo>
                          <a:pt x="4473" y="1162586"/>
                          <a:pt x="0" y="1119490"/>
                          <a:pt x="0" y="1075350"/>
                        </a:cubicBezTo>
                        <a:lnTo>
                          <a:pt x="0" y="326093"/>
                        </a:lnTo>
                        <a:lnTo>
                          <a:pt x="20684" y="259460"/>
                        </a:lnTo>
                        <a:cubicBezTo>
                          <a:pt x="85175" y="106986"/>
                          <a:pt x="236152" y="0"/>
                          <a:pt x="412118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83D6747C-1EFB-4448-9134-F87812F5E4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5217" y="4059070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03445162-31B3-B841-535E-3AF1C3D2A8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5217" y="4399589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07D12F47-EBC8-6F18-9B62-F40BD0B2E77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951574" y="4059070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95C519C9-7C84-F4D5-5541-5C8B158D125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951574" y="4399589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53F81CBA-9CA4-1507-8021-95DF4C724B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09863" y="4644135"/>
                    <a:ext cx="1200910" cy="192547"/>
                  </a:xfrm>
                  <a:custGeom>
                    <a:avLst/>
                    <a:gdLst>
                      <a:gd name="connsiteX0" fmla="*/ 121304 w 1200910"/>
                      <a:gd name="connsiteY0" fmla="*/ 0 h 192547"/>
                      <a:gd name="connsiteX1" fmla="*/ 1079606 w 1200910"/>
                      <a:gd name="connsiteY1" fmla="*/ 0 h 192547"/>
                      <a:gd name="connsiteX2" fmla="*/ 1200910 w 1200910"/>
                      <a:gd name="connsiteY2" fmla="*/ 121304 h 192547"/>
                      <a:gd name="connsiteX3" fmla="*/ 1200910 w 1200910"/>
                      <a:gd name="connsiteY3" fmla="*/ 192547 h 192547"/>
                      <a:gd name="connsiteX4" fmla="*/ 1196916 w 1200910"/>
                      <a:gd name="connsiteY4" fmla="*/ 172764 h 192547"/>
                      <a:gd name="connsiteX5" fmla="*/ 1065936 w 1200910"/>
                      <a:gd name="connsiteY5" fmla="*/ 85945 h 192547"/>
                      <a:gd name="connsiteX6" fmla="*/ 134974 w 1200910"/>
                      <a:gd name="connsiteY6" fmla="*/ 85945 h 192547"/>
                      <a:gd name="connsiteX7" fmla="*/ 3994 w 1200910"/>
                      <a:gd name="connsiteY7" fmla="*/ 172764 h 192547"/>
                      <a:gd name="connsiteX8" fmla="*/ 0 w 1200910"/>
                      <a:gd name="connsiteY8" fmla="*/ 192547 h 192547"/>
                      <a:gd name="connsiteX9" fmla="*/ 0 w 1200910"/>
                      <a:gd name="connsiteY9" fmla="*/ 121304 h 192547"/>
                      <a:gd name="connsiteX10" fmla="*/ 121304 w 1200910"/>
                      <a:gd name="connsiteY10" fmla="*/ 0 h 1925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00910" h="192547">
                        <a:moveTo>
                          <a:pt x="121304" y="0"/>
                        </a:moveTo>
                        <a:lnTo>
                          <a:pt x="1079606" y="0"/>
                        </a:lnTo>
                        <a:cubicBezTo>
                          <a:pt x="1146600" y="0"/>
                          <a:pt x="1200910" y="54310"/>
                          <a:pt x="1200910" y="121304"/>
                        </a:cubicBezTo>
                        <a:lnTo>
                          <a:pt x="1200910" y="192547"/>
                        </a:lnTo>
                        <a:lnTo>
                          <a:pt x="1196916" y="172764"/>
                        </a:lnTo>
                        <a:cubicBezTo>
                          <a:pt x="1175337" y="121744"/>
                          <a:pt x="1124817" y="85945"/>
                          <a:pt x="1065936" y="85945"/>
                        </a:cubicBezTo>
                        <a:lnTo>
                          <a:pt x="134974" y="85945"/>
                        </a:lnTo>
                        <a:cubicBezTo>
                          <a:pt x="76093" y="85945"/>
                          <a:pt x="25574" y="121744"/>
                          <a:pt x="3994" y="172764"/>
                        </a:cubicBezTo>
                        <a:lnTo>
                          <a:pt x="0" y="192547"/>
                        </a:lnTo>
                        <a:lnTo>
                          <a:pt x="0" y="121304"/>
                        </a:lnTo>
                        <a:cubicBezTo>
                          <a:pt x="0" y="54310"/>
                          <a:pt x="54310" y="0"/>
                          <a:pt x="121304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tx1"/>
                      </a:gs>
                      <a:gs pos="50000">
                        <a:schemeClr val="accent4">
                          <a:lumMod val="100000"/>
                          <a:alpha val="0"/>
                        </a:schemeClr>
                      </a:gs>
                    </a:gsLst>
                    <a:lin ang="5400000" scaled="1"/>
                    <a:tileRect/>
                  </a:gradFill>
                  <a:ln w="31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9" name="テキスト ボックス 18">
                  <a:extLst>
                    <a:ext uri="{FF2B5EF4-FFF2-40B4-BE49-F238E27FC236}">
                      <a16:creationId xmlns:a16="http://schemas.microsoft.com/office/drawing/2014/main" id="{4DD896F8-3E0E-4ED3-95EC-58C999CEEE82}"/>
                    </a:ext>
                  </a:extLst>
                </p:cNvPr>
                <p:cNvSpPr txBox="1"/>
                <p:nvPr/>
              </p:nvSpPr>
              <p:spPr>
                <a:xfrm>
                  <a:off x="2868628" y="4103821"/>
                  <a:ext cx="279486" cy="1342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</a:rPr>
                    <a:t>WC</a:t>
                  </a:r>
                  <a:endParaRPr kumimoji="1" lang="ja-JP" altLang="en-US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454956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42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トイレではスリッパ着用の貼り紙</dc:title>
  <dc:subject>トイレではスリッパ着用の貼り紙</dc:subject>
  <dc:creator>でじけろお</dc:creator>
  <cp:revision>1</cp:revision>
  <dcterms:created xsi:type="dcterms:W3CDTF">2014-12-04T06:28:15Z</dcterms:created>
  <dcterms:modified xsi:type="dcterms:W3CDTF">2025-03-29T14:55:00Z</dcterms:modified>
  <cp:version>1</cp:version>
</cp:coreProperties>
</file>