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10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1208336"/>
            <a:ext cx="8019438" cy="44405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トイレでは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23EC98-3872-973C-3009-5A30930CE3F7}"/>
              </a:ext>
            </a:extLst>
          </p:cNvPr>
          <p:cNvSpPr txBox="1"/>
          <p:nvPr/>
        </p:nvSpPr>
        <p:spPr>
          <a:xfrm>
            <a:off x="472586" y="685800"/>
            <a:ext cx="9101720" cy="55162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トイレでは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F308857-5504-7C49-1E66-5BC4A0206757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929887-FB33-C8B2-5174-71A7F5DD1C45}"/>
              </a:ext>
            </a:extLst>
          </p:cNvPr>
          <p:cNvSpPr txBox="1"/>
          <p:nvPr/>
        </p:nvSpPr>
        <p:spPr>
          <a:xfrm>
            <a:off x="786800" y="974685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トイレでは</a:t>
            </a:r>
          </a:p>
          <a:p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スリッパ着用</a:t>
            </a:r>
            <a:endParaRPr lang="en-US" altLang="zh-TW" sz="8800" dirty="0">
              <a:ln w="190500"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35927C-4143-D4B4-FA32-4B27C095D452}"/>
              </a:ext>
            </a:extLst>
          </p:cNvPr>
          <p:cNvSpPr txBox="1"/>
          <p:nvPr/>
        </p:nvSpPr>
        <p:spPr>
          <a:xfrm>
            <a:off x="786800" y="983673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FF00"/>
                </a:solidFill>
                <a:effectLst/>
              </a:rPr>
              <a:t>トイレでは</a:t>
            </a:r>
            <a:endParaRPr lang="en-US" altLang="ja-JP" sz="8800" dirty="0">
              <a:ln w="28575">
                <a:noFill/>
              </a:ln>
              <a:solidFill>
                <a:srgbClr val="FFFF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スリッパ着用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4281055"/>
            <a:ext cx="9391650" cy="21989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トイレでは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46040C8-0B37-8F77-5EF1-B94D1FDD443E}"/>
              </a:ext>
            </a:extLst>
          </p:cNvPr>
          <p:cNvGrpSpPr/>
          <p:nvPr/>
        </p:nvGrpSpPr>
        <p:grpSpPr>
          <a:xfrm>
            <a:off x="3131940" y="386103"/>
            <a:ext cx="3629078" cy="3629078"/>
            <a:chOff x="6709192" y="3892549"/>
            <a:chExt cx="2412166" cy="2412166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A2351E44-D0E9-5ED7-65ED-89AAFE298B94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2DB5C55-1EC0-AB7B-A279-B0FEC71B7BC8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F785327-CAAE-2E2B-33AF-118B9A4A7B2A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200CD762-72E1-479C-49CF-685CDFBC0012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45" name="楕円 355">
                  <a:extLst>
                    <a:ext uri="{FF2B5EF4-FFF2-40B4-BE49-F238E27FC236}">
                      <a16:creationId xmlns:a16="http://schemas.microsoft.com/office/drawing/2014/main" id="{9D8212AB-9FEA-B61F-A6CB-CA7DCC7CB8F2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C2F6760-7BC7-97B5-AAC7-3C7D58E36FBF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377B3CD6-F1FE-80BE-E68E-B7AA2F73CA73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88022DC-B2C7-2787-E329-D88D3AAD18C0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楕円 355">
                  <a:extLst>
                    <a:ext uri="{FF2B5EF4-FFF2-40B4-BE49-F238E27FC236}">
                      <a16:creationId xmlns:a16="http://schemas.microsoft.com/office/drawing/2014/main" id="{376BF92C-9CFE-CE12-8523-E9D292A3CF72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3A5BF9B-8C31-97A1-283A-8657173852A8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5392DEE-F2BA-F7AC-A0DB-F759B0D80D2D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39" name="楕円 355">
                  <a:extLst>
                    <a:ext uri="{FF2B5EF4-FFF2-40B4-BE49-F238E27FC236}">
                      <a16:creationId xmlns:a16="http://schemas.microsoft.com/office/drawing/2014/main" id="{16E8FA4D-7F10-AA16-442F-E006718D8A28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06937146-27A8-44EA-9FE4-EFCFBB86ED1B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D19CB2B5-0EDF-80C8-F422-A562D3885DB6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D726FA9-AC33-37D8-2C43-5489AAF2D10B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楕円 355">
                  <a:extLst>
                    <a:ext uri="{FF2B5EF4-FFF2-40B4-BE49-F238E27FC236}">
                      <a16:creationId xmlns:a16="http://schemas.microsoft.com/office/drawing/2014/main" id="{155E9EA8-9B29-3CCE-4F49-6DFD57A8282A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23B020DC-0FD1-0C5C-BC21-2548C82A5861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1011097"/>
            <a:ext cx="5738482" cy="48923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トイレでは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スリッパ着用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79CE1BF-487C-788D-5B5B-6922F90C32C5}"/>
              </a:ext>
            </a:extLst>
          </p:cNvPr>
          <p:cNvGrpSpPr/>
          <p:nvPr/>
        </p:nvGrpSpPr>
        <p:grpSpPr>
          <a:xfrm>
            <a:off x="354722" y="2015075"/>
            <a:ext cx="2843083" cy="2843083"/>
            <a:chOff x="6709192" y="3892549"/>
            <a:chExt cx="2412166" cy="2412166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EE9F9C42-43A2-0F4E-65F3-0955F8F6E8BE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F8E48D-B403-0D63-C4D4-95F65375E0B9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AE91EDD-E657-8D7D-A047-536DB76B7D70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4B40A29-A95E-C4D1-88D1-6FE6C47F0165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46" name="楕円 355">
                  <a:extLst>
                    <a:ext uri="{FF2B5EF4-FFF2-40B4-BE49-F238E27FC236}">
                      <a16:creationId xmlns:a16="http://schemas.microsoft.com/office/drawing/2014/main" id="{378A1122-21BC-25AA-E325-DAA59215C65F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4B1FBA6-7118-5B64-BAE3-FB15F77D2564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0F19CF8-3E94-CC2C-12D2-B11561BAE5C4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2B18AB7C-82F4-BCE8-D5BC-6C0DB5E7EC4F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楕円 355">
                  <a:extLst>
                    <a:ext uri="{FF2B5EF4-FFF2-40B4-BE49-F238E27FC236}">
                      <a16:creationId xmlns:a16="http://schemas.microsoft.com/office/drawing/2014/main" id="{F7808A35-D702-6DF9-6C1A-7094435A03C9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DF5B63A-6D67-17D1-FA45-5D713AB8CC8A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7FE15D1D-1546-66AE-48C8-99DEA4A702AA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40" name="楕円 355">
                  <a:extLst>
                    <a:ext uri="{FF2B5EF4-FFF2-40B4-BE49-F238E27FC236}">
                      <a16:creationId xmlns:a16="http://schemas.microsoft.com/office/drawing/2014/main" id="{41DBA477-D360-DAFD-9A1C-7B6E2D5E44D3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92FCE5EB-27BC-4B8D-C78C-333448F85ADC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2CD2588E-DE86-25F1-5346-6619C21F438D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9CC74EE-27B6-11DC-402A-08604C0876C4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355">
                  <a:extLst>
                    <a:ext uri="{FF2B5EF4-FFF2-40B4-BE49-F238E27FC236}">
                      <a16:creationId xmlns:a16="http://schemas.microsoft.com/office/drawing/2014/main" id="{68EE5574-9D19-96FB-F0A9-3CDD50D2C53E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EEEB730-81C1-B28C-9E3C-800B8D948A98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5" y="279724"/>
            <a:ext cx="9019276" cy="17830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トイレでは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スリッパ着用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靴のまま入らないでください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1DBB6F-D1A2-F1D9-FA86-C0CCE3E47FF2}"/>
              </a:ext>
            </a:extLst>
          </p:cNvPr>
          <p:cNvGrpSpPr/>
          <p:nvPr/>
        </p:nvGrpSpPr>
        <p:grpSpPr>
          <a:xfrm>
            <a:off x="3402106" y="2366209"/>
            <a:ext cx="3002394" cy="3002394"/>
            <a:chOff x="3746917" y="996949"/>
            <a:chExt cx="2412166" cy="241216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DA992877-8CA5-9BAC-14C3-7AD4305C6559}"/>
                </a:ext>
              </a:extLst>
            </p:cNvPr>
            <p:cNvSpPr/>
            <p:nvPr/>
          </p:nvSpPr>
          <p:spPr bwMode="auto">
            <a:xfrm>
              <a:off x="3746917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4ACD6C7-89BD-8718-7DD0-3F95EA83F273}"/>
                </a:ext>
              </a:extLst>
            </p:cNvPr>
            <p:cNvSpPr/>
            <p:nvPr/>
          </p:nvSpPr>
          <p:spPr bwMode="auto">
            <a:xfrm>
              <a:off x="3816557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FB714AC-DBEC-06FE-7C07-021D9F3B9176}"/>
                </a:ext>
              </a:extLst>
            </p:cNvPr>
            <p:cNvGrpSpPr/>
            <p:nvPr/>
          </p:nvGrpSpPr>
          <p:grpSpPr>
            <a:xfrm>
              <a:off x="4076699" y="1356014"/>
              <a:ext cx="1752602" cy="1653586"/>
              <a:chOff x="2657745" y="3673759"/>
              <a:chExt cx="1463278" cy="1380609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346C3AA-D039-4E3C-2311-D808D7ACB371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3434985" y="3673759"/>
                <a:chExt cx="686038" cy="1380609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AEE26F21-E82A-BCAD-A954-4C5B5D39C4AD}"/>
                    </a:ext>
                  </a:extLst>
                </p:cNvPr>
                <p:cNvGrpSpPr/>
                <p:nvPr/>
              </p:nvGrpSpPr>
              <p:grpSpPr>
                <a:xfrm>
                  <a:off x="343498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21" name="四角形: 上の 2 つの角を丸める 20">
                    <a:extLst>
                      <a:ext uri="{FF2B5EF4-FFF2-40B4-BE49-F238E27FC236}">
                        <a16:creationId xmlns:a16="http://schemas.microsoft.com/office/drawing/2014/main" id="{5F39CEA0-70A2-69B5-F197-2BC1F6F9B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7037C5C-B97D-1D56-FE7B-16C657337E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E2C1C54F-3C71-9B50-05F6-059D08E1AC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1A53A72-1139-B51C-00C0-BDD92F2DFC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D3B0FFF8-AAD4-9E1E-59EC-6726B8E57DB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AB5509BE-E3A8-EDCF-6BF7-301E4BFB0F9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E7CD82C-5F58-BC66-4DBE-0BD4E06D64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A7803E8C-82EE-C72C-5DDB-B5F15B52F28D}"/>
                    </a:ext>
                  </a:extLst>
                </p:cNvPr>
                <p:cNvSpPr txBox="1"/>
                <p:nvPr/>
              </p:nvSpPr>
              <p:spPr>
                <a:xfrm>
                  <a:off x="364967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EB017E5-66F7-01CA-673F-50AF915274BF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57745" y="3673759"/>
                <a:chExt cx="686038" cy="1380609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4758B359-2B54-1044-EDC9-C18F354C17F4}"/>
                    </a:ext>
                  </a:extLst>
                </p:cNvPr>
                <p:cNvGrpSpPr/>
                <p:nvPr/>
              </p:nvGrpSpPr>
              <p:grpSpPr>
                <a:xfrm>
                  <a:off x="265774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12" name="四角形: 上の 2 つの角を丸める 11">
                    <a:extLst>
                      <a:ext uri="{FF2B5EF4-FFF2-40B4-BE49-F238E27FC236}">
                        <a16:creationId xmlns:a16="http://schemas.microsoft.com/office/drawing/2014/main" id="{76381C78-6F4A-B054-034C-CC3AFE7395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C06613FC-59D1-D08A-0E31-DFCC0F60B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3F7D8741-0A8A-0661-18E1-70246BA766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78F5EED3-1E34-733D-100E-4218323884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49FA670B-9E96-5E41-F57B-EAAA094B8C8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1BE9DB57-31ED-3462-60DC-D5261A8FB17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9CAD91A-F0EE-DAF7-5134-643ECE954D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1AB24C52-275D-6B43-79EF-3CAAAB6B99DE}"/>
                    </a:ext>
                  </a:extLst>
                </p:cNvPr>
                <p:cNvSpPr txBox="1"/>
                <p:nvPr/>
              </p:nvSpPr>
              <p:spPr>
                <a:xfrm>
                  <a:off x="286862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42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トイレではスリッパ着用の貼り紙</dc:title>
  <dc:subject>トイレではスリッパ着用の貼り紙</dc:subject>
  <dc:creator>でじけろお</dc:creator>
  <cp:revision>1</cp:revision>
  <dcterms:created xsi:type="dcterms:W3CDTF">2014-12-04T06:28:23Z</dcterms:created>
  <dcterms:modified xsi:type="dcterms:W3CDTF">2025-03-29T14:55:00Z</dcterms:modified>
  <cp:version>1</cp:version>
</cp:coreProperties>
</file>