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6" y="2819401"/>
            <a:ext cx="7687090" cy="4267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履き替えてください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03017A-F7BC-BEDA-6671-27E96CDC4A53}"/>
              </a:ext>
            </a:extLst>
          </p:cNvPr>
          <p:cNvSpPr txBox="1"/>
          <p:nvPr/>
        </p:nvSpPr>
        <p:spPr>
          <a:xfrm rot="5400000">
            <a:off x="-1085852" y="2171700"/>
            <a:ext cx="9029702" cy="55626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73478" y="704335"/>
            <a:ext cx="4511038" cy="849733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トイレ用スリッパに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履き替えてください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トイレ用スリッパに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履き替えてください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240433"/>
            <a:ext cx="5829300" cy="5123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C1CBDD-5A3A-AE2E-3F1D-263C3469DFEE}"/>
              </a:ext>
            </a:extLst>
          </p:cNvPr>
          <p:cNvGrpSpPr/>
          <p:nvPr/>
        </p:nvGrpSpPr>
        <p:grpSpPr>
          <a:xfrm>
            <a:off x="1790700" y="542510"/>
            <a:ext cx="3276600" cy="3276598"/>
            <a:chOff x="6709192" y="3892549"/>
            <a:chExt cx="2412166" cy="241216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77AE31D3-EACD-C244-F569-4CDCCCC6BA39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9734D5C-BF23-A33A-C0FD-05E9F83332F2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CE5CDAE-0D4B-4864-A352-7093BE82271A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530A724-615F-D5FB-7CE2-D1101C89C159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23" name="楕円 355">
                  <a:extLst>
                    <a:ext uri="{FF2B5EF4-FFF2-40B4-BE49-F238E27FC236}">
                      <a16:creationId xmlns:a16="http://schemas.microsoft.com/office/drawing/2014/main" id="{95A63E99-F7CB-6A9C-2A22-0FE8C30B4A2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A72E35B-465C-26D0-CA82-C55CC0E62823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D8BFB68-E2AF-28B2-5EE4-3244865CC95E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D737587-5FEF-9DE2-A9C1-2BF01E332272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楕円 355">
                  <a:extLst>
                    <a:ext uri="{FF2B5EF4-FFF2-40B4-BE49-F238E27FC236}">
                      <a16:creationId xmlns:a16="http://schemas.microsoft.com/office/drawing/2014/main" id="{E0960B37-F2D4-74D5-7DBA-CBFB205551F0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9C0DB568-9A2A-C628-A622-8BE9CE0A05F2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98B08C6-5CFB-3E7B-13DA-5FB49CF71773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7" name="楕円 355">
                  <a:extLst>
                    <a:ext uri="{FF2B5EF4-FFF2-40B4-BE49-F238E27FC236}">
                      <a16:creationId xmlns:a16="http://schemas.microsoft.com/office/drawing/2014/main" id="{410051D1-FD22-C7E9-7F00-DFC148F3247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249C1978-8D47-C7A7-1E36-71C8A349E513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2B7C0FC-0046-44FC-BA80-76635A892F4F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F8F81EB-219A-CCDD-925F-A207A5AEA613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楕円 355">
                  <a:extLst>
                    <a:ext uri="{FF2B5EF4-FFF2-40B4-BE49-F238E27FC236}">
                      <a16:creationId xmlns:a16="http://schemas.microsoft.com/office/drawing/2014/main" id="{EADE35F8-231A-0896-C641-1DC0533E3BB7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202D3333-6BDD-976D-6410-B171435431F4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EFD0F72-79D0-563C-3D6F-B51A50FCE0E7}"/>
              </a:ext>
            </a:extLst>
          </p:cNvPr>
          <p:cNvGrpSpPr/>
          <p:nvPr/>
        </p:nvGrpSpPr>
        <p:grpSpPr>
          <a:xfrm>
            <a:off x="1788217" y="488219"/>
            <a:ext cx="3355284" cy="3355282"/>
            <a:chOff x="6709192" y="3892549"/>
            <a:chExt cx="2412166" cy="2412166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CE811753-4DD6-8F0A-583E-FD9A233E5FB7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FF6D960-9A56-A708-7D6E-99E0117B834C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1BB0C18-73C4-7373-AF8A-5A2B57FCFBD4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0B36343-8704-1906-86C0-5C97D9512661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69" name="楕円 355">
                  <a:extLst>
                    <a:ext uri="{FF2B5EF4-FFF2-40B4-BE49-F238E27FC236}">
                      <a16:creationId xmlns:a16="http://schemas.microsoft.com/office/drawing/2014/main" id="{2B7D9801-9624-AD8B-1239-57CDE37D38E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31AEF23-D8E2-E95E-1F65-B202908B05B1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76A3923-A9CC-808B-CC5F-EBA4AF688A91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70A5B4A-EA9E-E817-2BEF-8E9E80E14992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楕円 355">
                  <a:extLst>
                    <a:ext uri="{FF2B5EF4-FFF2-40B4-BE49-F238E27FC236}">
                      <a16:creationId xmlns:a16="http://schemas.microsoft.com/office/drawing/2014/main" id="{B558715C-F1FF-7C2F-7A99-3716BBD03C7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5241E3D-0406-8B60-F4CD-4D092D90CF11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D745FD1-7563-58BD-7A98-19E803E9DBC1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27" name="楕円 355">
                  <a:extLst>
                    <a:ext uri="{FF2B5EF4-FFF2-40B4-BE49-F238E27FC236}">
                      <a16:creationId xmlns:a16="http://schemas.microsoft.com/office/drawing/2014/main" id="{9A4656F0-96EC-397C-84B9-21BA57E2D167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2163912-A555-8C43-7492-33F9990AD72B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B45553B-3037-A51A-C40A-A34F4D2F1C76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FCF17E3-7069-C059-8F06-772D0BD55964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楕円 355">
                  <a:extLst>
                    <a:ext uri="{FF2B5EF4-FFF2-40B4-BE49-F238E27FC236}">
                      <a16:creationId xmlns:a16="http://schemas.microsoft.com/office/drawing/2014/main" id="{ED7C5704-308F-3A43-71FD-436AE429FFCA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711182B-B3FA-5D75-315A-721764BDD657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靴のまま入らないでください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E440AF-1D2A-77B6-7CC9-924996D87214}"/>
              </a:ext>
            </a:extLst>
          </p:cNvPr>
          <p:cNvGrpSpPr/>
          <p:nvPr/>
        </p:nvGrpSpPr>
        <p:grpSpPr>
          <a:xfrm>
            <a:off x="1752600" y="4953000"/>
            <a:ext cx="3352800" cy="3352800"/>
            <a:chOff x="3746917" y="996949"/>
            <a:chExt cx="2412166" cy="241216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E7BD50D-0FC7-AC58-6FC9-BF2A6073E4B2}"/>
                </a:ext>
              </a:extLst>
            </p:cNvPr>
            <p:cNvSpPr/>
            <p:nvPr/>
          </p:nvSpPr>
          <p:spPr bwMode="auto">
            <a:xfrm>
              <a:off x="3746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3124E76-0E0D-714E-9223-ADC0F052C67D}"/>
                </a:ext>
              </a:extLst>
            </p:cNvPr>
            <p:cNvSpPr/>
            <p:nvPr/>
          </p:nvSpPr>
          <p:spPr bwMode="auto">
            <a:xfrm>
              <a:off x="3816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7A95D53-C9CE-03B6-3ADD-6952922E1E4A}"/>
                </a:ext>
              </a:extLst>
            </p:cNvPr>
            <p:cNvGrpSpPr/>
            <p:nvPr/>
          </p:nvGrpSpPr>
          <p:grpSpPr>
            <a:xfrm>
              <a:off x="4076699" y="1356014"/>
              <a:ext cx="1752602" cy="1653586"/>
              <a:chOff x="2657745" y="3673759"/>
              <a:chExt cx="1463278" cy="138060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03027EE-D397-7F4F-E8EF-207D474E9F1E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F603A82-A4D1-25CA-72BB-A35A79D98582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0804F572-FA33-B912-7F56-E8E6C4DB84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0E6C9AD-70A9-3209-3922-12BF6FDDE1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4D0BB882-1798-6A44-6DA6-2DBCF637F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3F75E87-1897-A13B-5CFD-7FDBD2794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CA685E1-B99A-BD88-7167-99CD23D80C5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FC02775F-4E56-00DA-672F-632FE0E3C82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76B0EAB6-3B6E-6978-6D22-1FA33E3BBE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CC234E6D-18C8-822E-E604-63C959B75332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3CB17F1-D4A9-4757-6869-45B028350375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DD4A171-6C37-BD04-0027-D48B1A1D5E70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AFE4D8FB-83FB-A6E8-6D24-7248969EB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CB41616-BD83-EC7B-AFC4-A8FF8489DF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3D6747C-1EFB-4448-9134-F87812F5E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3445162-31B3-B841-535E-3AF1C3D2A8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07D12F47-EBC8-6F18-9B62-F40BD0B2E77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5C519C9-7C84-F4D5-5541-5C8B158D125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3F81CBA-9CA4-1507-8021-95DF4C724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4DD896F8-3E0E-4ED3-95EC-58C999CEEE82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42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トイレ用スリッパに履き替えてくださいの貼り紙</dc:title>
  <dc:subject>トイレ用スリッパに履き替えてくださいの貼り紙</dc:subject>
  <dc:creator>でじけろお</dc:creator>
  <cp:revision>1</cp:revision>
  <dcterms:created xsi:type="dcterms:W3CDTF">2014-12-04T06:28:15Z</dcterms:created>
  <dcterms:modified xsi:type="dcterms:W3CDTF">2025-03-29T15:00:15Z</dcterms:modified>
  <cp:version>1</cp:version>
</cp:coreProperties>
</file>