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05" r:id="rId3"/>
    <p:sldId id="326" r:id="rId4"/>
    <p:sldId id="299" r:id="rId5"/>
    <p:sldId id="325" r:id="rId6"/>
    <p:sldId id="308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66"/>
    <a:srgbClr val="FF6699"/>
    <a:srgbClr val="FFFF99"/>
    <a:srgbClr val="FF6600"/>
    <a:srgbClr val="FF3300"/>
    <a:srgbClr val="FF0000"/>
    <a:srgbClr val="339933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1" d="100"/>
          <a:sy n="71" d="100"/>
        </p:scale>
        <p:origin x="210" y="28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963410" y="1208336"/>
            <a:ext cx="8019438" cy="444050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トイレ用スリッパに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履き替えてください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804EC51-3CDD-9394-3F64-07205D6FC8D7}"/>
              </a:ext>
            </a:extLst>
          </p:cNvPr>
          <p:cNvGrpSpPr/>
          <p:nvPr/>
        </p:nvGrpSpPr>
        <p:grpSpPr>
          <a:xfrm rot="16200000">
            <a:off x="1798609" y="-1241084"/>
            <a:ext cx="6349040" cy="9339340"/>
            <a:chOff x="254481" y="285791"/>
            <a:chExt cx="6349040" cy="9339340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B497652B-8096-A7D7-EE25-E781883511D6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CCECFF"/>
            </a:solidFill>
            <a:ln w="127000" cmpd="sng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4733C3CE-4613-1DD4-6916-B66BE1A05F75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noFill/>
            <a:ln w="127000" cmpd="sng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723EC98-3872-973C-3009-5A30930CE3F7}"/>
              </a:ext>
            </a:extLst>
          </p:cNvPr>
          <p:cNvSpPr txBox="1"/>
          <p:nvPr/>
        </p:nvSpPr>
        <p:spPr>
          <a:xfrm>
            <a:off x="472586" y="685800"/>
            <a:ext cx="9101720" cy="551626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トイレ用スリッパに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履き替えてください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408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B929887-FB33-C8B2-5174-71A7F5DD1C45}"/>
              </a:ext>
            </a:extLst>
          </p:cNvPr>
          <p:cNvSpPr txBox="1"/>
          <p:nvPr/>
        </p:nvSpPr>
        <p:spPr>
          <a:xfrm>
            <a:off x="786800" y="974685"/>
            <a:ext cx="8328473" cy="489065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190500"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</a:rPr>
              <a:t>トイレ用スリッパに</a:t>
            </a:r>
          </a:p>
          <a:p>
            <a:r>
              <a:rPr lang="ja-JP" altLang="en-US" sz="8800" dirty="0">
                <a:ln w="190500"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</a:rPr>
              <a:t>履き替えてください</a:t>
            </a:r>
            <a:endParaRPr lang="en-US" altLang="zh-TW" sz="8800" dirty="0">
              <a:ln w="190500">
                <a:solidFill>
                  <a:schemeClr val="tx1"/>
                </a:solidFill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A35927C-4143-D4B4-FA32-4B27C095D452}"/>
              </a:ext>
            </a:extLst>
          </p:cNvPr>
          <p:cNvSpPr txBox="1"/>
          <p:nvPr/>
        </p:nvSpPr>
        <p:spPr>
          <a:xfrm>
            <a:off x="786800" y="974685"/>
            <a:ext cx="8328473" cy="489065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FF00"/>
                </a:solidFill>
                <a:effectLst/>
              </a:rPr>
              <a:t>トイレ用スリッパに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履き替えてください</a:t>
            </a:r>
            <a:endParaRPr lang="en-US" altLang="ja-JP" sz="8800" dirty="0">
              <a:ln w="28575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05205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B4C723D2-9D36-4884-7A1F-B2EA1603ACB4}"/>
              </a:ext>
            </a:extLst>
          </p:cNvPr>
          <p:cNvSpPr txBox="1"/>
          <p:nvPr/>
        </p:nvSpPr>
        <p:spPr>
          <a:xfrm>
            <a:off x="257175" y="4281055"/>
            <a:ext cx="9391650" cy="219898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トイレ用スリッパに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履き替えてください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046040C8-0B37-8F77-5EF1-B94D1FDD443E}"/>
              </a:ext>
            </a:extLst>
          </p:cNvPr>
          <p:cNvGrpSpPr/>
          <p:nvPr/>
        </p:nvGrpSpPr>
        <p:grpSpPr>
          <a:xfrm>
            <a:off x="3131940" y="386103"/>
            <a:ext cx="3629078" cy="3629078"/>
            <a:chOff x="6709192" y="3892549"/>
            <a:chExt cx="2412166" cy="2412166"/>
          </a:xfrm>
        </p:grpSpPr>
        <p:sp>
          <p:nvSpPr>
            <p:cNvPr id="34" name="四角形: 角を丸くする 33">
              <a:extLst>
                <a:ext uri="{FF2B5EF4-FFF2-40B4-BE49-F238E27FC236}">
                  <a16:creationId xmlns:a16="http://schemas.microsoft.com/office/drawing/2014/main" id="{A2351E44-D0E9-5ED7-65ED-89AAFE298B94}"/>
                </a:ext>
              </a:extLst>
            </p:cNvPr>
            <p:cNvSpPr/>
            <p:nvPr/>
          </p:nvSpPr>
          <p:spPr bwMode="auto">
            <a:xfrm>
              <a:off x="6709192" y="3892549"/>
              <a:ext cx="2412166" cy="241216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32DB5C55-1EC0-AB7B-A279-B0FEC71B7BC8}"/>
                </a:ext>
              </a:extLst>
            </p:cNvPr>
            <p:cNvSpPr/>
            <p:nvPr/>
          </p:nvSpPr>
          <p:spPr bwMode="auto">
            <a:xfrm>
              <a:off x="6778832" y="396218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1F785327-CAAE-2E2B-33AF-118B9A4A7B2A}"/>
                </a:ext>
              </a:extLst>
            </p:cNvPr>
            <p:cNvGrpSpPr/>
            <p:nvPr/>
          </p:nvGrpSpPr>
          <p:grpSpPr>
            <a:xfrm>
              <a:off x="7172325" y="4237413"/>
              <a:ext cx="1485900" cy="1722438"/>
              <a:chOff x="5490218" y="2890400"/>
              <a:chExt cx="1760908" cy="2041226"/>
            </a:xfrm>
          </p:grpSpPr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200CD762-72E1-479C-49CF-685CDFBC0012}"/>
                  </a:ext>
                </a:extLst>
              </p:cNvPr>
              <p:cNvGrpSpPr/>
              <p:nvPr/>
            </p:nvGrpSpPr>
            <p:grpSpPr>
              <a:xfrm>
                <a:off x="5490218" y="2890400"/>
                <a:ext cx="836983" cy="2041226"/>
                <a:chOff x="5347754" y="1747815"/>
                <a:chExt cx="1612419" cy="3932354"/>
              </a:xfrm>
            </p:grpSpPr>
            <p:sp>
              <p:nvSpPr>
                <p:cNvPr id="45" name="楕円 355">
                  <a:extLst>
                    <a:ext uri="{FF2B5EF4-FFF2-40B4-BE49-F238E27FC236}">
                      <a16:creationId xmlns:a16="http://schemas.microsoft.com/office/drawing/2014/main" id="{9D8212AB-9FEA-B61F-A6CB-CA7DCC7CB8F2}"/>
                    </a:ext>
                  </a:extLst>
                </p:cNvPr>
                <p:cNvSpPr/>
                <p:nvPr/>
              </p:nvSpPr>
              <p:spPr bwMode="auto">
                <a:xfrm>
                  <a:off x="5349216" y="3754040"/>
                  <a:ext cx="1609494" cy="569443"/>
                </a:xfrm>
                <a:custGeom>
                  <a:avLst/>
                  <a:gdLst>
                    <a:gd name="connsiteX0" fmla="*/ 0 w 1609494"/>
                    <a:gd name="connsiteY0" fmla="*/ 241698 h 483395"/>
                    <a:gd name="connsiteX1" fmla="*/ 804747 w 1609494"/>
                    <a:gd name="connsiteY1" fmla="*/ 0 h 483395"/>
                    <a:gd name="connsiteX2" fmla="*/ 1609494 w 1609494"/>
                    <a:gd name="connsiteY2" fmla="*/ 241698 h 483395"/>
                    <a:gd name="connsiteX3" fmla="*/ 804747 w 1609494"/>
                    <a:gd name="connsiteY3" fmla="*/ 483396 h 483395"/>
                    <a:gd name="connsiteX4" fmla="*/ 0 w 1609494"/>
                    <a:gd name="connsiteY4" fmla="*/ 241698 h 483395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569121"/>
                    <a:gd name="connsiteX1" fmla="*/ 804747 w 1609494"/>
                    <a:gd name="connsiteY1" fmla="*/ 0 h 569121"/>
                    <a:gd name="connsiteX2" fmla="*/ 1609494 w 1609494"/>
                    <a:gd name="connsiteY2" fmla="*/ 241698 h 569121"/>
                    <a:gd name="connsiteX3" fmla="*/ 807128 w 1609494"/>
                    <a:gd name="connsiteY3" fmla="*/ 569121 h 569121"/>
                    <a:gd name="connsiteX4" fmla="*/ 0 w 1609494"/>
                    <a:gd name="connsiteY4" fmla="*/ 241698 h 569121"/>
                    <a:gd name="connsiteX0" fmla="*/ 0 w 1609494"/>
                    <a:gd name="connsiteY0" fmla="*/ 241698 h 569443"/>
                    <a:gd name="connsiteX1" fmla="*/ 804747 w 1609494"/>
                    <a:gd name="connsiteY1" fmla="*/ 0 h 569443"/>
                    <a:gd name="connsiteX2" fmla="*/ 1609494 w 1609494"/>
                    <a:gd name="connsiteY2" fmla="*/ 241698 h 569443"/>
                    <a:gd name="connsiteX3" fmla="*/ 807128 w 1609494"/>
                    <a:gd name="connsiteY3" fmla="*/ 569121 h 569443"/>
                    <a:gd name="connsiteX4" fmla="*/ 0 w 1609494"/>
                    <a:gd name="connsiteY4" fmla="*/ 241698 h 569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9494" h="569443">
                      <a:moveTo>
                        <a:pt x="0" y="241698"/>
                      </a:moveTo>
                      <a:cubicBezTo>
                        <a:pt x="0" y="108212"/>
                        <a:pt x="360298" y="0"/>
                        <a:pt x="804747" y="0"/>
                      </a:cubicBezTo>
                      <a:cubicBezTo>
                        <a:pt x="1249196" y="0"/>
                        <a:pt x="1609494" y="108212"/>
                        <a:pt x="1609494" y="241698"/>
                      </a:cubicBezTo>
                      <a:cubicBezTo>
                        <a:pt x="1609494" y="375184"/>
                        <a:pt x="1542090" y="559596"/>
                        <a:pt x="807128" y="569121"/>
                      </a:cubicBezTo>
                      <a:cubicBezTo>
                        <a:pt x="72166" y="578646"/>
                        <a:pt x="0" y="375184"/>
                        <a:pt x="0" y="24169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6C2F6760-7BC7-97B5-AAC7-3C7D58E36FBF}"/>
                    </a:ext>
                  </a:extLst>
                </p:cNvPr>
                <p:cNvSpPr/>
                <p:nvPr/>
              </p:nvSpPr>
              <p:spPr bwMode="auto">
                <a:xfrm>
                  <a:off x="5347754" y="1747815"/>
                  <a:ext cx="1612419" cy="2223011"/>
                </a:xfrm>
                <a:custGeom>
                  <a:avLst/>
                  <a:gdLst>
                    <a:gd name="connsiteX0" fmla="*/ 806209 w 1612419"/>
                    <a:gd name="connsiteY0" fmla="*/ 0 h 2222992"/>
                    <a:gd name="connsiteX1" fmla="*/ 1608572 w 1612419"/>
                    <a:gd name="connsiteY1" fmla="*/ 2011373 h 2222992"/>
                    <a:gd name="connsiteX2" fmla="*/ 1612419 w 1612419"/>
                    <a:gd name="connsiteY2" fmla="*/ 2222992 h 2222992"/>
                    <a:gd name="connsiteX3" fmla="*/ 1600239 w 1612419"/>
                    <a:gd name="connsiteY3" fmla="*/ 2199191 h 2222992"/>
                    <a:gd name="connsiteX4" fmla="*/ 806209 w 1612419"/>
                    <a:gd name="connsiteY4" fmla="*/ 2006204 h 2222992"/>
                    <a:gd name="connsiteX5" fmla="*/ 12179 w 1612419"/>
                    <a:gd name="connsiteY5" fmla="*/ 2199191 h 2222992"/>
                    <a:gd name="connsiteX6" fmla="*/ 0 w 1612419"/>
                    <a:gd name="connsiteY6" fmla="*/ 2222992 h 2222992"/>
                    <a:gd name="connsiteX7" fmla="*/ 3846 w 1612419"/>
                    <a:gd name="connsiteY7" fmla="*/ 2011373 h 2222992"/>
                    <a:gd name="connsiteX8" fmla="*/ 806209 w 1612419"/>
                    <a:gd name="connsiteY8" fmla="*/ 0 h 2222992"/>
                    <a:gd name="connsiteX0" fmla="*/ 806209 w 1612419"/>
                    <a:gd name="connsiteY0" fmla="*/ 19 h 2223011"/>
                    <a:gd name="connsiteX1" fmla="*/ 1608572 w 1612419"/>
                    <a:gd name="connsiteY1" fmla="*/ 2011392 h 2223011"/>
                    <a:gd name="connsiteX2" fmla="*/ 1612419 w 1612419"/>
                    <a:gd name="connsiteY2" fmla="*/ 2223011 h 2223011"/>
                    <a:gd name="connsiteX3" fmla="*/ 1600239 w 1612419"/>
                    <a:gd name="connsiteY3" fmla="*/ 2199210 h 2223011"/>
                    <a:gd name="connsiteX4" fmla="*/ 806209 w 1612419"/>
                    <a:gd name="connsiteY4" fmla="*/ 2006223 h 2223011"/>
                    <a:gd name="connsiteX5" fmla="*/ 12179 w 1612419"/>
                    <a:gd name="connsiteY5" fmla="*/ 2199210 h 2223011"/>
                    <a:gd name="connsiteX6" fmla="*/ 0 w 1612419"/>
                    <a:gd name="connsiteY6" fmla="*/ 2223011 h 2223011"/>
                    <a:gd name="connsiteX7" fmla="*/ 3846 w 1612419"/>
                    <a:gd name="connsiteY7" fmla="*/ 2011392 h 2223011"/>
                    <a:gd name="connsiteX8" fmla="*/ 806209 w 1612419"/>
                    <a:gd name="connsiteY8" fmla="*/ 19 h 2223011"/>
                    <a:gd name="connsiteX0" fmla="*/ 806209 w 1612419"/>
                    <a:gd name="connsiteY0" fmla="*/ 19 h 2223011"/>
                    <a:gd name="connsiteX1" fmla="*/ 1608572 w 1612419"/>
                    <a:gd name="connsiteY1" fmla="*/ 2011392 h 2223011"/>
                    <a:gd name="connsiteX2" fmla="*/ 1612419 w 1612419"/>
                    <a:gd name="connsiteY2" fmla="*/ 2223011 h 2223011"/>
                    <a:gd name="connsiteX3" fmla="*/ 1600239 w 1612419"/>
                    <a:gd name="connsiteY3" fmla="*/ 2199210 h 2223011"/>
                    <a:gd name="connsiteX4" fmla="*/ 806209 w 1612419"/>
                    <a:gd name="connsiteY4" fmla="*/ 2006223 h 2223011"/>
                    <a:gd name="connsiteX5" fmla="*/ 12179 w 1612419"/>
                    <a:gd name="connsiteY5" fmla="*/ 2199210 h 2223011"/>
                    <a:gd name="connsiteX6" fmla="*/ 0 w 1612419"/>
                    <a:gd name="connsiteY6" fmla="*/ 2223011 h 2223011"/>
                    <a:gd name="connsiteX7" fmla="*/ 3846 w 1612419"/>
                    <a:gd name="connsiteY7" fmla="*/ 2011392 h 2223011"/>
                    <a:gd name="connsiteX8" fmla="*/ 806209 w 1612419"/>
                    <a:gd name="connsiteY8" fmla="*/ 19 h 2223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12419" h="2223011">
                      <a:moveTo>
                        <a:pt x="806209" y="19"/>
                      </a:moveTo>
                      <a:cubicBezTo>
                        <a:pt x="1421446" y="4781"/>
                        <a:pt x="1567270" y="881635"/>
                        <a:pt x="1608572" y="2011392"/>
                      </a:cubicBezTo>
                      <a:cubicBezTo>
                        <a:pt x="1609854" y="2081932"/>
                        <a:pt x="1611137" y="2152471"/>
                        <a:pt x="1612419" y="2223011"/>
                      </a:cubicBezTo>
                      <a:lnTo>
                        <a:pt x="1600239" y="2199210"/>
                      </a:lnTo>
                      <a:cubicBezTo>
                        <a:pt x="1524663" y="2089073"/>
                        <a:pt x="1197880" y="2006223"/>
                        <a:pt x="806209" y="2006223"/>
                      </a:cubicBezTo>
                      <a:cubicBezTo>
                        <a:pt x="414538" y="2006223"/>
                        <a:pt x="87755" y="2089073"/>
                        <a:pt x="12179" y="2199210"/>
                      </a:cubicBezTo>
                      <a:lnTo>
                        <a:pt x="0" y="2223011"/>
                      </a:lnTo>
                      <a:lnTo>
                        <a:pt x="3846" y="2011392"/>
                      </a:lnTo>
                      <a:cubicBezTo>
                        <a:pt x="45149" y="881635"/>
                        <a:pt x="190972" y="-4743"/>
                        <a:pt x="806209" y="19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377B3CD6-F1FE-80BE-E68E-B7AA2F73CA73}"/>
                    </a:ext>
                  </a:extLst>
                </p:cNvPr>
                <p:cNvSpPr/>
                <p:nvPr/>
              </p:nvSpPr>
              <p:spPr bwMode="auto">
                <a:xfrm>
                  <a:off x="5555425" y="3754040"/>
                  <a:ext cx="1197077" cy="1926129"/>
                </a:xfrm>
                <a:custGeom>
                  <a:avLst/>
                  <a:gdLst>
                    <a:gd name="connsiteX0" fmla="*/ 598538 w 1197077"/>
                    <a:gd name="connsiteY0" fmla="*/ 0 h 1926129"/>
                    <a:gd name="connsiteX1" fmla="*/ 1048479 w 1197077"/>
                    <a:gd name="connsiteY1" fmla="*/ 41278 h 1926129"/>
                    <a:gd name="connsiteX2" fmla="*/ 1070738 w 1197077"/>
                    <a:gd name="connsiteY2" fmla="*/ 46794 h 1926129"/>
                    <a:gd name="connsiteX3" fmla="*/ 1086886 w 1197077"/>
                    <a:gd name="connsiteY3" fmla="*/ 87124 h 1926129"/>
                    <a:gd name="connsiteX4" fmla="*/ 1112623 w 1197077"/>
                    <a:gd name="connsiteY4" fmla="*/ 194595 h 1926129"/>
                    <a:gd name="connsiteX5" fmla="*/ 1114297 w 1197077"/>
                    <a:gd name="connsiteY5" fmla="*/ 215182 h 1926129"/>
                    <a:gd name="connsiteX6" fmla="*/ 1114465 w 1197077"/>
                    <a:gd name="connsiteY6" fmla="*/ 215601 h 1926129"/>
                    <a:gd name="connsiteX7" fmla="*/ 1197077 w 1197077"/>
                    <a:gd name="connsiteY7" fmla="*/ 929288 h 1926129"/>
                    <a:gd name="connsiteX8" fmla="*/ 1082636 w 1197077"/>
                    <a:gd name="connsiteY8" fmla="*/ 1722329 h 1926129"/>
                    <a:gd name="connsiteX9" fmla="*/ 1068862 w 1197077"/>
                    <a:gd name="connsiteY9" fmla="*/ 1741970 h 1926129"/>
                    <a:gd name="connsiteX10" fmla="*/ 1068298 w 1197077"/>
                    <a:gd name="connsiteY10" fmla="*/ 1744618 h 1926129"/>
                    <a:gd name="connsiteX11" fmla="*/ 598538 w 1197077"/>
                    <a:gd name="connsiteY11" fmla="*/ 1926129 h 1926129"/>
                    <a:gd name="connsiteX12" fmla="*/ 128778 w 1197077"/>
                    <a:gd name="connsiteY12" fmla="*/ 1744618 h 1926129"/>
                    <a:gd name="connsiteX13" fmla="*/ 128215 w 1197077"/>
                    <a:gd name="connsiteY13" fmla="*/ 1741969 h 1926129"/>
                    <a:gd name="connsiteX14" fmla="*/ 114441 w 1197077"/>
                    <a:gd name="connsiteY14" fmla="*/ 1722329 h 1926129"/>
                    <a:gd name="connsiteX15" fmla="*/ 0 w 1197077"/>
                    <a:gd name="connsiteY15" fmla="*/ 929288 h 1926129"/>
                    <a:gd name="connsiteX16" fmla="*/ 82613 w 1197077"/>
                    <a:gd name="connsiteY16" fmla="*/ 215601 h 1926129"/>
                    <a:gd name="connsiteX17" fmla="*/ 82780 w 1197077"/>
                    <a:gd name="connsiteY17" fmla="*/ 215185 h 1926129"/>
                    <a:gd name="connsiteX18" fmla="*/ 84453 w 1197077"/>
                    <a:gd name="connsiteY18" fmla="*/ 194595 h 1926129"/>
                    <a:gd name="connsiteX19" fmla="*/ 110191 w 1197077"/>
                    <a:gd name="connsiteY19" fmla="*/ 87124 h 1926129"/>
                    <a:gd name="connsiteX20" fmla="*/ 126338 w 1197077"/>
                    <a:gd name="connsiteY20" fmla="*/ 46794 h 1926129"/>
                    <a:gd name="connsiteX21" fmla="*/ 148597 w 1197077"/>
                    <a:gd name="connsiteY21" fmla="*/ 41278 h 1926129"/>
                    <a:gd name="connsiteX22" fmla="*/ 598538 w 1197077"/>
                    <a:gd name="connsiteY22" fmla="*/ 0 h 1926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97077" h="1926129">
                      <a:moveTo>
                        <a:pt x="598538" y="0"/>
                      </a:moveTo>
                      <a:cubicBezTo>
                        <a:pt x="765206" y="0"/>
                        <a:pt x="920041" y="15217"/>
                        <a:pt x="1048479" y="41278"/>
                      </a:cubicBezTo>
                      <a:lnTo>
                        <a:pt x="1070738" y="46794"/>
                      </a:lnTo>
                      <a:lnTo>
                        <a:pt x="1086886" y="87124"/>
                      </a:lnTo>
                      <a:cubicBezTo>
                        <a:pt x="1097849" y="121605"/>
                        <a:pt x="1106507" y="157526"/>
                        <a:pt x="1112623" y="194595"/>
                      </a:cubicBezTo>
                      <a:lnTo>
                        <a:pt x="1114297" y="215182"/>
                      </a:lnTo>
                      <a:lnTo>
                        <a:pt x="1114465" y="215601"/>
                      </a:lnTo>
                      <a:cubicBezTo>
                        <a:pt x="1164307" y="370271"/>
                        <a:pt x="1197077" y="632201"/>
                        <a:pt x="1197077" y="929288"/>
                      </a:cubicBezTo>
                      <a:cubicBezTo>
                        <a:pt x="1197077" y="1285791"/>
                        <a:pt x="1149888" y="1591671"/>
                        <a:pt x="1082636" y="1722329"/>
                      </a:cubicBezTo>
                      <a:lnTo>
                        <a:pt x="1068862" y="1741970"/>
                      </a:lnTo>
                      <a:lnTo>
                        <a:pt x="1068298" y="1744618"/>
                      </a:lnTo>
                      <a:cubicBezTo>
                        <a:pt x="1023587" y="1848206"/>
                        <a:pt x="830257" y="1926129"/>
                        <a:pt x="598538" y="1926129"/>
                      </a:cubicBezTo>
                      <a:cubicBezTo>
                        <a:pt x="366819" y="1926129"/>
                        <a:pt x="173490" y="1848206"/>
                        <a:pt x="128778" y="1744618"/>
                      </a:cubicBezTo>
                      <a:lnTo>
                        <a:pt x="128215" y="1741969"/>
                      </a:lnTo>
                      <a:lnTo>
                        <a:pt x="114441" y="1722329"/>
                      </a:lnTo>
                      <a:cubicBezTo>
                        <a:pt x="47189" y="1591671"/>
                        <a:pt x="0" y="1285791"/>
                        <a:pt x="0" y="929288"/>
                      </a:cubicBezTo>
                      <a:cubicBezTo>
                        <a:pt x="0" y="632201"/>
                        <a:pt x="32770" y="370271"/>
                        <a:pt x="82613" y="215601"/>
                      </a:cubicBezTo>
                      <a:lnTo>
                        <a:pt x="82780" y="215185"/>
                      </a:lnTo>
                      <a:lnTo>
                        <a:pt x="84453" y="194595"/>
                      </a:lnTo>
                      <a:cubicBezTo>
                        <a:pt x="90570" y="157526"/>
                        <a:pt x="99227" y="121605"/>
                        <a:pt x="110191" y="87124"/>
                      </a:cubicBezTo>
                      <a:lnTo>
                        <a:pt x="126338" y="46794"/>
                      </a:lnTo>
                      <a:lnTo>
                        <a:pt x="148597" y="41278"/>
                      </a:lnTo>
                      <a:cubicBezTo>
                        <a:pt x="277035" y="15217"/>
                        <a:pt x="431870" y="0"/>
                        <a:pt x="598538" y="0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488022DC-B2C7-2787-E329-D88D3AAD18C0}"/>
                    </a:ext>
                  </a:extLst>
                </p:cNvPr>
                <p:cNvSpPr/>
                <p:nvPr/>
              </p:nvSpPr>
              <p:spPr bwMode="auto">
                <a:xfrm>
                  <a:off x="5645888" y="3754039"/>
                  <a:ext cx="1016152" cy="1863819"/>
                </a:xfrm>
                <a:custGeom>
                  <a:avLst/>
                  <a:gdLst>
                    <a:gd name="connsiteX0" fmla="*/ 598538 w 1197077"/>
                    <a:gd name="connsiteY0" fmla="*/ 0 h 1926129"/>
                    <a:gd name="connsiteX1" fmla="*/ 1048479 w 1197077"/>
                    <a:gd name="connsiteY1" fmla="*/ 41278 h 1926129"/>
                    <a:gd name="connsiteX2" fmla="*/ 1070738 w 1197077"/>
                    <a:gd name="connsiteY2" fmla="*/ 46794 h 1926129"/>
                    <a:gd name="connsiteX3" fmla="*/ 1086886 w 1197077"/>
                    <a:gd name="connsiteY3" fmla="*/ 87124 h 1926129"/>
                    <a:gd name="connsiteX4" fmla="*/ 1112623 w 1197077"/>
                    <a:gd name="connsiteY4" fmla="*/ 194595 h 1926129"/>
                    <a:gd name="connsiteX5" fmla="*/ 1114297 w 1197077"/>
                    <a:gd name="connsiteY5" fmla="*/ 215182 h 1926129"/>
                    <a:gd name="connsiteX6" fmla="*/ 1114465 w 1197077"/>
                    <a:gd name="connsiteY6" fmla="*/ 215601 h 1926129"/>
                    <a:gd name="connsiteX7" fmla="*/ 1197077 w 1197077"/>
                    <a:gd name="connsiteY7" fmla="*/ 929288 h 1926129"/>
                    <a:gd name="connsiteX8" fmla="*/ 1082636 w 1197077"/>
                    <a:gd name="connsiteY8" fmla="*/ 1722329 h 1926129"/>
                    <a:gd name="connsiteX9" fmla="*/ 1068862 w 1197077"/>
                    <a:gd name="connsiteY9" fmla="*/ 1741970 h 1926129"/>
                    <a:gd name="connsiteX10" fmla="*/ 1068298 w 1197077"/>
                    <a:gd name="connsiteY10" fmla="*/ 1744618 h 1926129"/>
                    <a:gd name="connsiteX11" fmla="*/ 598538 w 1197077"/>
                    <a:gd name="connsiteY11" fmla="*/ 1926129 h 1926129"/>
                    <a:gd name="connsiteX12" fmla="*/ 128778 w 1197077"/>
                    <a:gd name="connsiteY12" fmla="*/ 1744618 h 1926129"/>
                    <a:gd name="connsiteX13" fmla="*/ 128215 w 1197077"/>
                    <a:gd name="connsiteY13" fmla="*/ 1741969 h 1926129"/>
                    <a:gd name="connsiteX14" fmla="*/ 114441 w 1197077"/>
                    <a:gd name="connsiteY14" fmla="*/ 1722329 h 1926129"/>
                    <a:gd name="connsiteX15" fmla="*/ 0 w 1197077"/>
                    <a:gd name="connsiteY15" fmla="*/ 929288 h 1926129"/>
                    <a:gd name="connsiteX16" fmla="*/ 82613 w 1197077"/>
                    <a:gd name="connsiteY16" fmla="*/ 215601 h 1926129"/>
                    <a:gd name="connsiteX17" fmla="*/ 82780 w 1197077"/>
                    <a:gd name="connsiteY17" fmla="*/ 215185 h 1926129"/>
                    <a:gd name="connsiteX18" fmla="*/ 84453 w 1197077"/>
                    <a:gd name="connsiteY18" fmla="*/ 194595 h 1926129"/>
                    <a:gd name="connsiteX19" fmla="*/ 110191 w 1197077"/>
                    <a:gd name="connsiteY19" fmla="*/ 87124 h 1926129"/>
                    <a:gd name="connsiteX20" fmla="*/ 126338 w 1197077"/>
                    <a:gd name="connsiteY20" fmla="*/ 46794 h 1926129"/>
                    <a:gd name="connsiteX21" fmla="*/ 148597 w 1197077"/>
                    <a:gd name="connsiteY21" fmla="*/ 41278 h 1926129"/>
                    <a:gd name="connsiteX22" fmla="*/ 598538 w 1197077"/>
                    <a:gd name="connsiteY22" fmla="*/ 0 h 1926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97077" h="1926129">
                      <a:moveTo>
                        <a:pt x="598538" y="0"/>
                      </a:moveTo>
                      <a:cubicBezTo>
                        <a:pt x="765206" y="0"/>
                        <a:pt x="920041" y="15217"/>
                        <a:pt x="1048479" y="41278"/>
                      </a:cubicBezTo>
                      <a:lnTo>
                        <a:pt x="1070738" y="46794"/>
                      </a:lnTo>
                      <a:lnTo>
                        <a:pt x="1086886" y="87124"/>
                      </a:lnTo>
                      <a:cubicBezTo>
                        <a:pt x="1097849" y="121605"/>
                        <a:pt x="1106507" y="157526"/>
                        <a:pt x="1112623" y="194595"/>
                      </a:cubicBezTo>
                      <a:lnTo>
                        <a:pt x="1114297" y="215182"/>
                      </a:lnTo>
                      <a:lnTo>
                        <a:pt x="1114465" y="215601"/>
                      </a:lnTo>
                      <a:cubicBezTo>
                        <a:pt x="1164307" y="370271"/>
                        <a:pt x="1197077" y="632201"/>
                        <a:pt x="1197077" y="929288"/>
                      </a:cubicBezTo>
                      <a:cubicBezTo>
                        <a:pt x="1197077" y="1285791"/>
                        <a:pt x="1149888" y="1591671"/>
                        <a:pt x="1082636" y="1722329"/>
                      </a:cubicBezTo>
                      <a:lnTo>
                        <a:pt x="1068862" y="1741970"/>
                      </a:lnTo>
                      <a:lnTo>
                        <a:pt x="1068298" y="1744618"/>
                      </a:lnTo>
                      <a:cubicBezTo>
                        <a:pt x="1023587" y="1848206"/>
                        <a:pt x="830257" y="1926129"/>
                        <a:pt x="598538" y="1926129"/>
                      </a:cubicBezTo>
                      <a:cubicBezTo>
                        <a:pt x="366819" y="1926129"/>
                        <a:pt x="173490" y="1848206"/>
                        <a:pt x="128778" y="1744618"/>
                      </a:cubicBezTo>
                      <a:lnTo>
                        <a:pt x="128215" y="1741969"/>
                      </a:lnTo>
                      <a:lnTo>
                        <a:pt x="114441" y="1722329"/>
                      </a:lnTo>
                      <a:cubicBezTo>
                        <a:pt x="47189" y="1591671"/>
                        <a:pt x="0" y="1285791"/>
                        <a:pt x="0" y="929288"/>
                      </a:cubicBezTo>
                      <a:cubicBezTo>
                        <a:pt x="0" y="632201"/>
                        <a:pt x="32770" y="370271"/>
                        <a:pt x="82613" y="215601"/>
                      </a:cubicBezTo>
                      <a:lnTo>
                        <a:pt x="82780" y="215185"/>
                      </a:lnTo>
                      <a:lnTo>
                        <a:pt x="84453" y="194595"/>
                      </a:lnTo>
                      <a:cubicBezTo>
                        <a:pt x="90570" y="157526"/>
                        <a:pt x="99227" y="121605"/>
                        <a:pt x="110191" y="87124"/>
                      </a:cubicBezTo>
                      <a:lnTo>
                        <a:pt x="126338" y="46794"/>
                      </a:lnTo>
                      <a:lnTo>
                        <a:pt x="148597" y="41278"/>
                      </a:lnTo>
                      <a:cubicBezTo>
                        <a:pt x="277035" y="15217"/>
                        <a:pt x="431870" y="0"/>
                        <a:pt x="598538" y="0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9" name="楕円 355">
                  <a:extLst>
                    <a:ext uri="{FF2B5EF4-FFF2-40B4-BE49-F238E27FC236}">
                      <a16:creationId xmlns:a16="http://schemas.microsoft.com/office/drawing/2014/main" id="{376BF92C-9CFE-CE12-8523-E9D292A3CF72}"/>
                    </a:ext>
                  </a:extLst>
                </p:cNvPr>
                <p:cNvSpPr/>
                <p:nvPr/>
              </p:nvSpPr>
              <p:spPr bwMode="auto">
                <a:xfrm>
                  <a:off x="5349216" y="3754040"/>
                  <a:ext cx="1609494" cy="569443"/>
                </a:xfrm>
                <a:custGeom>
                  <a:avLst/>
                  <a:gdLst>
                    <a:gd name="connsiteX0" fmla="*/ 0 w 1609494"/>
                    <a:gd name="connsiteY0" fmla="*/ 241698 h 483395"/>
                    <a:gd name="connsiteX1" fmla="*/ 804747 w 1609494"/>
                    <a:gd name="connsiteY1" fmla="*/ 0 h 483395"/>
                    <a:gd name="connsiteX2" fmla="*/ 1609494 w 1609494"/>
                    <a:gd name="connsiteY2" fmla="*/ 241698 h 483395"/>
                    <a:gd name="connsiteX3" fmla="*/ 804747 w 1609494"/>
                    <a:gd name="connsiteY3" fmla="*/ 483396 h 483395"/>
                    <a:gd name="connsiteX4" fmla="*/ 0 w 1609494"/>
                    <a:gd name="connsiteY4" fmla="*/ 241698 h 483395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569121"/>
                    <a:gd name="connsiteX1" fmla="*/ 804747 w 1609494"/>
                    <a:gd name="connsiteY1" fmla="*/ 0 h 569121"/>
                    <a:gd name="connsiteX2" fmla="*/ 1609494 w 1609494"/>
                    <a:gd name="connsiteY2" fmla="*/ 241698 h 569121"/>
                    <a:gd name="connsiteX3" fmla="*/ 807128 w 1609494"/>
                    <a:gd name="connsiteY3" fmla="*/ 569121 h 569121"/>
                    <a:gd name="connsiteX4" fmla="*/ 0 w 1609494"/>
                    <a:gd name="connsiteY4" fmla="*/ 241698 h 569121"/>
                    <a:gd name="connsiteX0" fmla="*/ 0 w 1609494"/>
                    <a:gd name="connsiteY0" fmla="*/ 241698 h 569443"/>
                    <a:gd name="connsiteX1" fmla="*/ 804747 w 1609494"/>
                    <a:gd name="connsiteY1" fmla="*/ 0 h 569443"/>
                    <a:gd name="connsiteX2" fmla="*/ 1609494 w 1609494"/>
                    <a:gd name="connsiteY2" fmla="*/ 241698 h 569443"/>
                    <a:gd name="connsiteX3" fmla="*/ 807128 w 1609494"/>
                    <a:gd name="connsiteY3" fmla="*/ 569121 h 569443"/>
                    <a:gd name="connsiteX4" fmla="*/ 0 w 1609494"/>
                    <a:gd name="connsiteY4" fmla="*/ 241698 h 569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9494" h="569443">
                      <a:moveTo>
                        <a:pt x="0" y="241698"/>
                      </a:moveTo>
                      <a:cubicBezTo>
                        <a:pt x="0" y="108212"/>
                        <a:pt x="360298" y="0"/>
                        <a:pt x="804747" y="0"/>
                      </a:cubicBezTo>
                      <a:cubicBezTo>
                        <a:pt x="1249196" y="0"/>
                        <a:pt x="1609494" y="108212"/>
                        <a:pt x="1609494" y="241698"/>
                      </a:cubicBezTo>
                      <a:cubicBezTo>
                        <a:pt x="1609494" y="375184"/>
                        <a:pt x="1542090" y="559596"/>
                        <a:pt x="807128" y="569121"/>
                      </a:cubicBezTo>
                      <a:cubicBezTo>
                        <a:pt x="72166" y="578646"/>
                        <a:pt x="0" y="375184"/>
                        <a:pt x="0" y="24169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/>
                    </a:gs>
                    <a:gs pos="50000">
                      <a:schemeClr val="accent4">
                        <a:lumMod val="100000"/>
                        <a:alpha val="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03A5BF9B-8C31-97A1-283A-8657173852A8}"/>
                    </a:ext>
                  </a:extLst>
                </p:cNvPr>
                <p:cNvSpPr/>
                <p:nvPr/>
              </p:nvSpPr>
              <p:spPr bwMode="auto">
                <a:xfrm>
                  <a:off x="5856326" y="2455941"/>
                  <a:ext cx="595274" cy="732798"/>
                </a:xfrm>
                <a:custGeom>
                  <a:avLst/>
                  <a:gdLst>
                    <a:gd name="connsiteX0" fmla="*/ 120490 w 1643432"/>
                    <a:gd name="connsiteY0" fmla="*/ 722921 h 2023101"/>
                    <a:gd name="connsiteX1" fmla="*/ 629301 w 1643432"/>
                    <a:gd name="connsiteY1" fmla="*/ 722921 h 2023101"/>
                    <a:gd name="connsiteX2" fmla="*/ 749790 w 1643432"/>
                    <a:gd name="connsiteY2" fmla="*/ 843411 h 2023101"/>
                    <a:gd name="connsiteX3" fmla="*/ 749790 w 1643432"/>
                    <a:gd name="connsiteY3" fmla="*/ 1445841 h 2023101"/>
                    <a:gd name="connsiteX4" fmla="*/ 641621 w 1643432"/>
                    <a:gd name="connsiteY4" fmla="*/ 1445841 h 2023101"/>
                    <a:gd name="connsiteX5" fmla="*/ 641621 w 1643432"/>
                    <a:gd name="connsiteY5" fmla="*/ 968371 h 2023101"/>
                    <a:gd name="connsiteX6" fmla="*/ 626004 w 1643432"/>
                    <a:gd name="connsiteY6" fmla="*/ 952754 h 2023101"/>
                    <a:gd name="connsiteX7" fmla="*/ 610387 w 1643432"/>
                    <a:gd name="connsiteY7" fmla="*/ 968371 h 2023101"/>
                    <a:gd name="connsiteX8" fmla="*/ 610387 w 1643432"/>
                    <a:gd name="connsiteY8" fmla="*/ 1445841 h 2023101"/>
                    <a:gd name="connsiteX9" fmla="*/ 609751 w 1643432"/>
                    <a:gd name="connsiteY9" fmla="*/ 1445841 h 2023101"/>
                    <a:gd name="connsiteX10" fmla="*/ 547040 w 1643432"/>
                    <a:gd name="connsiteY10" fmla="*/ 2023101 h 2023101"/>
                    <a:gd name="connsiteX11" fmla="*/ 390510 w 1643432"/>
                    <a:gd name="connsiteY11" fmla="*/ 2023101 h 2023101"/>
                    <a:gd name="connsiteX12" fmla="*/ 390511 w 1643432"/>
                    <a:gd name="connsiteY12" fmla="*/ 1359783 h 2023101"/>
                    <a:gd name="connsiteX13" fmla="*/ 374894 w 1643432"/>
                    <a:gd name="connsiteY13" fmla="*/ 1344167 h 2023101"/>
                    <a:gd name="connsiteX14" fmla="*/ 359278 w 1643432"/>
                    <a:gd name="connsiteY14" fmla="*/ 1359783 h 2023101"/>
                    <a:gd name="connsiteX15" fmla="*/ 359278 w 1643432"/>
                    <a:gd name="connsiteY15" fmla="*/ 2023101 h 2023101"/>
                    <a:gd name="connsiteX16" fmla="*/ 202749 w 1643432"/>
                    <a:gd name="connsiteY16" fmla="*/ 2023101 h 2023101"/>
                    <a:gd name="connsiteX17" fmla="*/ 140039 w 1643432"/>
                    <a:gd name="connsiteY17" fmla="*/ 1445841 h 2023101"/>
                    <a:gd name="connsiteX18" fmla="*/ 139400 w 1643432"/>
                    <a:gd name="connsiteY18" fmla="*/ 1445841 h 2023101"/>
                    <a:gd name="connsiteX19" fmla="*/ 139401 w 1643432"/>
                    <a:gd name="connsiteY19" fmla="*/ 968371 h 2023101"/>
                    <a:gd name="connsiteX20" fmla="*/ 123784 w 1643432"/>
                    <a:gd name="connsiteY20" fmla="*/ 952754 h 2023101"/>
                    <a:gd name="connsiteX21" fmla="*/ 108168 w 1643432"/>
                    <a:gd name="connsiteY21" fmla="*/ 968371 h 2023101"/>
                    <a:gd name="connsiteX22" fmla="*/ 108168 w 1643432"/>
                    <a:gd name="connsiteY22" fmla="*/ 1445841 h 2023101"/>
                    <a:gd name="connsiteX23" fmla="*/ 0 w 1643432"/>
                    <a:gd name="connsiteY23" fmla="*/ 1445841 h 2023101"/>
                    <a:gd name="connsiteX24" fmla="*/ 0 w 1643432"/>
                    <a:gd name="connsiteY24" fmla="*/ 843411 h 2023101"/>
                    <a:gd name="connsiteX25" fmla="*/ 120490 w 1643432"/>
                    <a:gd name="connsiteY25" fmla="*/ 722921 h 2023101"/>
                    <a:gd name="connsiteX26" fmla="*/ 1161014 w 1643432"/>
                    <a:gd name="connsiteY26" fmla="*/ 722920 h 2023101"/>
                    <a:gd name="connsiteX27" fmla="*/ 1376060 w 1643432"/>
                    <a:gd name="connsiteY27" fmla="*/ 722920 h 2023101"/>
                    <a:gd name="connsiteX28" fmla="*/ 1643432 w 1643432"/>
                    <a:gd name="connsiteY28" fmla="*/ 990292 h 2023101"/>
                    <a:gd name="connsiteX29" fmla="*/ 1643432 w 1643432"/>
                    <a:gd name="connsiteY29" fmla="*/ 1445840 h 2023101"/>
                    <a:gd name="connsiteX30" fmla="*/ 1535263 w 1643432"/>
                    <a:gd name="connsiteY30" fmla="*/ 1445840 h 2023101"/>
                    <a:gd name="connsiteX31" fmla="*/ 1535263 w 1643432"/>
                    <a:gd name="connsiteY31" fmla="*/ 980261 h 2023101"/>
                    <a:gd name="connsiteX32" fmla="*/ 1519647 w 1643432"/>
                    <a:gd name="connsiteY32" fmla="*/ 964645 h 2023101"/>
                    <a:gd name="connsiteX33" fmla="*/ 1504030 w 1643432"/>
                    <a:gd name="connsiteY33" fmla="*/ 980261 h 2023101"/>
                    <a:gd name="connsiteX34" fmla="*/ 1504030 w 1643432"/>
                    <a:gd name="connsiteY34" fmla="*/ 1319241 h 2023101"/>
                    <a:gd name="connsiteX35" fmla="*/ 1556710 w 1643432"/>
                    <a:gd name="connsiteY35" fmla="*/ 1710911 h 2023101"/>
                    <a:gd name="connsiteX36" fmla="*/ 1474517 w 1643432"/>
                    <a:gd name="connsiteY36" fmla="*/ 1710911 h 2023101"/>
                    <a:gd name="connsiteX37" fmla="*/ 1440258 w 1643432"/>
                    <a:gd name="connsiteY37" fmla="*/ 2023099 h 2023101"/>
                    <a:gd name="connsiteX38" fmla="*/ 1283729 w 1643432"/>
                    <a:gd name="connsiteY38" fmla="*/ 2023099 h 2023101"/>
                    <a:gd name="connsiteX39" fmla="*/ 1283729 w 1643432"/>
                    <a:gd name="connsiteY39" fmla="*/ 1710911 h 2023101"/>
                    <a:gd name="connsiteX40" fmla="*/ 1252496 w 1643432"/>
                    <a:gd name="connsiteY40" fmla="*/ 1710911 h 2023101"/>
                    <a:gd name="connsiteX41" fmla="*/ 1252496 w 1643432"/>
                    <a:gd name="connsiteY41" fmla="*/ 2023099 h 2023101"/>
                    <a:gd name="connsiteX42" fmla="*/ 1095967 w 1643432"/>
                    <a:gd name="connsiteY42" fmla="*/ 2023099 h 2023101"/>
                    <a:gd name="connsiteX43" fmla="*/ 1061707 w 1643432"/>
                    <a:gd name="connsiteY43" fmla="*/ 1710911 h 2023101"/>
                    <a:gd name="connsiteX44" fmla="*/ 980364 w 1643432"/>
                    <a:gd name="connsiteY44" fmla="*/ 1710911 h 2023101"/>
                    <a:gd name="connsiteX45" fmla="*/ 1033043 w 1643432"/>
                    <a:gd name="connsiteY45" fmla="*/ 1319241 h 2023101"/>
                    <a:gd name="connsiteX46" fmla="*/ 1033043 w 1643432"/>
                    <a:gd name="connsiteY46" fmla="*/ 980261 h 2023101"/>
                    <a:gd name="connsiteX47" fmla="*/ 1017427 w 1643432"/>
                    <a:gd name="connsiteY47" fmla="*/ 964645 h 2023101"/>
                    <a:gd name="connsiteX48" fmla="*/ 1001810 w 1643432"/>
                    <a:gd name="connsiteY48" fmla="*/ 980261 h 2023101"/>
                    <a:gd name="connsiteX49" fmla="*/ 1001810 w 1643432"/>
                    <a:gd name="connsiteY49" fmla="*/ 1445840 h 2023101"/>
                    <a:gd name="connsiteX50" fmla="*/ 893642 w 1643432"/>
                    <a:gd name="connsiteY50" fmla="*/ 1445840 h 2023101"/>
                    <a:gd name="connsiteX51" fmla="*/ 893642 w 1643432"/>
                    <a:gd name="connsiteY51" fmla="*/ 990292 h 2023101"/>
                    <a:gd name="connsiteX52" fmla="*/ 1161014 w 1643432"/>
                    <a:gd name="connsiteY52" fmla="*/ 722920 h 2023101"/>
                    <a:gd name="connsiteX53" fmla="*/ 374895 w 1643432"/>
                    <a:gd name="connsiteY53" fmla="*/ 1 h 2023101"/>
                    <a:gd name="connsiteX54" fmla="*/ 712258 w 1643432"/>
                    <a:gd name="connsiteY54" fmla="*/ 337364 h 2023101"/>
                    <a:gd name="connsiteX55" fmla="*/ 374895 w 1643432"/>
                    <a:gd name="connsiteY55" fmla="*/ 674727 h 2023101"/>
                    <a:gd name="connsiteX56" fmla="*/ 37532 w 1643432"/>
                    <a:gd name="connsiteY56" fmla="*/ 337364 h 2023101"/>
                    <a:gd name="connsiteX57" fmla="*/ 374895 w 1643432"/>
                    <a:gd name="connsiteY57" fmla="*/ 1 h 2023101"/>
                    <a:gd name="connsiteX58" fmla="*/ 1268537 w 1643432"/>
                    <a:gd name="connsiteY58" fmla="*/ 0 h 2023101"/>
                    <a:gd name="connsiteX59" fmla="*/ 1605900 w 1643432"/>
                    <a:gd name="connsiteY59" fmla="*/ 337363 h 2023101"/>
                    <a:gd name="connsiteX60" fmla="*/ 1268537 w 1643432"/>
                    <a:gd name="connsiteY60" fmla="*/ 674726 h 2023101"/>
                    <a:gd name="connsiteX61" fmla="*/ 931174 w 1643432"/>
                    <a:gd name="connsiteY61" fmla="*/ 337363 h 2023101"/>
                    <a:gd name="connsiteX62" fmla="*/ 1268537 w 1643432"/>
                    <a:gd name="connsiteY62" fmla="*/ 0 h 20231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1643432" h="2023101">
                      <a:moveTo>
                        <a:pt x="120490" y="722921"/>
                      </a:moveTo>
                      <a:lnTo>
                        <a:pt x="629301" y="722921"/>
                      </a:lnTo>
                      <a:cubicBezTo>
                        <a:pt x="695845" y="722921"/>
                        <a:pt x="749790" y="776866"/>
                        <a:pt x="749790" y="843411"/>
                      </a:cubicBezTo>
                      <a:lnTo>
                        <a:pt x="749790" y="1445841"/>
                      </a:lnTo>
                      <a:lnTo>
                        <a:pt x="641621" y="1445841"/>
                      </a:lnTo>
                      <a:lnTo>
                        <a:pt x="641621" y="968371"/>
                      </a:lnTo>
                      <a:cubicBezTo>
                        <a:pt x="641621" y="959746"/>
                        <a:pt x="634629" y="952754"/>
                        <a:pt x="626004" y="952754"/>
                      </a:cubicBezTo>
                      <a:cubicBezTo>
                        <a:pt x="617379" y="952754"/>
                        <a:pt x="610387" y="959746"/>
                        <a:pt x="610387" y="968371"/>
                      </a:cubicBezTo>
                      <a:lnTo>
                        <a:pt x="610387" y="1445841"/>
                      </a:lnTo>
                      <a:lnTo>
                        <a:pt x="609751" y="1445841"/>
                      </a:lnTo>
                      <a:lnTo>
                        <a:pt x="547040" y="2023101"/>
                      </a:lnTo>
                      <a:lnTo>
                        <a:pt x="390510" y="2023101"/>
                      </a:lnTo>
                      <a:lnTo>
                        <a:pt x="390511" y="1359783"/>
                      </a:lnTo>
                      <a:cubicBezTo>
                        <a:pt x="390511" y="1351158"/>
                        <a:pt x="383519" y="1344167"/>
                        <a:pt x="374894" y="1344167"/>
                      </a:cubicBezTo>
                      <a:cubicBezTo>
                        <a:pt x="366269" y="1344167"/>
                        <a:pt x="359278" y="1351158"/>
                        <a:pt x="359278" y="1359783"/>
                      </a:cubicBezTo>
                      <a:lnTo>
                        <a:pt x="359278" y="2023101"/>
                      </a:lnTo>
                      <a:lnTo>
                        <a:pt x="202749" y="2023101"/>
                      </a:lnTo>
                      <a:lnTo>
                        <a:pt x="140039" y="1445841"/>
                      </a:lnTo>
                      <a:lnTo>
                        <a:pt x="139400" y="1445841"/>
                      </a:lnTo>
                      <a:lnTo>
                        <a:pt x="139401" y="968371"/>
                      </a:lnTo>
                      <a:cubicBezTo>
                        <a:pt x="139401" y="959746"/>
                        <a:pt x="132409" y="952754"/>
                        <a:pt x="123784" y="952754"/>
                      </a:cubicBezTo>
                      <a:cubicBezTo>
                        <a:pt x="115159" y="952754"/>
                        <a:pt x="108168" y="959746"/>
                        <a:pt x="108168" y="968371"/>
                      </a:cubicBezTo>
                      <a:lnTo>
                        <a:pt x="108168" y="1445841"/>
                      </a:lnTo>
                      <a:lnTo>
                        <a:pt x="0" y="1445841"/>
                      </a:lnTo>
                      <a:lnTo>
                        <a:pt x="0" y="843411"/>
                      </a:lnTo>
                      <a:cubicBezTo>
                        <a:pt x="0" y="776866"/>
                        <a:pt x="53945" y="722921"/>
                        <a:pt x="120490" y="722921"/>
                      </a:cubicBezTo>
                      <a:close/>
                      <a:moveTo>
                        <a:pt x="1161014" y="722920"/>
                      </a:moveTo>
                      <a:lnTo>
                        <a:pt x="1376060" y="722920"/>
                      </a:lnTo>
                      <a:cubicBezTo>
                        <a:pt x="1523726" y="722920"/>
                        <a:pt x="1643432" y="842627"/>
                        <a:pt x="1643432" y="990292"/>
                      </a:cubicBezTo>
                      <a:lnTo>
                        <a:pt x="1643432" y="1445840"/>
                      </a:lnTo>
                      <a:lnTo>
                        <a:pt x="1535263" y="1445840"/>
                      </a:lnTo>
                      <a:lnTo>
                        <a:pt x="1535263" y="980261"/>
                      </a:lnTo>
                      <a:cubicBezTo>
                        <a:pt x="1535263" y="971637"/>
                        <a:pt x="1528271" y="964645"/>
                        <a:pt x="1519647" y="964645"/>
                      </a:cubicBezTo>
                      <a:cubicBezTo>
                        <a:pt x="1511022" y="964645"/>
                        <a:pt x="1504030" y="971637"/>
                        <a:pt x="1504030" y="980261"/>
                      </a:cubicBezTo>
                      <a:lnTo>
                        <a:pt x="1504030" y="1319241"/>
                      </a:lnTo>
                      <a:lnTo>
                        <a:pt x="1556710" y="1710911"/>
                      </a:lnTo>
                      <a:lnTo>
                        <a:pt x="1474517" y="1710911"/>
                      </a:lnTo>
                      <a:lnTo>
                        <a:pt x="1440258" y="2023099"/>
                      </a:lnTo>
                      <a:lnTo>
                        <a:pt x="1283729" y="2023099"/>
                      </a:lnTo>
                      <a:lnTo>
                        <a:pt x="1283729" y="1710911"/>
                      </a:lnTo>
                      <a:lnTo>
                        <a:pt x="1252496" y="1710911"/>
                      </a:lnTo>
                      <a:lnTo>
                        <a:pt x="1252496" y="2023099"/>
                      </a:lnTo>
                      <a:lnTo>
                        <a:pt x="1095967" y="2023099"/>
                      </a:lnTo>
                      <a:lnTo>
                        <a:pt x="1061707" y="1710911"/>
                      </a:lnTo>
                      <a:lnTo>
                        <a:pt x="980364" y="1710911"/>
                      </a:lnTo>
                      <a:lnTo>
                        <a:pt x="1033043" y="1319241"/>
                      </a:lnTo>
                      <a:lnTo>
                        <a:pt x="1033043" y="980261"/>
                      </a:lnTo>
                      <a:cubicBezTo>
                        <a:pt x="1033043" y="971637"/>
                        <a:pt x="1026052" y="964645"/>
                        <a:pt x="1017427" y="964645"/>
                      </a:cubicBezTo>
                      <a:cubicBezTo>
                        <a:pt x="1008802" y="964645"/>
                        <a:pt x="1001810" y="971637"/>
                        <a:pt x="1001810" y="980261"/>
                      </a:cubicBezTo>
                      <a:lnTo>
                        <a:pt x="1001810" y="1445840"/>
                      </a:lnTo>
                      <a:lnTo>
                        <a:pt x="893642" y="1445840"/>
                      </a:lnTo>
                      <a:lnTo>
                        <a:pt x="893642" y="990292"/>
                      </a:lnTo>
                      <a:cubicBezTo>
                        <a:pt x="893642" y="842627"/>
                        <a:pt x="1013349" y="722920"/>
                        <a:pt x="1161014" y="722920"/>
                      </a:cubicBezTo>
                      <a:close/>
                      <a:moveTo>
                        <a:pt x="374895" y="1"/>
                      </a:moveTo>
                      <a:cubicBezTo>
                        <a:pt x="561216" y="1"/>
                        <a:pt x="712258" y="151044"/>
                        <a:pt x="712258" y="337364"/>
                      </a:cubicBezTo>
                      <a:cubicBezTo>
                        <a:pt x="712258" y="523684"/>
                        <a:pt x="561216" y="674727"/>
                        <a:pt x="374895" y="674727"/>
                      </a:cubicBezTo>
                      <a:cubicBezTo>
                        <a:pt x="188575" y="674727"/>
                        <a:pt x="37532" y="523684"/>
                        <a:pt x="37532" y="337364"/>
                      </a:cubicBezTo>
                      <a:cubicBezTo>
                        <a:pt x="37532" y="151044"/>
                        <a:pt x="188575" y="1"/>
                        <a:pt x="374895" y="1"/>
                      </a:cubicBezTo>
                      <a:close/>
                      <a:moveTo>
                        <a:pt x="1268537" y="0"/>
                      </a:moveTo>
                      <a:cubicBezTo>
                        <a:pt x="1454858" y="0"/>
                        <a:pt x="1605900" y="151043"/>
                        <a:pt x="1605900" y="337363"/>
                      </a:cubicBezTo>
                      <a:cubicBezTo>
                        <a:pt x="1605900" y="523683"/>
                        <a:pt x="1454858" y="674726"/>
                        <a:pt x="1268537" y="674726"/>
                      </a:cubicBezTo>
                      <a:cubicBezTo>
                        <a:pt x="1082217" y="674726"/>
                        <a:pt x="931174" y="523683"/>
                        <a:pt x="931174" y="337363"/>
                      </a:cubicBezTo>
                      <a:cubicBezTo>
                        <a:pt x="931174" y="151043"/>
                        <a:pt x="1082217" y="0"/>
                        <a:pt x="126853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635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05392DEE-F2BA-F7AC-A0DB-F759B0D80D2D}"/>
                  </a:ext>
                </a:extLst>
              </p:cNvPr>
              <p:cNvGrpSpPr/>
              <p:nvPr/>
            </p:nvGrpSpPr>
            <p:grpSpPr>
              <a:xfrm>
                <a:off x="6414143" y="2890400"/>
                <a:ext cx="836983" cy="2041226"/>
                <a:chOff x="5347754" y="1747815"/>
                <a:chExt cx="1612419" cy="3932354"/>
              </a:xfrm>
            </p:grpSpPr>
            <p:sp>
              <p:nvSpPr>
                <p:cNvPr id="39" name="楕円 355">
                  <a:extLst>
                    <a:ext uri="{FF2B5EF4-FFF2-40B4-BE49-F238E27FC236}">
                      <a16:creationId xmlns:a16="http://schemas.microsoft.com/office/drawing/2014/main" id="{16E8FA4D-7F10-AA16-442F-E006718D8A28}"/>
                    </a:ext>
                  </a:extLst>
                </p:cNvPr>
                <p:cNvSpPr/>
                <p:nvPr/>
              </p:nvSpPr>
              <p:spPr bwMode="auto">
                <a:xfrm>
                  <a:off x="5349216" y="3754040"/>
                  <a:ext cx="1609494" cy="569443"/>
                </a:xfrm>
                <a:custGeom>
                  <a:avLst/>
                  <a:gdLst>
                    <a:gd name="connsiteX0" fmla="*/ 0 w 1609494"/>
                    <a:gd name="connsiteY0" fmla="*/ 241698 h 483395"/>
                    <a:gd name="connsiteX1" fmla="*/ 804747 w 1609494"/>
                    <a:gd name="connsiteY1" fmla="*/ 0 h 483395"/>
                    <a:gd name="connsiteX2" fmla="*/ 1609494 w 1609494"/>
                    <a:gd name="connsiteY2" fmla="*/ 241698 h 483395"/>
                    <a:gd name="connsiteX3" fmla="*/ 804747 w 1609494"/>
                    <a:gd name="connsiteY3" fmla="*/ 483396 h 483395"/>
                    <a:gd name="connsiteX4" fmla="*/ 0 w 1609494"/>
                    <a:gd name="connsiteY4" fmla="*/ 241698 h 483395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569121"/>
                    <a:gd name="connsiteX1" fmla="*/ 804747 w 1609494"/>
                    <a:gd name="connsiteY1" fmla="*/ 0 h 569121"/>
                    <a:gd name="connsiteX2" fmla="*/ 1609494 w 1609494"/>
                    <a:gd name="connsiteY2" fmla="*/ 241698 h 569121"/>
                    <a:gd name="connsiteX3" fmla="*/ 807128 w 1609494"/>
                    <a:gd name="connsiteY3" fmla="*/ 569121 h 569121"/>
                    <a:gd name="connsiteX4" fmla="*/ 0 w 1609494"/>
                    <a:gd name="connsiteY4" fmla="*/ 241698 h 569121"/>
                    <a:gd name="connsiteX0" fmla="*/ 0 w 1609494"/>
                    <a:gd name="connsiteY0" fmla="*/ 241698 h 569443"/>
                    <a:gd name="connsiteX1" fmla="*/ 804747 w 1609494"/>
                    <a:gd name="connsiteY1" fmla="*/ 0 h 569443"/>
                    <a:gd name="connsiteX2" fmla="*/ 1609494 w 1609494"/>
                    <a:gd name="connsiteY2" fmla="*/ 241698 h 569443"/>
                    <a:gd name="connsiteX3" fmla="*/ 807128 w 1609494"/>
                    <a:gd name="connsiteY3" fmla="*/ 569121 h 569443"/>
                    <a:gd name="connsiteX4" fmla="*/ 0 w 1609494"/>
                    <a:gd name="connsiteY4" fmla="*/ 241698 h 569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9494" h="569443">
                      <a:moveTo>
                        <a:pt x="0" y="241698"/>
                      </a:moveTo>
                      <a:cubicBezTo>
                        <a:pt x="0" y="108212"/>
                        <a:pt x="360298" y="0"/>
                        <a:pt x="804747" y="0"/>
                      </a:cubicBezTo>
                      <a:cubicBezTo>
                        <a:pt x="1249196" y="0"/>
                        <a:pt x="1609494" y="108212"/>
                        <a:pt x="1609494" y="241698"/>
                      </a:cubicBezTo>
                      <a:cubicBezTo>
                        <a:pt x="1609494" y="375184"/>
                        <a:pt x="1542090" y="559596"/>
                        <a:pt x="807128" y="569121"/>
                      </a:cubicBezTo>
                      <a:cubicBezTo>
                        <a:pt x="72166" y="578646"/>
                        <a:pt x="0" y="375184"/>
                        <a:pt x="0" y="24169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06937146-27A8-44EA-9FE4-EFCFBB86ED1B}"/>
                    </a:ext>
                  </a:extLst>
                </p:cNvPr>
                <p:cNvSpPr/>
                <p:nvPr/>
              </p:nvSpPr>
              <p:spPr bwMode="auto">
                <a:xfrm>
                  <a:off x="5347754" y="1747815"/>
                  <a:ext cx="1612419" cy="2223011"/>
                </a:xfrm>
                <a:custGeom>
                  <a:avLst/>
                  <a:gdLst>
                    <a:gd name="connsiteX0" fmla="*/ 806209 w 1612419"/>
                    <a:gd name="connsiteY0" fmla="*/ 0 h 2222992"/>
                    <a:gd name="connsiteX1" fmla="*/ 1608572 w 1612419"/>
                    <a:gd name="connsiteY1" fmla="*/ 2011373 h 2222992"/>
                    <a:gd name="connsiteX2" fmla="*/ 1612419 w 1612419"/>
                    <a:gd name="connsiteY2" fmla="*/ 2222992 h 2222992"/>
                    <a:gd name="connsiteX3" fmla="*/ 1600239 w 1612419"/>
                    <a:gd name="connsiteY3" fmla="*/ 2199191 h 2222992"/>
                    <a:gd name="connsiteX4" fmla="*/ 806209 w 1612419"/>
                    <a:gd name="connsiteY4" fmla="*/ 2006204 h 2222992"/>
                    <a:gd name="connsiteX5" fmla="*/ 12179 w 1612419"/>
                    <a:gd name="connsiteY5" fmla="*/ 2199191 h 2222992"/>
                    <a:gd name="connsiteX6" fmla="*/ 0 w 1612419"/>
                    <a:gd name="connsiteY6" fmla="*/ 2222992 h 2222992"/>
                    <a:gd name="connsiteX7" fmla="*/ 3846 w 1612419"/>
                    <a:gd name="connsiteY7" fmla="*/ 2011373 h 2222992"/>
                    <a:gd name="connsiteX8" fmla="*/ 806209 w 1612419"/>
                    <a:gd name="connsiteY8" fmla="*/ 0 h 2222992"/>
                    <a:gd name="connsiteX0" fmla="*/ 806209 w 1612419"/>
                    <a:gd name="connsiteY0" fmla="*/ 19 h 2223011"/>
                    <a:gd name="connsiteX1" fmla="*/ 1608572 w 1612419"/>
                    <a:gd name="connsiteY1" fmla="*/ 2011392 h 2223011"/>
                    <a:gd name="connsiteX2" fmla="*/ 1612419 w 1612419"/>
                    <a:gd name="connsiteY2" fmla="*/ 2223011 h 2223011"/>
                    <a:gd name="connsiteX3" fmla="*/ 1600239 w 1612419"/>
                    <a:gd name="connsiteY3" fmla="*/ 2199210 h 2223011"/>
                    <a:gd name="connsiteX4" fmla="*/ 806209 w 1612419"/>
                    <a:gd name="connsiteY4" fmla="*/ 2006223 h 2223011"/>
                    <a:gd name="connsiteX5" fmla="*/ 12179 w 1612419"/>
                    <a:gd name="connsiteY5" fmla="*/ 2199210 h 2223011"/>
                    <a:gd name="connsiteX6" fmla="*/ 0 w 1612419"/>
                    <a:gd name="connsiteY6" fmla="*/ 2223011 h 2223011"/>
                    <a:gd name="connsiteX7" fmla="*/ 3846 w 1612419"/>
                    <a:gd name="connsiteY7" fmla="*/ 2011392 h 2223011"/>
                    <a:gd name="connsiteX8" fmla="*/ 806209 w 1612419"/>
                    <a:gd name="connsiteY8" fmla="*/ 19 h 2223011"/>
                    <a:gd name="connsiteX0" fmla="*/ 806209 w 1612419"/>
                    <a:gd name="connsiteY0" fmla="*/ 19 h 2223011"/>
                    <a:gd name="connsiteX1" fmla="*/ 1608572 w 1612419"/>
                    <a:gd name="connsiteY1" fmla="*/ 2011392 h 2223011"/>
                    <a:gd name="connsiteX2" fmla="*/ 1612419 w 1612419"/>
                    <a:gd name="connsiteY2" fmla="*/ 2223011 h 2223011"/>
                    <a:gd name="connsiteX3" fmla="*/ 1600239 w 1612419"/>
                    <a:gd name="connsiteY3" fmla="*/ 2199210 h 2223011"/>
                    <a:gd name="connsiteX4" fmla="*/ 806209 w 1612419"/>
                    <a:gd name="connsiteY4" fmla="*/ 2006223 h 2223011"/>
                    <a:gd name="connsiteX5" fmla="*/ 12179 w 1612419"/>
                    <a:gd name="connsiteY5" fmla="*/ 2199210 h 2223011"/>
                    <a:gd name="connsiteX6" fmla="*/ 0 w 1612419"/>
                    <a:gd name="connsiteY6" fmla="*/ 2223011 h 2223011"/>
                    <a:gd name="connsiteX7" fmla="*/ 3846 w 1612419"/>
                    <a:gd name="connsiteY7" fmla="*/ 2011392 h 2223011"/>
                    <a:gd name="connsiteX8" fmla="*/ 806209 w 1612419"/>
                    <a:gd name="connsiteY8" fmla="*/ 19 h 2223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12419" h="2223011">
                      <a:moveTo>
                        <a:pt x="806209" y="19"/>
                      </a:moveTo>
                      <a:cubicBezTo>
                        <a:pt x="1421446" y="4781"/>
                        <a:pt x="1567270" y="881635"/>
                        <a:pt x="1608572" y="2011392"/>
                      </a:cubicBezTo>
                      <a:cubicBezTo>
                        <a:pt x="1609854" y="2081932"/>
                        <a:pt x="1611137" y="2152471"/>
                        <a:pt x="1612419" y="2223011"/>
                      </a:cubicBezTo>
                      <a:lnTo>
                        <a:pt x="1600239" y="2199210"/>
                      </a:lnTo>
                      <a:cubicBezTo>
                        <a:pt x="1524663" y="2089073"/>
                        <a:pt x="1197880" y="2006223"/>
                        <a:pt x="806209" y="2006223"/>
                      </a:cubicBezTo>
                      <a:cubicBezTo>
                        <a:pt x="414538" y="2006223"/>
                        <a:pt x="87755" y="2089073"/>
                        <a:pt x="12179" y="2199210"/>
                      </a:cubicBezTo>
                      <a:lnTo>
                        <a:pt x="0" y="2223011"/>
                      </a:lnTo>
                      <a:lnTo>
                        <a:pt x="3846" y="2011392"/>
                      </a:lnTo>
                      <a:cubicBezTo>
                        <a:pt x="45149" y="881635"/>
                        <a:pt x="190972" y="-4743"/>
                        <a:pt x="806209" y="19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D19CB2B5-0EDF-80C8-F422-A562D3885DB6}"/>
                    </a:ext>
                  </a:extLst>
                </p:cNvPr>
                <p:cNvSpPr/>
                <p:nvPr/>
              </p:nvSpPr>
              <p:spPr bwMode="auto">
                <a:xfrm>
                  <a:off x="5555425" y="3754040"/>
                  <a:ext cx="1197077" cy="1926129"/>
                </a:xfrm>
                <a:custGeom>
                  <a:avLst/>
                  <a:gdLst>
                    <a:gd name="connsiteX0" fmla="*/ 598538 w 1197077"/>
                    <a:gd name="connsiteY0" fmla="*/ 0 h 1926129"/>
                    <a:gd name="connsiteX1" fmla="*/ 1048479 w 1197077"/>
                    <a:gd name="connsiteY1" fmla="*/ 41278 h 1926129"/>
                    <a:gd name="connsiteX2" fmla="*/ 1070738 w 1197077"/>
                    <a:gd name="connsiteY2" fmla="*/ 46794 h 1926129"/>
                    <a:gd name="connsiteX3" fmla="*/ 1086886 w 1197077"/>
                    <a:gd name="connsiteY3" fmla="*/ 87124 h 1926129"/>
                    <a:gd name="connsiteX4" fmla="*/ 1112623 w 1197077"/>
                    <a:gd name="connsiteY4" fmla="*/ 194595 h 1926129"/>
                    <a:gd name="connsiteX5" fmla="*/ 1114297 w 1197077"/>
                    <a:gd name="connsiteY5" fmla="*/ 215182 h 1926129"/>
                    <a:gd name="connsiteX6" fmla="*/ 1114465 w 1197077"/>
                    <a:gd name="connsiteY6" fmla="*/ 215601 h 1926129"/>
                    <a:gd name="connsiteX7" fmla="*/ 1197077 w 1197077"/>
                    <a:gd name="connsiteY7" fmla="*/ 929288 h 1926129"/>
                    <a:gd name="connsiteX8" fmla="*/ 1082636 w 1197077"/>
                    <a:gd name="connsiteY8" fmla="*/ 1722329 h 1926129"/>
                    <a:gd name="connsiteX9" fmla="*/ 1068862 w 1197077"/>
                    <a:gd name="connsiteY9" fmla="*/ 1741970 h 1926129"/>
                    <a:gd name="connsiteX10" fmla="*/ 1068298 w 1197077"/>
                    <a:gd name="connsiteY10" fmla="*/ 1744618 h 1926129"/>
                    <a:gd name="connsiteX11" fmla="*/ 598538 w 1197077"/>
                    <a:gd name="connsiteY11" fmla="*/ 1926129 h 1926129"/>
                    <a:gd name="connsiteX12" fmla="*/ 128778 w 1197077"/>
                    <a:gd name="connsiteY12" fmla="*/ 1744618 h 1926129"/>
                    <a:gd name="connsiteX13" fmla="*/ 128215 w 1197077"/>
                    <a:gd name="connsiteY13" fmla="*/ 1741969 h 1926129"/>
                    <a:gd name="connsiteX14" fmla="*/ 114441 w 1197077"/>
                    <a:gd name="connsiteY14" fmla="*/ 1722329 h 1926129"/>
                    <a:gd name="connsiteX15" fmla="*/ 0 w 1197077"/>
                    <a:gd name="connsiteY15" fmla="*/ 929288 h 1926129"/>
                    <a:gd name="connsiteX16" fmla="*/ 82613 w 1197077"/>
                    <a:gd name="connsiteY16" fmla="*/ 215601 h 1926129"/>
                    <a:gd name="connsiteX17" fmla="*/ 82780 w 1197077"/>
                    <a:gd name="connsiteY17" fmla="*/ 215185 h 1926129"/>
                    <a:gd name="connsiteX18" fmla="*/ 84453 w 1197077"/>
                    <a:gd name="connsiteY18" fmla="*/ 194595 h 1926129"/>
                    <a:gd name="connsiteX19" fmla="*/ 110191 w 1197077"/>
                    <a:gd name="connsiteY19" fmla="*/ 87124 h 1926129"/>
                    <a:gd name="connsiteX20" fmla="*/ 126338 w 1197077"/>
                    <a:gd name="connsiteY20" fmla="*/ 46794 h 1926129"/>
                    <a:gd name="connsiteX21" fmla="*/ 148597 w 1197077"/>
                    <a:gd name="connsiteY21" fmla="*/ 41278 h 1926129"/>
                    <a:gd name="connsiteX22" fmla="*/ 598538 w 1197077"/>
                    <a:gd name="connsiteY22" fmla="*/ 0 h 1926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97077" h="1926129">
                      <a:moveTo>
                        <a:pt x="598538" y="0"/>
                      </a:moveTo>
                      <a:cubicBezTo>
                        <a:pt x="765206" y="0"/>
                        <a:pt x="920041" y="15217"/>
                        <a:pt x="1048479" y="41278"/>
                      </a:cubicBezTo>
                      <a:lnTo>
                        <a:pt x="1070738" y="46794"/>
                      </a:lnTo>
                      <a:lnTo>
                        <a:pt x="1086886" y="87124"/>
                      </a:lnTo>
                      <a:cubicBezTo>
                        <a:pt x="1097849" y="121605"/>
                        <a:pt x="1106507" y="157526"/>
                        <a:pt x="1112623" y="194595"/>
                      </a:cubicBezTo>
                      <a:lnTo>
                        <a:pt x="1114297" y="215182"/>
                      </a:lnTo>
                      <a:lnTo>
                        <a:pt x="1114465" y="215601"/>
                      </a:lnTo>
                      <a:cubicBezTo>
                        <a:pt x="1164307" y="370271"/>
                        <a:pt x="1197077" y="632201"/>
                        <a:pt x="1197077" y="929288"/>
                      </a:cubicBezTo>
                      <a:cubicBezTo>
                        <a:pt x="1197077" y="1285791"/>
                        <a:pt x="1149888" y="1591671"/>
                        <a:pt x="1082636" y="1722329"/>
                      </a:cubicBezTo>
                      <a:lnTo>
                        <a:pt x="1068862" y="1741970"/>
                      </a:lnTo>
                      <a:lnTo>
                        <a:pt x="1068298" y="1744618"/>
                      </a:lnTo>
                      <a:cubicBezTo>
                        <a:pt x="1023587" y="1848206"/>
                        <a:pt x="830257" y="1926129"/>
                        <a:pt x="598538" y="1926129"/>
                      </a:cubicBezTo>
                      <a:cubicBezTo>
                        <a:pt x="366819" y="1926129"/>
                        <a:pt x="173490" y="1848206"/>
                        <a:pt x="128778" y="1744618"/>
                      </a:cubicBezTo>
                      <a:lnTo>
                        <a:pt x="128215" y="1741969"/>
                      </a:lnTo>
                      <a:lnTo>
                        <a:pt x="114441" y="1722329"/>
                      </a:lnTo>
                      <a:cubicBezTo>
                        <a:pt x="47189" y="1591671"/>
                        <a:pt x="0" y="1285791"/>
                        <a:pt x="0" y="929288"/>
                      </a:cubicBezTo>
                      <a:cubicBezTo>
                        <a:pt x="0" y="632201"/>
                        <a:pt x="32770" y="370271"/>
                        <a:pt x="82613" y="215601"/>
                      </a:cubicBezTo>
                      <a:lnTo>
                        <a:pt x="82780" y="215185"/>
                      </a:lnTo>
                      <a:lnTo>
                        <a:pt x="84453" y="194595"/>
                      </a:lnTo>
                      <a:cubicBezTo>
                        <a:pt x="90570" y="157526"/>
                        <a:pt x="99227" y="121605"/>
                        <a:pt x="110191" y="87124"/>
                      </a:cubicBezTo>
                      <a:lnTo>
                        <a:pt x="126338" y="46794"/>
                      </a:lnTo>
                      <a:lnTo>
                        <a:pt x="148597" y="41278"/>
                      </a:lnTo>
                      <a:cubicBezTo>
                        <a:pt x="277035" y="15217"/>
                        <a:pt x="431870" y="0"/>
                        <a:pt x="598538" y="0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6D726FA9-AC33-37D8-2C43-5489AAF2D10B}"/>
                    </a:ext>
                  </a:extLst>
                </p:cNvPr>
                <p:cNvSpPr/>
                <p:nvPr/>
              </p:nvSpPr>
              <p:spPr bwMode="auto">
                <a:xfrm>
                  <a:off x="5645888" y="3754039"/>
                  <a:ext cx="1016152" cy="1863819"/>
                </a:xfrm>
                <a:custGeom>
                  <a:avLst/>
                  <a:gdLst>
                    <a:gd name="connsiteX0" fmla="*/ 598538 w 1197077"/>
                    <a:gd name="connsiteY0" fmla="*/ 0 h 1926129"/>
                    <a:gd name="connsiteX1" fmla="*/ 1048479 w 1197077"/>
                    <a:gd name="connsiteY1" fmla="*/ 41278 h 1926129"/>
                    <a:gd name="connsiteX2" fmla="*/ 1070738 w 1197077"/>
                    <a:gd name="connsiteY2" fmla="*/ 46794 h 1926129"/>
                    <a:gd name="connsiteX3" fmla="*/ 1086886 w 1197077"/>
                    <a:gd name="connsiteY3" fmla="*/ 87124 h 1926129"/>
                    <a:gd name="connsiteX4" fmla="*/ 1112623 w 1197077"/>
                    <a:gd name="connsiteY4" fmla="*/ 194595 h 1926129"/>
                    <a:gd name="connsiteX5" fmla="*/ 1114297 w 1197077"/>
                    <a:gd name="connsiteY5" fmla="*/ 215182 h 1926129"/>
                    <a:gd name="connsiteX6" fmla="*/ 1114465 w 1197077"/>
                    <a:gd name="connsiteY6" fmla="*/ 215601 h 1926129"/>
                    <a:gd name="connsiteX7" fmla="*/ 1197077 w 1197077"/>
                    <a:gd name="connsiteY7" fmla="*/ 929288 h 1926129"/>
                    <a:gd name="connsiteX8" fmla="*/ 1082636 w 1197077"/>
                    <a:gd name="connsiteY8" fmla="*/ 1722329 h 1926129"/>
                    <a:gd name="connsiteX9" fmla="*/ 1068862 w 1197077"/>
                    <a:gd name="connsiteY9" fmla="*/ 1741970 h 1926129"/>
                    <a:gd name="connsiteX10" fmla="*/ 1068298 w 1197077"/>
                    <a:gd name="connsiteY10" fmla="*/ 1744618 h 1926129"/>
                    <a:gd name="connsiteX11" fmla="*/ 598538 w 1197077"/>
                    <a:gd name="connsiteY11" fmla="*/ 1926129 h 1926129"/>
                    <a:gd name="connsiteX12" fmla="*/ 128778 w 1197077"/>
                    <a:gd name="connsiteY12" fmla="*/ 1744618 h 1926129"/>
                    <a:gd name="connsiteX13" fmla="*/ 128215 w 1197077"/>
                    <a:gd name="connsiteY13" fmla="*/ 1741969 h 1926129"/>
                    <a:gd name="connsiteX14" fmla="*/ 114441 w 1197077"/>
                    <a:gd name="connsiteY14" fmla="*/ 1722329 h 1926129"/>
                    <a:gd name="connsiteX15" fmla="*/ 0 w 1197077"/>
                    <a:gd name="connsiteY15" fmla="*/ 929288 h 1926129"/>
                    <a:gd name="connsiteX16" fmla="*/ 82613 w 1197077"/>
                    <a:gd name="connsiteY16" fmla="*/ 215601 h 1926129"/>
                    <a:gd name="connsiteX17" fmla="*/ 82780 w 1197077"/>
                    <a:gd name="connsiteY17" fmla="*/ 215185 h 1926129"/>
                    <a:gd name="connsiteX18" fmla="*/ 84453 w 1197077"/>
                    <a:gd name="connsiteY18" fmla="*/ 194595 h 1926129"/>
                    <a:gd name="connsiteX19" fmla="*/ 110191 w 1197077"/>
                    <a:gd name="connsiteY19" fmla="*/ 87124 h 1926129"/>
                    <a:gd name="connsiteX20" fmla="*/ 126338 w 1197077"/>
                    <a:gd name="connsiteY20" fmla="*/ 46794 h 1926129"/>
                    <a:gd name="connsiteX21" fmla="*/ 148597 w 1197077"/>
                    <a:gd name="connsiteY21" fmla="*/ 41278 h 1926129"/>
                    <a:gd name="connsiteX22" fmla="*/ 598538 w 1197077"/>
                    <a:gd name="connsiteY22" fmla="*/ 0 h 1926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97077" h="1926129">
                      <a:moveTo>
                        <a:pt x="598538" y="0"/>
                      </a:moveTo>
                      <a:cubicBezTo>
                        <a:pt x="765206" y="0"/>
                        <a:pt x="920041" y="15217"/>
                        <a:pt x="1048479" y="41278"/>
                      </a:cubicBezTo>
                      <a:lnTo>
                        <a:pt x="1070738" y="46794"/>
                      </a:lnTo>
                      <a:lnTo>
                        <a:pt x="1086886" y="87124"/>
                      </a:lnTo>
                      <a:cubicBezTo>
                        <a:pt x="1097849" y="121605"/>
                        <a:pt x="1106507" y="157526"/>
                        <a:pt x="1112623" y="194595"/>
                      </a:cubicBezTo>
                      <a:lnTo>
                        <a:pt x="1114297" y="215182"/>
                      </a:lnTo>
                      <a:lnTo>
                        <a:pt x="1114465" y="215601"/>
                      </a:lnTo>
                      <a:cubicBezTo>
                        <a:pt x="1164307" y="370271"/>
                        <a:pt x="1197077" y="632201"/>
                        <a:pt x="1197077" y="929288"/>
                      </a:cubicBezTo>
                      <a:cubicBezTo>
                        <a:pt x="1197077" y="1285791"/>
                        <a:pt x="1149888" y="1591671"/>
                        <a:pt x="1082636" y="1722329"/>
                      </a:cubicBezTo>
                      <a:lnTo>
                        <a:pt x="1068862" y="1741970"/>
                      </a:lnTo>
                      <a:lnTo>
                        <a:pt x="1068298" y="1744618"/>
                      </a:lnTo>
                      <a:cubicBezTo>
                        <a:pt x="1023587" y="1848206"/>
                        <a:pt x="830257" y="1926129"/>
                        <a:pt x="598538" y="1926129"/>
                      </a:cubicBezTo>
                      <a:cubicBezTo>
                        <a:pt x="366819" y="1926129"/>
                        <a:pt x="173490" y="1848206"/>
                        <a:pt x="128778" y="1744618"/>
                      </a:cubicBezTo>
                      <a:lnTo>
                        <a:pt x="128215" y="1741969"/>
                      </a:lnTo>
                      <a:lnTo>
                        <a:pt x="114441" y="1722329"/>
                      </a:lnTo>
                      <a:cubicBezTo>
                        <a:pt x="47189" y="1591671"/>
                        <a:pt x="0" y="1285791"/>
                        <a:pt x="0" y="929288"/>
                      </a:cubicBezTo>
                      <a:cubicBezTo>
                        <a:pt x="0" y="632201"/>
                        <a:pt x="32770" y="370271"/>
                        <a:pt x="82613" y="215601"/>
                      </a:cubicBezTo>
                      <a:lnTo>
                        <a:pt x="82780" y="215185"/>
                      </a:lnTo>
                      <a:lnTo>
                        <a:pt x="84453" y="194595"/>
                      </a:lnTo>
                      <a:cubicBezTo>
                        <a:pt x="90570" y="157526"/>
                        <a:pt x="99227" y="121605"/>
                        <a:pt x="110191" y="87124"/>
                      </a:cubicBezTo>
                      <a:lnTo>
                        <a:pt x="126338" y="46794"/>
                      </a:lnTo>
                      <a:lnTo>
                        <a:pt x="148597" y="41278"/>
                      </a:lnTo>
                      <a:cubicBezTo>
                        <a:pt x="277035" y="15217"/>
                        <a:pt x="431870" y="0"/>
                        <a:pt x="598538" y="0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" name="楕円 355">
                  <a:extLst>
                    <a:ext uri="{FF2B5EF4-FFF2-40B4-BE49-F238E27FC236}">
                      <a16:creationId xmlns:a16="http://schemas.microsoft.com/office/drawing/2014/main" id="{155E9EA8-9B29-3CCE-4F49-6DFD57A8282A}"/>
                    </a:ext>
                  </a:extLst>
                </p:cNvPr>
                <p:cNvSpPr/>
                <p:nvPr/>
              </p:nvSpPr>
              <p:spPr bwMode="auto">
                <a:xfrm>
                  <a:off x="5349216" y="3754040"/>
                  <a:ext cx="1609494" cy="569443"/>
                </a:xfrm>
                <a:custGeom>
                  <a:avLst/>
                  <a:gdLst>
                    <a:gd name="connsiteX0" fmla="*/ 0 w 1609494"/>
                    <a:gd name="connsiteY0" fmla="*/ 241698 h 483395"/>
                    <a:gd name="connsiteX1" fmla="*/ 804747 w 1609494"/>
                    <a:gd name="connsiteY1" fmla="*/ 0 h 483395"/>
                    <a:gd name="connsiteX2" fmla="*/ 1609494 w 1609494"/>
                    <a:gd name="connsiteY2" fmla="*/ 241698 h 483395"/>
                    <a:gd name="connsiteX3" fmla="*/ 804747 w 1609494"/>
                    <a:gd name="connsiteY3" fmla="*/ 483396 h 483395"/>
                    <a:gd name="connsiteX4" fmla="*/ 0 w 1609494"/>
                    <a:gd name="connsiteY4" fmla="*/ 241698 h 483395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569121"/>
                    <a:gd name="connsiteX1" fmla="*/ 804747 w 1609494"/>
                    <a:gd name="connsiteY1" fmla="*/ 0 h 569121"/>
                    <a:gd name="connsiteX2" fmla="*/ 1609494 w 1609494"/>
                    <a:gd name="connsiteY2" fmla="*/ 241698 h 569121"/>
                    <a:gd name="connsiteX3" fmla="*/ 807128 w 1609494"/>
                    <a:gd name="connsiteY3" fmla="*/ 569121 h 569121"/>
                    <a:gd name="connsiteX4" fmla="*/ 0 w 1609494"/>
                    <a:gd name="connsiteY4" fmla="*/ 241698 h 569121"/>
                    <a:gd name="connsiteX0" fmla="*/ 0 w 1609494"/>
                    <a:gd name="connsiteY0" fmla="*/ 241698 h 569443"/>
                    <a:gd name="connsiteX1" fmla="*/ 804747 w 1609494"/>
                    <a:gd name="connsiteY1" fmla="*/ 0 h 569443"/>
                    <a:gd name="connsiteX2" fmla="*/ 1609494 w 1609494"/>
                    <a:gd name="connsiteY2" fmla="*/ 241698 h 569443"/>
                    <a:gd name="connsiteX3" fmla="*/ 807128 w 1609494"/>
                    <a:gd name="connsiteY3" fmla="*/ 569121 h 569443"/>
                    <a:gd name="connsiteX4" fmla="*/ 0 w 1609494"/>
                    <a:gd name="connsiteY4" fmla="*/ 241698 h 569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9494" h="569443">
                      <a:moveTo>
                        <a:pt x="0" y="241698"/>
                      </a:moveTo>
                      <a:cubicBezTo>
                        <a:pt x="0" y="108212"/>
                        <a:pt x="360298" y="0"/>
                        <a:pt x="804747" y="0"/>
                      </a:cubicBezTo>
                      <a:cubicBezTo>
                        <a:pt x="1249196" y="0"/>
                        <a:pt x="1609494" y="108212"/>
                        <a:pt x="1609494" y="241698"/>
                      </a:cubicBezTo>
                      <a:cubicBezTo>
                        <a:pt x="1609494" y="375184"/>
                        <a:pt x="1542090" y="559596"/>
                        <a:pt x="807128" y="569121"/>
                      </a:cubicBezTo>
                      <a:cubicBezTo>
                        <a:pt x="72166" y="578646"/>
                        <a:pt x="0" y="375184"/>
                        <a:pt x="0" y="24169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/>
                    </a:gs>
                    <a:gs pos="50000">
                      <a:schemeClr val="accent4">
                        <a:lumMod val="100000"/>
                        <a:alpha val="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23B020DC-0FD1-0C5C-BC21-2548C82A5861}"/>
                    </a:ext>
                  </a:extLst>
                </p:cNvPr>
                <p:cNvSpPr/>
                <p:nvPr/>
              </p:nvSpPr>
              <p:spPr bwMode="auto">
                <a:xfrm>
                  <a:off x="5856326" y="2455941"/>
                  <a:ext cx="595274" cy="732798"/>
                </a:xfrm>
                <a:custGeom>
                  <a:avLst/>
                  <a:gdLst>
                    <a:gd name="connsiteX0" fmla="*/ 120490 w 1643432"/>
                    <a:gd name="connsiteY0" fmla="*/ 722921 h 2023101"/>
                    <a:gd name="connsiteX1" fmla="*/ 629301 w 1643432"/>
                    <a:gd name="connsiteY1" fmla="*/ 722921 h 2023101"/>
                    <a:gd name="connsiteX2" fmla="*/ 749790 w 1643432"/>
                    <a:gd name="connsiteY2" fmla="*/ 843411 h 2023101"/>
                    <a:gd name="connsiteX3" fmla="*/ 749790 w 1643432"/>
                    <a:gd name="connsiteY3" fmla="*/ 1445841 h 2023101"/>
                    <a:gd name="connsiteX4" fmla="*/ 641621 w 1643432"/>
                    <a:gd name="connsiteY4" fmla="*/ 1445841 h 2023101"/>
                    <a:gd name="connsiteX5" fmla="*/ 641621 w 1643432"/>
                    <a:gd name="connsiteY5" fmla="*/ 968371 h 2023101"/>
                    <a:gd name="connsiteX6" fmla="*/ 626004 w 1643432"/>
                    <a:gd name="connsiteY6" fmla="*/ 952754 h 2023101"/>
                    <a:gd name="connsiteX7" fmla="*/ 610387 w 1643432"/>
                    <a:gd name="connsiteY7" fmla="*/ 968371 h 2023101"/>
                    <a:gd name="connsiteX8" fmla="*/ 610387 w 1643432"/>
                    <a:gd name="connsiteY8" fmla="*/ 1445841 h 2023101"/>
                    <a:gd name="connsiteX9" fmla="*/ 609751 w 1643432"/>
                    <a:gd name="connsiteY9" fmla="*/ 1445841 h 2023101"/>
                    <a:gd name="connsiteX10" fmla="*/ 547040 w 1643432"/>
                    <a:gd name="connsiteY10" fmla="*/ 2023101 h 2023101"/>
                    <a:gd name="connsiteX11" fmla="*/ 390510 w 1643432"/>
                    <a:gd name="connsiteY11" fmla="*/ 2023101 h 2023101"/>
                    <a:gd name="connsiteX12" fmla="*/ 390511 w 1643432"/>
                    <a:gd name="connsiteY12" fmla="*/ 1359783 h 2023101"/>
                    <a:gd name="connsiteX13" fmla="*/ 374894 w 1643432"/>
                    <a:gd name="connsiteY13" fmla="*/ 1344167 h 2023101"/>
                    <a:gd name="connsiteX14" fmla="*/ 359278 w 1643432"/>
                    <a:gd name="connsiteY14" fmla="*/ 1359783 h 2023101"/>
                    <a:gd name="connsiteX15" fmla="*/ 359278 w 1643432"/>
                    <a:gd name="connsiteY15" fmla="*/ 2023101 h 2023101"/>
                    <a:gd name="connsiteX16" fmla="*/ 202749 w 1643432"/>
                    <a:gd name="connsiteY16" fmla="*/ 2023101 h 2023101"/>
                    <a:gd name="connsiteX17" fmla="*/ 140039 w 1643432"/>
                    <a:gd name="connsiteY17" fmla="*/ 1445841 h 2023101"/>
                    <a:gd name="connsiteX18" fmla="*/ 139400 w 1643432"/>
                    <a:gd name="connsiteY18" fmla="*/ 1445841 h 2023101"/>
                    <a:gd name="connsiteX19" fmla="*/ 139401 w 1643432"/>
                    <a:gd name="connsiteY19" fmla="*/ 968371 h 2023101"/>
                    <a:gd name="connsiteX20" fmla="*/ 123784 w 1643432"/>
                    <a:gd name="connsiteY20" fmla="*/ 952754 h 2023101"/>
                    <a:gd name="connsiteX21" fmla="*/ 108168 w 1643432"/>
                    <a:gd name="connsiteY21" fmla="*/ 968371 h 2023101"/>
                    <a:gd name="connsiteX22" fmla="*/ 108168 w 1643432"/>
                    <a:gd name="connsiteY22" fmla="*/ 1445841 h 2023101"/>
                    <a:gd name="connsiteX23" fmla="*/ 0 w 1643432"/>
                    <a:gd name="connsiteY23" fmla="*/ 1445841 h 2023101"/>
                    <a:gd name="connsiteX24" fmla="*/ 0 w 1643432"/>
                    <a:gd name="connsiteY24" fmla="*/ 843411 h 2023101"/>
                    <a:gd name="connsiteX25" fmla="*/ 120490 w 1643432"/>
                    <a:gd name="connsiteY25" fmla="*/ 722921 h 2023101"/>
                    <a:gd name="connsiteX26" fmla="*/ 1161014 w 1643432"/>
                    <a:gd name="connsiteY26" fmla="*/ 722920 h 2023101"/>
                    <a:gd name="connsiteX27" fmla="*/ 1376060 w 1643432"/>
                    <a:gd name="connsiteY27" fmla="*/ 722920 h 2023101"/>
                    <a:gd name="connsiteX28" fmla="*/ 1643432 w 1643432"/>
                    <a:gd name="connsiteY28" fmla="*/ 990292 h 2023101"/>
                    <a:gd name="connsiteX29" fmla="*/ 1643432 w 1643432"/>
                    <a:gd name="connsiteY29" fmla="*/ 1445840 h 2023101"/>
                    <a:gd name="connsiteX30" fmla="*/ 1535263 w 1643432"/>
                    <a:gd name="connsiteY30" fmla="*/ 1445840 h 2023101"/>
                    <a:gd name="connsiteX31" fmla="*/ 1535263 w 1643432"/>
                    <a:gd name="connsiteY31" fmla="*/ 980261 h 2023101"/>
                    <a:gd name="connsiteX32" fmla="*/ 1519647 w 1643432"/>
                    <a:gd name="connsiteY32" fmla="*/ 964645 h 2023101"/>
                    <a:gd name="connsiteX33" fmla="*/ 1504030 w 1643432"/>
                    <a:gd name="connsiteY33" fmla="*/ 980261 h 2023101"/>
                    <a:gd name="connsiteX34" fmla="*/ 1504030 w 1643432"/>
                    <a:gd name="connsiteY34" fmla="*/ 1319241 h 2023101"/>
                    <a:gd name="connsiteX35" fmla="*/ 1556710 w 1643432"/>
                    <a:gd name="connsiteY35" fmla="*/ 1710911 h 2023101"/>
                    <a:gd name="connsiteX36" fmla="*/ 1474517 w 1643432"/>
                    <a:gd name="connsiteY36" fmla="*/ 1710911 h 2023101"/>
                    <a:gd name="connsiteX37" fmla="*/ 1440258 w 1643432"/>
                    <a:gd name="connsiteY37" fmla="*/ 2023099 h 2023101"/>
                    <a:gd name="connsiteX38" fmla="*/ 1283729 w 1643432"/>
                    <a:gd name="connsiteY38" fmla="*/ 2023099 h 2023101"/>
                    <a:gd name="connsiteX39" fmla="*/ 1283729 w 1643432"/>
                    <a:gd name="connsiteY39" fmla="*/ 1710911 h 2023101"/>
                    <a:gd name="connsiteX40" fmla="*/ 1252496 w 1643432"/>
                    <a:gd name="connsiteY40" fmla="*/ 1710911 h 2023101"/>
                    <a:gd name="connsiteX41" fmla="*/ 1252496 w 1643432"/>
                    <a:gd name="connsiteY41" fmla="*/ 2023099 h 2023101"/>
                    <a:gd name="connsiteX42" fmla="*/ 1095967 w 1643432"/>
                    <a:gd name="connsiteY42" fmla="*/ 2023099 h 2023101"/>
                    <a:gd name="connsiteX43" fmla="*/ 1061707 w 1643432"/>
                    <a:gd name="connsiteY43" fmla="*/ 1710911 h 2023101"/>
                    <a:gd name="connsiteX44" fmla="*/ 980364 w 1643432"/>
                    <a:gd name="connsiteY44" fmla="*/ 1710911 h 2023101"/>
                    <a:gd name="connsiteX45" fmla="*/ 1033043 w 1643432"/>
                    <a:gd name="connsiteY45" fmla="*/ 1319241 h 2023101"/>
                    <a:gd name="connsiteX46" fmla="*/ 1033043 w 1643432"/>
                    <a:gd name="connsiteY46" fmla="*/ 980261 h 2023101"/>
                    <a:gd name="connsiteX47" fmla="*/ 1017427 w 1643432"/>
                    <a:gd name="connsiteY47" fmla="*/ 964645 h 2023101"/>
                    <a:gd name="connsiteX48" fmla="*/ 1001810 w 1643432"/>
                    <a:gd name="connsiteY48" fmla="*/ 980261 h 2023101"/>
                    <a:gd name="connsiteX49" fmla="*/ 1001810 w 1643432"/>
                    <a:gd name="connsiteY49" fmla="*/ 1445840 h 2023101"/>
                    <a:gd name="connsiteX50" fmla="*/ 893642 w 1643432"/>
                    <a:gd name="connsiteY50" fmla="*/ 1445840 h 2023101"/>
                    <a:gd name="connsiteX51" fmla="*/ 893642 w 1643432"/>
                    <a:gd name="connsiteY51" fmla="*/ 990292 h 2023101"/>
                    <a:gd name="connsiteX52" fmla="*/ 1161014 w 1643432"/>
                    <a:gd name="connsiteY52" fmla="*/ 722920 h 2023101"/>
                    <a:gd name="connsiteX53" fmla="*/ 374895 w 1643432"/>
                    <a:gd name="connsiteY53" fmla="*/ 1 h 2023101"/>
                    <a:gd name="connsiteX54" fmla="*/ 712258 w 1643432"/>
                    <a:gd name="connsiteY54" fmla="*/ 337364 h 2023101"/>
                    <a:gd name="connsiteX55" fmla="*/ 374895 w 1643432"/>
                    <a:gd name="connsiteY55" fmla="*/ 674727 h 2023101"/>
                    <a:gd name="connsiteX56" fmla="*/ 37532 w 1643432"/>
                    <a:gd name="connsiteY56" fmla="*/ 337364 h 2023101"/>
                    <a:gd name="connsiteX57" fmla="*/ 374895 w 1643432"/>
                    <a:gd name="connsiteY57" fmla="*/ 1 h 2023101"/>
                    <a:gd name="connsiteX58" fmla="*/ 1268537 w 1643432"/>
                    <a:gd name="connsiteY58" fmla="*/ 0 h 2023101"/>
                    <a:gd name="connsiteX59" fmla="*/ 1605900 w 1643432"/>
                    <a:gd name="connsiteY59" fmla="*/ 337363 h 2023101"/>
                    <a:gd name="connsiteX60" fmla="*/ 1268537 w 1643432"/>
                    <a:gd name="connsiteY60" fmla="*/ 674726 h 2023101"/>
                    <a:gd name="connsiteX61" fmla="*/ 931174 w 1643432"/>
                    <a:gd name="connsiteY61" fmla="*/ 337363 h 2023101"/>
                    <a:gd name="connsiteX62" fmla="*/ 1268537 w 1643432"/>
                    <a:gd name="connsiteY62" fmla="*/ 0 h 20231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1643432" h="2023101">
                      <a:moveTo>
                        <a:pt x="120490" y="722921"/>
                      </a:moveTo>
                      <a:lnTo>
                        <a:pt x="629301" y="722921"/>
                      </a:lnTo>
                      <a:cubicBezTo>
                        <a:pt x="695845" y="722921"/>
                        <a:pt x="749790" y="776866"/>
                        <a:pt x="749790" y="843411"/>
                      </a:cubicBezTo>
                      <a:lnTo>
                        <a:pt x="749790" y="1445841"/>
                      </a:lnTo>
                      <a:lnTo>
                        <a:pt x="641621" y="1445841"/>
                      </a:lnTo>
                      <a:lnTo>
                        <a:pt x="641621" y="968371"/>
                      </a:lnTo>
                      <a:cubicBezTo>
                        <a:pt x="641621" y="959746"/>
                        <a:pt x="634629" y="952754"/>
                        <a:pt x="626004" y="952754"/>
                      </a:cubicBezTo>
                      <a:cubicBezTo>
                        <a:pt x="617379" y="952754"/>
                        <a:pt x="610387" y="959746"/>
                        <a:pt x="610387" y="968371"/>
                      </a:cubicBezTo>
                      <a:lnTo>
                        <a:pt x="610387" y="1445841"/>
                      </a:lnTo>
                      <a:lnTo>
                        <a:pt x="609751" y="1445841"/>
                      </a:lnTo>
                      <a:lnTo>
                        <a:pt x="547040" y="2023101"/>
                      </a:lnTo>
                      <a:lnTo>
                        <a:pt x="390510" y="2023101"/>
                      </a:lnTo>
                      <a:lnTo>
                        <a:pt x="390511" y="1359783"/>
                      </a:lnTo>
                      <a:cubicBezTo>
                        <a:pt x="390511" y="1351158"/>
                        <a:pt x="383519" y="1344167"/>
                        <a:pt x="374894" y="1344167"/>
                      </a:cubicBezTo>
                      <a:cubicBezTo>
                        <a:pt x="366269" y="1344167"/>
                        <a:pt x="359278" y="1351158"/>
                        <a:pt x="359278" y="1359783"/>
                      </a:cubicBezTo>
                      <a:lnTo>
                        <a:pt x="359278" y="2023101"/>
                      </a:lnTo>
                      <a:lnTo>
                        <a:pt x="202749" y="2023101"/>
                      </a:lnTo>
                      <a:lnTo>
                        <a:pt x="140039" y="1445841"/>
                      </a:lnTo>
                      <a:lnTo>
                        <a:pt x="139400" y="1445841"/>
                      </a:lnTo>
                      <a:lnTo>
                        <a:pt x="139401" y="968371"/>
                      </a:lnTo>
                      <a:cubicBezTo>
                        <a:pt x="139401" y="959746"/>
                        <a:pt x="132409" y="952754"/>
                        <a:pt x="123784" y="952754"/>
                      </a:cubicBezTo>
                      <a:cubicBezTo>
                        <a:pt x="115159" y="952754"/>
                        <a:pt x="108168" y="959746"/>
                        <a:pt x="108168" y="968371"/>
                      </a:cubicBezTo>
                      <a:lnTo>
                        <a:pt x="108168" y="1445841"/>
                      </a:lnTo>
                      <a:lnTo>
                        <a:pt x="0" y="1445841"/>
                      </a:lnTo>
                      <a:lnTo>
                        <a:pt x="0" y="843411"/>
                      </a:lnTo>
                      <a:cubicBezTo>
                        <a:pt x="0" y="776866"/>
                        <a:pt x="53945" y="722921"/>
                        <a:pt x="120490" y="722921"/>
                      </a:cubicBezTo>
                      <a:close/>
                      <a:moveTo>
                        <a:pt x="1161014" y="722920"/>
                      </a:moveTo>
                      <a:lnTo>
                        <a:pt x="1376060" y="722920"/>
                      </a:lnTo>
                      <a:cubicBezTo>
                        <a:pt x="1523726" y="722920"/>
                        <a:pt x="1643432" y="842627"/>
                        <a:pt x="1643432" y="990292"/>
                      </a:cubicBezTo>
                      <a:lnTo>
                        <a:pt x="1643432" y="1445840"/>
                      </a:lnTo>
                      <a:lnTo>
                        <a:pt x="1535263" y="1445840"/>
                      </a:lnTo>
                      <a:lnTo>
                        <a:pt x="1535263" y="980261"/>
                      </a:lnTo>
                      <a:cubicBezTo>
                        <a:pt x="1535263" y="971637"/>
                        <a:pt x="1528271" y="964645"/>
                        <a:pt x="1519647" y="964645"/>
                      </a:cubicBezTo>
                      <a:cubicBezTo>
                        <a:pt x="1511022" y="964645"/>
                        <a:pt x="1504030" y="971637"/>
                        <a:pt x="1504030" y="980261"/>
                      </a:cubicBezTo>
                      <a:lnTo>
                        <a:pt x="1504030" y="1319241"/>
                      </a:lnTo>
                      <a:lnTo>
                        <a:pt x="1556710" y="1710911"/>
                      </a:lnTo>
                      <a:lnTo>
                        <a:pt x="1474517" y="1710911"/>
                      </a:lnTo>
                      <a:lnTo>
                        <a:pt x="1440258" y="2023099"/>
                      </a:lnTo>
                      <a:lnTo>
                        <a:pt x="1283729" y="2023099"/>
                      </a:lnTo>
                      <a:lnTo>
                        <a:pt x="1283729" y="1710911"/>
                      </a:lnTo>
                      <a:lnTo>
                        <a:pt x="1252496" y="1710911"/>
                      </a:lnTo>
                      <a:lnTo>
                        <a:pt x="1252496" y="2023099"/>
                      </a:lnTo>
                      <a:lnTo>
                        <a:pt x="1095967" y="2023099"/>
                      </a:lnTo>
                      <a:lnTo>
                        <a:pt x="1061707" y="1710911"/>
                      </a:lnTo>
                      <a:lnTo>
                        <a:pt x="980364" y="1710911"/>
                      </a:lnTo>
                      <a:lnTo>
                        <a:pt x="1033043" y="1319241"/>
                      </a:lnTo>
                      <a:lnTo>
                        <a:pt x="1033043" y="980261"/>
                      </a:lnTo>
                      <a:cubicBezTo>
                        <a:pt x="1033043" y="971637"/>
                        <a:pt x="1026052" y="964645"/>
                        <a:pt x="1017427" y="964645"/>
                      </a:cubicBezTo>
                      <a:cubicBezTo>
                        <a:pt x="1008802" y="964645"/>
                        <a:pt x="1001810" y="971637"/>
                        <a:pt x="1001810" y="980261"/>
                      </a:cubicBezTo>
                      <a:lnTo>
                        <a:pt x="1001810" y="1445840"/>
                      </a:lnTo>
                      <a:lnTo>
                        <a:pt x="893642" y="1445840"/>
                      </a:lnTo>
                      <a:lnTo>
                        <a:pt x="893642" y="990292"/>
                      </a:lnTo>
                      <a:cubicBezTo>
                        <a:pt x="893642" y="842627"/>
                        <a:pt x="1013349" y="722920"/>
                        <a:pt x="1161014" y="722920"/>
                      </a:cubicBezTo>
                      <a:close/>
                      <a:moveTo>
                        <a:pt x="374895" y="1"/>
                      </a:moveTo>
                      <a:cubicBezTo>
                        <a:pt x="561216" y="1"/>
                        <a:pt x="712258" y="151044"/>
                        <a:pt x="712258" y="337364"/>
                      </a:cubicBezTo>
                      <a:cubicBezTo>
                        <a:pt x="712258" y="523684"/>
                        <a:pt x="561216" y="674727"/>
                        <a:pt x="374895" y="674727"/>
                      </a:cubicBezTo>
                      <a:cubicBezTo>
                        <a:pt x="188575" y="674727"/>
                        <a:pt x="37532" y="523684"/>
                        <a:pt x="37532" y="337364"/>
                      </a:cubicBezTo>
                      <a:cubicBezTo>
                        <a:pt x="37532" y="151044"/>
                        <a:pt x="188575" y="1"/>
                        <a:pt x="374895" y="1"/>
                      </a:cubicBezTo>
                      <a:close/>
                      <a:moveTo>
                        <a:pt x="1268537" y="0"/>
                      </a:moveTo>
                      <a:cubicBezTo>
                        <a:pt x="1454858" y="0"/>
                        <a:pt x="1605900" y="151043"/>
                        <a:pt x="1605900" y="337363"/>
                      </a:cubicBezTo>
                      <a:cubicBezTo>
                        <a:pt x="1605900" y="523683"/>
                        <a:pt x="1454858" y="674726"/>
                        <a:pt x="1268537" y="674726"/>
                      </a:cubicBezTo>
                      <a:cubicBezTo>
                        <a:pt x="1082217" y="674726"/>
                        <a:pt x="931174" y="523683"/>
                        <a:pt x="931174" y="337363"/>
                      </a:cubicBezTo>
                      <a:cubicBezTo>
                        <a:pt x="931174" y="151043"/>
                        <a:pt x="1082217" y="0"/>
                        <a:pt x="126853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635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413178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763EBB4-9965-FEDA-4D6F-0C502B146114}"/>
              </a:ext>
            </a:extLst>
          </p:cNvPr>
          <p:cNvSpPr/>
          <p:nvPr/>
        </p:nvSpPr>
        <p:spPr>
          <a:xfrm>
            <a:off x="88901" y="79759"/>
            <a:ext cx="3350986" cy="671156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4DAC59DC-3434-DAC0-4F2E-3D471568B77D}"/>
              </a:ext>
            </a:extLst>
          </p:cNvPr>
          <p:cNvSpPr txBox="1"/>
          <p:nvPr/>
        </p:nvSpPr>
        <p:spPr>
          <a:xfrm>
            <a:off x="3812796" y="510988"/>
            <a:ext cx="5738482" cy="589260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トイレ用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スリッパに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履き替えて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979CE1BF-487C-788D-5B5B-6922F90C32C5}"/>
              </a:ext>
            </a:extLst>
          </p:cNvPr>
          <p:cNvGrpSpPr/>
          <p:nvPr/>
        </p:nvGrpSpPr>
        <p:grpSpPr>
          <a:xfrm>
            <a:off x="354722" y="2015075"/>
            <a:ext cx="2843083" cy="2843083"/>
            <a:chOff x="6709192" y="3892549"/>
            <a:chExt cx="2412166" cy="2412166"/>
          </a:xfrm>
        </p:grpSpPr>
        <p:sp>
          <p:nvSpPr>
            <p:cNvPr id="35" name="四角形: 角を丸くする 34">
              <a:extLst>
                <a:ext uri="{FF2B5EF4-FFF2-40B4-BE49-F238E27FC236}">
                  <a16:creationId xmlns:a16="http://schemas.microsoft.com/office/drawing/2014/main" id="{EE9F9C42-43A2-0F4E-65F3-0955F8F6E8BE}"/>
                </a:ext>
              </a:extLst>
            </p:cNvPr>
            <p:cNvSpPr/>
            <p:nvPr/>
          </p:nvSpPr>
          <p:spPr bwMode="auto">
            <a:xfrm>
              <a:off x="6709192" y="3892549"/>
              <a:ext cx="2412166" cy="241216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5AF8E48D-B403-0D63-C4D4-95F65375E0B9}"/>
                </a:ext>
              </a:extLst>
            </p:cNvPr>
            <p:cNvSpPr/>
            <p:nvPr/>
          </p:nvSpPr>
          <p:spPr bwMode="auto">
            <a:xfrm>
              <a:off x="6778832" y="396218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FAE91EDD-E657-8D7D-A047-536DB76B7D70}"/>
                </a:ext>
              </a:extLst>
            </p:cNvPr>
            <p:cNvGrpSpPr/>
            <p:nvPr/>
          </p:nvGrpSpPr>
          <p:grpSpPr>
            <a:xfrm>
              <a:off x="7172325" y="4237413"/>
              <a:ext cx="1485900" cy="1722438"/>
              <a:chOff x="5490218" y="2890400"/>
              <a:chExt cx="1760908" cy="2041226"/>
            </a:xfrm>
          </p:grpSpPr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34B40A29-A95E-C4D1-88D1-6FE6C47F0165}"/>
                  </a:ext>
                </a:extLst>
              </p:cNvPr>
              <p:cNvGrpSpPr/>
              <p:nvPr/>
            </p:nvGrpSpPr>
            <p:grpSpPr>
              <a:xfrm>
                <a:off x="5490218" y="2890400"/>
                <a:ext cx="836983" cy="2041226"/>
                <a:chOff x="5347754" y="1747815"/>
                <a:chExt cx="1612419" cy="3932354"/>
              </a:xfrm>
            </p:grpSpPr>
            <p:sp>
              <p:nvSpPr>
                <p:cNvPr id="46" name="楕円 355">
                  <a:extLst>
                    <a:ext uri="{FF2B5EF4-FFF2-40B4-BE49-F238E27FC236}">
                      <a16:creationId xmlns:a16="http://schemas.microsoft.com/office/drawing/2014/main" id="{378A1122-21BC-25AA-E325-DAA59215C65F}"/>
                    </a:ext>
                  </a:extLst>
                </p:cNvPr>
                <p:cNvSpPr/>
                <p:nvPr/>
              </p:nvSpPr>
              <p:spPr bwMode="auto">
                <a:xfrm>
                  <a:off x="5349216" y="3754040"/>
                  <a:ext cx="1609494" cy="569443"/>
                </a:xfrm>
                <a:custGeom>
                  <a:avLst/>
                  <a:gdLst>
                    <a:gd name="connsiteX0" fmla="*/ 0 w 1609494"/>
                    <a:gd name="connsiteY0" fmla="*/ 241698 h 483395"/>
                    <a:gd name="connsiteX1" fmla="*/ 804747 w 1609494"/>
                    <a:gd name="connsiteY1" fmla="*/ 0 h 483395"/>
                    <a:gd name="connsiteX2" fmla="*/ 1609494 w 1609494"/>
                    <a:gd name="connsiteY2" fmla="*/ 241698 h 483395"/>
                    <a:gd name="connsiteX3" fmla="*/ 804747 w 1609494"/>
                    <a:gd name="connsiteY3" fmla="*/ 483396 h 483395"/>
                    <a:gd name="connsiteX4" fmla="*/ 0 w 1609494"/>
                    <a:gd name="connsiteY4" fmla="*/ 241698 h 483395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569121"/>
                    <a:gd name="connsiteX1" fmla="*/ 804747 w 1609494"/>
                    <a:gd name="connsiteY1" fmla="*/ 0 h 569121"/>
                    <a:gd name="connsiteX2" fmla="*/ 1609494 w 1609494"/>
                    <a:gd name="connsiteY2" fmla="*/ 241698 h 569121"/>
                    <a:gd name="connsiteX3" fmla="*/ 807128 w 1609494"/>
                    <a:gd name="connsiteY3" fmla="*/ 569121 h 569121"/>
                    <a:gd name="connsiteX4" fmla="*/ 0 w 1609494"/>
                    <a:gd name="connsiteY4" fmla="*/ 241698 h 569121"/>
                    <a:gd name="connsiteX0" fmla="*/ 0 w 1609494"/>
                    <a:gd name="connsiteY0" fmla="*/ 241698 h 569443"/>
                    <a:gd name="connsiteX1" fmla="*/ 804747 w 1609494"/>
                    <a:gd name="connsiteY1" fmla="*/ 0 h 569443"/>
                    <a:gd name="connsiteX2" fmla="*/ 1609494 w 1609494"/>
                    <a:gd name="connsiteY2" fmla="*/ 241698 h 569443"/>
                    <a:gd name="connsiteX3" fmla="*/ 807128 w 1609494"/>
                    <a:gd name="connsiteY3" fmla="*/ 569121 h 569443"/>
                    <a:gd name="connsiteX4" fmla="*/ 0 w 1609494"/>
                    <a:gd name="connsiteY4" fmla="*/ 241698 h 569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9494" h="569443">
                      <a:moveTo>
                        <a:pt x="0" y="241698"/>
                      </a:moveTo>
                      <a:cubicBezTo>
                        <a:pt x="0" y="108212"/>
                        <a:pt x="360298" y="0"/>
                        <a:pt x="804747" y="0"/>
                      </a:cubicBezTo>
                      <a:cubicBezTo>
                        <a:pt x="1249196" y="0"/>
                        <a:pt x="1609494" y="108212"/>
                        <a:pt x="1609494" y="241698"/>
                      </a:cubicBezTo>
                      <a:cubicBezTo>
                        <a:pt x="1609494" y="375184"/>
                        <a:pt x="1542090" y="559596"/>
                        <a:pt x="807128" y="569121"/>
                      </a:cubicBezTo>
                      <a:cubicBezTo>
                        <a:pt x="72166" y="578646"/>
                        <a:pt x="0" y="375184"/>
                        <a:pt x="0" y="24169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D4B1FBA6-7118-5B64-BAE3-FB15F77D2564}"/>
                    </a:ext>
                  </a:extLst>
                </p:cNvPr>
                <p:cNvSpPr/>
                <p:nvPr/>
              </p:nvSpPr>
              <p:spPr bwMode="auto">
                <a:xfrm>
                  <a:off x="5347754" y="1747815"/>
                  <a:ext cx="1612419" cy="2223011"/>
                </a:xfrm>
                <a:custGeom>
                  <a:avLst/>
                  <a:gdLst>
                    <a:gd name="connsiteX0" fmla="*/ 806209 w 1612419"/>
                    <a:gd name="connsiteY0" fmla="*/ 0 h 2222992"/>
                    <a:gd name="connsiteX1" fmla="*/ 1608572 w 1612419"/>
                    <a:gd name="connsiteY1" fmla="*/ 2011373 h 2222992"/>
                    <a:gd name="connsiteX2" fmla="*/ 1612419 w 1612419"/>
                    <a:gd name="connsiteY2" fmla="*/ 2222992 h 2222992"/>
                    <a:gd name="connsiteX3" fmla="*/ 1600239 w 1612419"/>
                    <a:gd name="connsiteY3" fmla="*/ 2199191 h 2222992"/>
                    <a:gd name="connsiteX4" fmla="*/ 806209 w 1612419"/>
                    <a:gd name="connsiteY4" fmla="*/ 2006204 h 2222992"/>
                    <a:gd name="connsiteX5" fmla="*/ 12179 w 1612419"/>
                    <a:gd name="connsiteY5" fmla="*/ 2199191 h 2222992"/>
                    <a:gd name="connsiteX6" fmla="*/ 0 w 1612419"/>
                    <a:gd name="connsiteY6" fmla="*/ 2222992 h 2222992"/>
                    <a:gd name="connsiteX7" fmla="*/ 3846 w 1612419"/>
                    <a:gd name="connsiteY7" fmla="*/ 2011373 h 2222992"/>
                    <a:gd name="connsiteX8" fmla="*/ 806209 w 1612419"/>
                    <a:gd name="connsiteY8" fmla="*/ 0 h 2222992"/>
                    <a:gd name="connsiteX0" fmla="*/ 806209 w 1612419"/>
                    <a:gd name="connsiteY0" fmla="*/ 19 h 2223011"/>
                    <a:gd name="connsiteX1" fmla="*/ 1608572 w 1612419"/>
                    <a:gd name="connsiteY1" fmla="*/ 2011392 h 2223011"/>
                    <a:gd name="connsiteX2" fmla="*/ 1612419 w 1612419"/>
                    <a:gd name="connsiteY2" fmla="*/ 2223011 h 2223011"/>
                    <a:gd name="connsiteX3" fmla="*/ 1600239 w 1612419"/>
                    <a:gd name="connsiteY3" fmla="*/ 2199210 h 2223011"/>
                    <a:gd name="connsiteX4" fmla="*/ 806209 w 1612419"/>
                    <a:gd name="connsiteY4" fmla="*/ 2006223 h 2223011"/>
                    <a:gd name="connsiteX5" fmla="*/ 12179 w 1612419"/>
                    <a:gd name="connsiteY5" fmla="*/ 2199210 h 2223011"/>
                    <a:gd name="connsiteX6" fmla="*/ 0 w 1612419"/>
                    <a:gd name="connsiteY6" fmla="*/ 2223011 h 2223011"/>
                    <a:gd name="connsiteX7" fmla="*/ 3846 w 1612419"/>
                    <a:gd name="connsiteY7" fmla="*/ 2011392 h 2223011"/>
                    <a:gd name="connsiteX8" fmla="*/ 806209 w 1612419"/>
                    <a:gd name="connsiteY8" fmla="*/ 19 h 2223011"/>
                    <a:gd name="connsiteX0" fmla="*/ 806209 w 1612419"/>
                    <a:gd name="connsiteY0" fmla="*/ 19 h 2223011"/>
                    <a:gd name="connsiteX1" fmla="*/ 1608572 w 1612419"/>
                    <a:gd name="connsiteY1" fmla="*/ 2011392 h 2223011"/>
                    <a:gd name="connsiteX2" fmla="*/ 1612419 w 1612419"/>
                    <a:gd name="connsiteY2" fmla="*/ 2223011 h 2223011"/>
                    <a:gd name="connsiteX3" fmla="*/ 1600239 w 1612419"/>
                    <a:gd name="connsiteY3" fmla="*/ 2199210 h 2223011"/>
                    <a:gd name="connsiteX4" fmla="*/ 806209 w 1612419"/>
                    <a:gd name="connsiteY4" fmla="*/ 2006223 h 2223011"/>
                    <a:gd name="connsiteX5" fmla="*/ 12179 w 1612419"/>
                    <a:gd name="connsiteY5" fmla="*/ 2199210 h 2223011"/>
                    <a:gd name="connsiteX6" fmla="*/ 0 w 1612419"/>
                    <a:gd name="connsiteY6" fmla="*/ 2223011 h 2223011"/>
                    <a:gd name="connsiteX7" fmla="*/ 3846 w 1612419"/>
                    <a:gd name="connsiteY7" fmla="*/ 2011392 h 2223011"/>
                    <a:gd name="connsiteX8" fmla="*/ 806209 w 1612419"/>
                    <a:gd name="connsiteY8" fmla="*/ 19 h 2223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12419" h="2223011">
                      <a:moveTo>
                        <a:pt x="806209" y="19"/>
                      </a:moveTo>
                      <a:cubicBezTo>
                        <a:pt x="1421446" y="4781"/>
                        <a:pt x="1567270" y="881635"/>
                        <a:pt x="1608572" y="2011392"/>
                      </a:cubicBezTo>
                      <a:cubicBezTo>
                        <a:pt x="1609854" y="2081932"/>
                        <a:pt x="1611137" y="2152471"/>
                        <a:pt x="1612419" y="2223011"/>
                      </a:cubicBezTo>
                      <a:lnTo>
                        <a:pt x="1600239" y="2199210"/>
                      </a:lnTo>
                      <a:cubicBezTo>
                        <a:pt x="1524663" y="2089073"/>
                        <a:pt x="1197880" y="2006223"/>
                        <a:pt x="806209" y="2006223"/>
                      </a:cubicBezTo>
                      <a:cubicBezTo>
                        <a:pt x="414538" y="2006223"/>
                        <a:pt x="87755" y="2089073"/>
                        <a:pt x="12179" y="2199210"/>
                      </a:cubicBezTo>
                      <a:lnTo>
                        <a:pt x="0" y="2223011"/>
                      </a:lnTo>
                      <a:lnTo>
                        <a:pt x="3846" y="2011392"/>
                      </a:lnTo>
                      <a:cubicBezTo>
                        <a:pt x="45149" y="881635"/>
                        <a:pt x="190972" y="-4743"/>
                        <a:pt x="806209" y="19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E0F19CF8-3E94-CC2C-12D2-B11561BAE5C4}"/>
                    </a:ext>
                  </a:extLst>
                </p:cNvPr>
                <p:cNvSpPr/>
                <p:nvPr/>
              </p:nvSpPr>
              <p:spPr bwMode="auto">
                <a:xfrm>
                  <a:off x="5555425" y="3754040"/>
                  <a:ext cx="1197077" cy="1926129"/>
                </a:xfrm>
                <a:custGeom>
                  <a:avLst/>
                  <a:gdLst>
                    <a:gd name="connsiteX0" fmla="*/ 598538 w 1197077"/>
                    <a:gd name="connsiteY0" fmla="*/ 0 h 1926129"/>
                    <a:gd name="connsiteX1" fmla="*/ 1048479 w 1197077"/>
                    <a:gd name="connsiteY1" fmla="*/ 41278 h 1926129"/>
                    <a:gd name="connsiteX2" fmla="*/ 1070738 w 1197077"/>
                    <a:gd name="connsiteY2" fmla="*/ 46794 h 1926129"/>
                    <a:gd name="connsiteX3" fmla="*/ 1086886 w 1197077"/>
                    <a:gd name="connsiteY3" fmla="*/ 87124 h 1926129"/>
                    <a:gd name="connsiteX4" fmla="*/ 1112623 w 1197077"/>
                    <a:gd name="connsiteY4" fmla="*/ 194595 h 1926129"/>
                    <a:gd name="connsiteX5" fmla="*/ 1114297 w 1197077"/>
                    <a:gd name="connsiteY5" fmla="*/ 215182 h 1926129"/>
                    <a:gd name="connsiteX6" fmla="*/ 1114465 w 1197077"/>
                    <a:gd name="connsiteY6" fmla="*/ 215601 h 1926129"/>
                    <a:gd name="connsiteX7" fmla="*/ 1197077 w 1197077"/>
                    <a:gd name="connsiteY7" fmla="*/ 929288 h 1926129"/>
                    <a:gd name="connsiteX8" fmla="*/ 1082636 w 1197077"/>
                    <a:gd name="connsiteY8" fmla="*/ 1722329 h 1926129"/>
                    <a:gd name="connsiteX9" fmla="*/ 1068862 w 1197077"/>
                    <a:gd name="connsiteY9" fmla="*/ 1741970 h 1926129"/>
                    <a:gd name="connsiteX10" fmla="*/ 1068298 w 1197077"/>
                    <a:gd name="connsiteY10" fmla="*/ 1744618 h 1926129"/>
                    <a:gd name="connsiteX11" fmla="*/ 598538 w 1197077"/>
                    <a:gd name="connsiteY11" fmla="*/ 1926129 h 1926129"/>
                    <a:gd name="connsiteX12" fmla="*/ 128778 w 1197077"/>
                    <a:gd name="connsiteY12" fmla="*/ 1744618 h 1926129"/>
                    <a:gd name="connsiteX13" fmla="*/ 128215 w 1197077"/>
                    <a:gd name="connsiteY13" fmla="*/ 1741969 h 1926129"/>
                    <a:gd name="connsiteX14" fmla="*/ 114441 w 1197077"/>
                    <a:gd name="connsiteY14" fmla="*/ 1722329 h 1926129"/>
                    <a:gd name="connsiteX15" fmla="*/ 0 w 1197077"/>
                    <a:gd name="connsiteY15" fmla="*/ 929288 h 1926129"/>
                    <a:gd name="connsiteX16" fmla="*/ 82613 w 1197077"/>
                    <a:gd name="connsiteY16" fmla="*/ 215601 h 1926129"/>
                    <a:gd name="connsiteX17" fmla="*/ 82780 w 1197077"/>
                    <a:gd name="connsiteY17" fmla="*/ 215185 h 1926129"/>
                    <a:gd name="connsiteX18" fmla="*/ 84453 w 1197077"/>
                    <a:gd name="connsiteY18" fmla="*/ 194595 h 1926129"/>
                    <a:gd name="connsiteX19" fmla="*/ 110191 w 1197077"/>
                    <a:gd name="connsiteY19" fmla="*/ 87124 h 1926129"/>
                    <a:gd name="connsiteX20" fmla="*/ 126338 w 1197077"/>
                    <a:gd name="connsiteY20" fmla="*/ 46794 h 1926129"/>
                    <a:gd name="connsiteX21" fmla="*/ 148597 w 1197077"/>
                    <a:gd name="connsiteY21" fmla="*/ 41278 h 1926129"/>
                    <a:gd name="connsiteX22" fmla="*/ 598538 w 1197077"/>
                    <a:gd name="connsiteY22" fmla="*/ 0 h 1926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97077" h="1926129">
                      <a:moveTo>
                        <a:pt x="598538" y="0"/>
                      </a:moveTo>
                      <a:cubicBezTo>
                        <a:pt x="765206" y="0"/>
                        <a:pt x="920041" y="15217"/>
                        <a:pt x="1048479" y="41278"/>
                      </a:cubicBezTo>
                      <a:lnTo>
                        <a:pt x="1070738" y="46794"/>
                      </a:lnTo>
                      <a:lnTo>
                        <a:pt x="1086886" y="87124"/>
                      </a:lnTo>
                      <a:cubicBezTo>
                        <a:pt x="1097849" y="121605"/>
                        <a:pt x="1106507" y="157526"/>
                        <a:pt x="1112623" y="194595"/>
                      </a:cubicBezTo>
                      <a:lnTo>
                        <a:pt x="1114297" y="215182"/>
                      </a:lnTo>
                      <a:lnTo>
                        <a:pt x="1114465" y="215601"/>
                      </a:lnTo>
                      <a:cubicBezTo>
                        <a:pt x="1164307" y="370271"/>
                        <a:pt x="1197077" y="632201"/>
                        <a:pt x="1197077" y="929288"/>
                      </a:cubicBezTo>
                      <a:cubicBezTo>
                        <a:pt x="1197077" y="1285791"/>
                        <a:pt x="1149888" y="1591671"/>
                        <a:pt x="1082636" y="1722329"/>
                      </a:cubicBezTo>
                      <a:lnTo>
                        <a:pt x="1068862" y="1741970"/>
                      </a:lnTo>
                      <a:lnTo>
                        <a:pt x="1068298" y="1744618"/>
                      </a:lnTo>
                      <a:cubicBezTo>
                        <a:pt x="1023587" y="1848206"/>
                        <a:pt x="830257" y="1926129"/>
                        <a:pt x="598538" y="1926129"/>
                      </a:cubicBezTo>
                      <a:cubicBezTo>
                        <a:pt x="366819" y="1926129"/>
                        <a:pt x="173490" y="1848206"/>
                        <a:pt x="128778" y="1744618"/>
                      </a:cubicBezTo>
                      <a:lnTo>
                        <a:pt x="128215" y="1741969"/>
                      </a:lnTo>
                      <a:lnTo>
                        <a:pt x="114441" y="1722329"/>
                      </a:lnTo>
                      <a:cubicBezTo>
                        <a:pt x="47189" y="1591671"/>
                        <a:pt x="0" y="1285791"/>
                        <a:pt x="0" y="929288"/>
                      </a:cubicBezTo>
                      <a:cubicBezTo>
                        <a:pt x="0" y="632201"/>
                        <a:pt x="32770" y="370271"/>
                        <a:pt x="82613" y="215601"/>
                      </a:cubicBezTo>
                      <a:lnTo>
                        <a:pt x="82780" y="215185"/>
                      </a:lnTo>
                      <a:lnTo>
                        <a:pt x="84453" y="194595"/>
                      </a:lnTo>
                      <a:cubicBezTo>
                        <a:pt x="90570" y="157526"/>
                        <a:pt x="99227" y="121605"/>
                        <a:pt x="110191" y="87124"/>
                      </a:cubicBezTo>
                      <a:lnTo>
                        <a:pt x="126338" y="46794"/>
                      </a:lnTo>
                      <a:lnTo>
                        <a:pt x="148597" y="41278"/>
                      </a:lnTo>
                      <a:cubicBezTo>
                        <a:pt x="277035" y="15217"/>
                        <a:pt x="431870" y="0"/>
                        <a:pt x="598538" y="0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2B18AB7C-82F4-BCE8-D5BC-6C0DB5E7EC4F}"/>
                    </a:ext>
                  </a:extLst>
                </p:cNvPr>
                <p:cNvSpPr/>
                <p:nvPr/>
              </p:nvSpPr>
              <p:spPr bwMode="auto">
                <a:xfrm>
                  <a:off x="5645888" y="3754039"/>
                  <a:ext cx="1016152" cy="1863819"/>
                </a:xfrm>
                <a:custGeom>
                  <a:avLst/>
                  <a:gdLst>
                    <a:gd name="connsiteX0" fmla="*/ 598538 w 1197077"/>
                    <a:gd name="connsiteY0" fmla="*/ 0 h 1926129"/>
                    <a:gd name="connsiteX1" fmla="*/ 1048479 w 1197077"/>
                    <a:gd name="connsiteY1" fmla="*/ 41278 h 1926129"/>
                    <a:gd name="connsiteX2" fmla="*/ 1070738 w 1197077"/>
                    <a:gd name="connsiteY2" fmla="*/ 46794 h 1926129"/>
                    <a:gd name="connsiteX3" fmla="*/ 1086886 w 1197077"/>
                    <a:gd name="connsiteY3" fmla="*/ 87124 h 1926129"/>
                    <a:gd name="connsiteX4" fmla="*/ 1112623 w 1197077"/>
                    <a:gd name="connsiteY4" fmla="*/ 194595 h 1926129"/>
                    <a:gd name="connsiteX5" fmla="*/ 1114297 w 1197077"/>
                    <a:gd name="connsiteY5" fmla="*/ 215182 h 1926129"/>
                    <a:gd name="connsiteX6" fmla="*/ 1114465 w 1197077"/>
                    <a:gd name="connsiteY6" fmla="*/ 215601 h 1926129"/>
                    <a:gd name="connsiteX7" fmla="*/ 1197077 w 1197077"/>
                    <a:gd name="connsiteY7" fmla="*/ 929288 h 1926129"/>
                    <a:gd name="connsiteX8" fmla="*/ 1082636 w 1197077"/>
                    <a:gd name="connsiteY8" fmla="*/ 1722329 h 1926129"/>
                    <a:gd name="connsiteX9" fmla="*/ 1068862 w 1197077"/>
                    <a:gd name="connsiteY9" fmla="*/ 1741970 h 1926129"/>
                    <a:gd name="connsiteX10" fmla="*/ 1068298 w 1197077"/>
                    <a:gd name="connsiteY10" fmla="*/ 1744618 h 1926129"/>
                    <a:gd name="connsiteX11" fmla="*/ 598538 w 1197077"/>
                    <a:gd name="connsiteY11" fmla="*/ 1926129 h 1926129"/>
                    <a:gd name="connsiteX12" fmla="*/ 128778 w 1197077"/>
                    <a:gd name="connsiteY12" fmla="*/ 1744618 h 1926129"/>
                    <a:gd name="connsiteX13" fmla="*/ 128215 w 1197077"/>
                    <a:gd name="connsiteY13" fmla="*/ 1741969 h 1926129"/>
                    <a:gd name="connsiteX14" fmla="*/ 114441 w 1197077"/>
                    <a:gd name="connsiteY14" fmla="*/ 1722329 h 1926129"/>
                    <a:gd name="connsiteX15" fmla="*/ 0 w 1197077"/>
                    <a:gd name="connsiteY15" fmla="*/ 929288 h 1926129"/>
                    <a:gd name="connsiteX16" fmla="*/ 82613 w 1197077"/>
                    <a:gd name="connsiteY16" fmla="*/ 215601 h 1926129"/>
                    <a:gd name="connsiteX17" fmla="*/ 82780 w 1197077"/>
                    <a:gd name="connsiteY17" fmla="*/ 215185 h 1926129"/>
                    <a:gd name="connsiteX18" fmla="*/ 84453 w 1197077"/>
                    <a:gd name="connsiteY18" fmla="*/ 194595 h 1926129"/>
                    <a:gd name="connsiteX19" fmla="*/ 110191 w 1197077"/>
                    <a:gd name="connsiteY19" fmla="*/ 87124 h 1926129"/>
                    <a:gd name="connsiteX20" fmla="*/ 126338 w 1197077"/>
                    <a:gd name="connsiteY20" fmla="*/ 46794 h 1926129"/>
                    <a:gd name="connsiteX21" fmla="*/ 148597 w 1197077"/>
                    <a:gd name="connsiteY21" fmla="*/ 41278 h 1926129"/>
                    <a:gd name="connsiteX22" fmla="*/ 598538 w 1197077"/>
                    <a:gd name="connsiteY22" fmla="*/ 0 h 1926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97077" h="1926129">
                      <a:moveTo>
                        <a:pt x="598538" y="0"/>
                      </a:moveTo>
                      <a:cubicBezTo>
                        <a:pt x="765206" y="0"/>
                        <a:pt x="920041" y="15217"/>
                        <a:pt x="1048479" y="41278"/>
                      </a:cubicBezTo>
                      <a:lnTo>
                        <a:pt x="1070738" y="46794"/>
                      </a:lnTo>
                      <a:lnTo>
                        <a:pt x="1086886" y="87124"/>
                      </a:lnTo>
                      <a:cubicBezTo>
                        <a:pt x="1097849" y="121605"/>
                        <a:pt x="1106507" y="157526"/>
                        <a:pt x="1112623" y="194595"/>
                      </a:cubicBezTo>
                      <a:lnTo>
                        <a:pt x="1114297" y="215182"/>
                      </a:lnTo>
                      <a:lnTo>
                        <a:pt x="1114465" y="215601"/>
                      </a:lnTo>
                      <a:cubicBezTo>
                        <a:pt x="1164307" y="370271"/>
                        <a:pt x="1197077" y="632201"/>
                        <a:pt x="1197077" y="929288"/>
                      </a:cubicBezTo>
                      <a:cubicBezTo>
                        <a:pt x="1197077" y="1285791"/>
                        <a:pt x="1149888" y="1591671"/>
                        <a:pt x="1082636" y="1722329"/>
                      </a:cubicBezTo>
                      <a:lnTo>
                        <a:pt x="1068862" y="1741970"/>
                      </a:lnTo>
                      <a:lnTo>
                        <a:pt x="1068298" y="1744618"/>
                      </a:lnTo>
                      <a:cubicBezTo>
                        <a:pt x="1023587" y="1848206"/>
                        <a:pt x="830257" y="1926129"/>
                        <a:pt x="598538" y="1926129"/>
                      </a:cubicBezTo>
                      <a:cubicBezTo>
                        <a:pt x="366819" y="1926129"/>
                        <a:pt x="173490" y="1848206"/>
                        <a:pt x="128778" y="1744618"/>
                      </a:cubicBezTo>
                      <a:lnTo>
                        <a:pt x="128215" y="1741969"/>
                      </a:lnTo>
                      <a:lnTo>
                        <a:pt x="114441" y="1722329"/>
                      </a:lnTo>
                      <a:cubicBezTo>
                        <a:pt x="47189" y="1591671"/>
                        <a:pt x="0" y="1285791"/>
                        <a:pt x="0" y="929288"/>
                      </a:cubicBezTo>
                      <a:cubicBezTo>
                        <a:pt x="0" y="632201"/>
                        <a:pt x="32770" y="370271"/>
                        <a:pt x="82613" y="215601"/>
                      </a:cubicBezTo>
                      <a:lnTo>
                        <a:pt x="82780" y="215185"/>
                      </a:lnTo>
                      <a:lnTo>
                        <a:pt x="84453" y="194595"/>
                      </a:lnTo>
                      <a:cubicBezTo>
                        <a:pt x="90570" y="157526"/>
                        <a:pt x="99227" y="121605"/>
                        <a:pt x="110191" y="87124"/>
                      </a:cubicBezTo>
                      <a:lnTo>
                        <a:pt x="126338" y="46794"/>
                      </a:lnTo>
                      <a:lnTo>
                        <a:pt x="148597" y="41278"/>
                      </a:lnTo>
                      <a:cubicBezTo>
                        <a:pt x="277035" y="15217"/>
                        <a:pt x="431870" y="0"/>
                        <a:pt x="598538" y="0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" name="楕円 355">
                  <a:extLst>
                    <a:ext uri="{FF2B5EF4-FFF2-40B4-BE49-F238E27FC236}">
                      <a16:creationId xmlns:a16="http://schemas.microsoft.com/office/drawing/2014/main" id="{F7808A35-D702-6DF9-6C1A-7094435A03C9}"/>
                    </a:ext>
                  </a:extLst>
                </p:cNvPr>
                <p:cNvSpPr/>
                <p:nvPr/>
              </p:nvSpPr>
              <p:spPr bwMode="auto">
                <a:xfrm>
                  <a:off x="5349216" y="3754040"/>
                  <a:ext cx="1609494" cy="569443"/>
                </a:xfrm>
                <a:custGeom>
                  <a:avLst/>
                  <a:gdLst>
                    <a:gd name="connsiteX0" fmla="*/ 0 w 1609494"/>
                    <a:gd name="connsiteY0" fmla="*/ 241698 h 483395"/>
                    <a:gd name="connsiteX1" fmla="*/ 804747 w 1609494"/>
                    <a:gd name="connsiteY1" fmla="*/ 0 h 483395"/>
                    <a:gd name="connsiteX2" fmla="*/ 1609494 w 1609494"/>
                    <a:gd name="connsiteY2" fmla="*/ 241698 h 483395"/>
                    <a:gd name="connsiteX3" fmla="*/ 804747 w 1609494"/>
                    <a:gd name="connsiteY3" fmla="*/ 483396 h 483395"/>
                    <a:gd name="connsiteX4" fmla="*/ 0 w 1609494"/>
                    <a:gd name="connsiteY4" fmla="*/ 241698 h 483395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569121"/>
                    <a:gd name="connsiteX1" fmla="*/ 804747 w 1609494"/>
                    <a:gd name="connsiteY1" fmla="*/ 0 h 569121"/>
                    <a:gd name="connsiteX2" fmla="*/ 1609494 w 1609494"/>
                    <a:gd name="connsiteY2" fmla="*/ 241698 h 569121"/>
                    <a:gd name="connsiteX3" fmla="*/ 807128 w 1609494"/>
                    <a:gd name="connsiteY3" fmla="*/ 569121 h 569121"/>
                    <a:gd name="connsiteX4" fmla="*/ 0 w 1609494"/>
                    <a:gd name="connsiteY4" fmla="*/ 241698 h 569121"/>
                    <a:gd name="connsiteX0" fmla="*/ 0 w 1609494"/>
                    <a:gd name="connsiteY0" fmla="*/ 241698 h 569443"/>
                    <a:gd name="connsiteX1" fmla="*/ 804747 w 1609494"/>
                    <a:gd name="connsiteY1" fmla="*/ 0 h 569443"/>
                    <a:gd name="connsiteX2" fmla="*/ 1609494 w 1609494"/>
                    <a:gd name="connsiteY2" fmla="*/ 241698 h 569443"/>
                    <a:gd name="connsiteX3" fmla="*/ 807128 w 1609494"/>
                    <a:gd name="connsiteY3" fmla="*/ 569121 h 569443"/>
                    <a:gd name="connsiteX4" fmla="*/ 0 w 1609494"/>
                    <a:gd name="connsiteY4" fmla="*/ 241698 h 569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9494" h="569443">
                      <a:moveTo>
                        <a:pt x="0" y="241698"/>
                      </a:moveTo>
                      <a:cubicBezTo>
                        <a:pt x="0" y="108212"/>
                        <a:pt x="360298" y="0"/>
                        <a:pt x="804747" y="0"/>
                      </a:cubicBezTo>
                      <a:cubicBezTo>
                        <a:pt x="1249196" y="0"/>
                        <a:pt x="1609494" y="108212"/>
                        <a:pt x="1609494" y="241698"/>
                      </a:cubicBezTo>
                      <a:cubicBezTo>
                        <a:pt x="1609494" y="375184"/>
                        <a:pt x="1542090" y="559596"/>
                        <a:pt x="807128" y="569121"/>
                      </a:cubicBezTo>
                      <a:cubicBezTo>
                        <a:pt x="72166" y="578646"/>
                        <a:pt x="0" y="375184"/>
                        <a:pt x="0" y="24169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/>
                    </a:gs>
                    <a:gs pos="50000">
                      <a:schemeClr val="accent4">
                        <a:lumMod val="100000"/>
                        <a:alpha val="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DDF5B63A-6D67-17D1-FA45-5D713AB8CC8A}"/>
                    </a:ext>
                  </a:extLst>
                </p:cNvPr>
                <p:cNvSpPr/>
                <p:nvPr/>
              </p:nvSpPr>
              <p:spPr bwMode="auto">
                <a:xfrm>
                  <a:off x="5856326" y="2455941"/>
                  <a:ext cx="595274" cy="732798"/>
                </a:xfrm>
                <a:custGeom>
                  <a:avLst/>
                  <a:gdLst>
                    <a:gd name="connsiteX0" fmla="*/ 120490 w 1643432"/>
                    <a:gd name="connsiteY0" fmla="*/ 722921 h 2023101"/>
                    <a:gd name="connsiteX1" fmla="*/ 629301 w 1643432"/>
                    <a:gd name="connsiteY1" fmla="*/ 722921 h 2023101"/>
                    <a:gd name="connsiteX2" fmla="*/ 749790 w 1643432"/>
                    <a:gd name="connsiteY2" fmla="*/ 843411 h 2023101"/>
                    <a:gd name="connsiteX3" fmla="*/ 749790 w 1643432"/>
                    <a:gd name="connsiteY3" fmla="*/ 1445841 h 2023101"/>
                    <a:gd name="connsiteX4" fmla="*/ 641621 w 1643432"/>
                    <a:gd name="connsiteY4" fmla="*/ 1445841 h 2023101"/>
                    <a:gd name="connsiteX5" fmla="*/ 641621 w 1643432"/>
                    <a:gd name="connsiteY5" fmla="*/ 968371 h 2023101"/>
                    <a:gd name="connsiteX6" fmla="*/ 626004 w 1643432"/>
                    <a:gd name="connsiteY6" fmla="*/ 952754 h 2023101"/>
                    <a:gd name="connsiteX7" fmla="*/ 610387 w 1643432"/>
                    <a:gd name="connsiteY7" fmla="*/ 968371 h 2023101"/>
                    <a:gd name="connsiteX8" fmla="*/ 610387 w 1643432"/>
                    <a:gd name="connsiteY8" fmla="*/ 1445841 h 2023101"/>
                    <a:gd name="connsiteX9" fmla="*/ 609751 w 1643432"/>
                    <a:gd name="connsiteY9" fmla="*/ 1445841 h 2023101"/>
                    <a:gd name="connsiteX10" fmla="*/ 547040 w 1643432"/>
                    <a:gd name="connsiteY10" fmla="*/ 2023101 h 2023101"/>
                    <a:gd name="connsiteX11" fmla="*/ 390510 w 1643432"/>
                    <a:gd name="connsiteY11" fmla="*/ 2023101 h 2023101"/>
                    <a:gd name="connsiteX12" fmla="*/ 390511 w 1643432"/>
                    <a:gd name="connsiteY12" fmla="*/ 1359783 h 2023101"/>
                    <a:gd name="connsiteX13" fmla="*/ 374894 w 1643432"/>
                    <a:gd name="connsiteY13" fmla="*/ 1344167 h 2023101"/>
                    <a:gd name="connsiteX14" fmla="*/ 359278 w 1643432"/>
                    <a:gd name="connsiteY14" fmla="*/ 1359783 h 2023101"/>
                    <a:gd name="connsiteX15" fmla="*/ 359278 w 1643432"/>
                    <a:gd name="connsiteY15" fmla="*/ 2023101 h 2023101"/>
                    <a:gd name="connsiteX16" fmla="*/ 202749 w 1643432"/>
                    <a:gd name="connsiteY16" fmla="*/ 2023101 h 2023101"/>
                    <a:gd name="connsiteX17" fmla="*/ 140039 w 1643432"/>
                    <a:gd name="connsiteY17" fmla="*/ 1445841 h 2023101"/>
                    <a:gd name="connsiteX18" fmla="*/ 139400 w 1643432"/>
                    <a:gd name="connsiteY18" fmla="*/ 1445841 h 2023101"/>
                    <a:gd name="connsiteX19" fmla="*/ 139401 w 1643432"/>
                    <a:gd name="connsiteY19" fmla="*/ 968371 h 2023101"/>
                    <a:gd name="connsiteX20" fmla="*/ 123784 w 1643432"/>
                    <a:gd name="connsiteY20" fmla="*/ 952754 h 2023101"/>
                    <a:gd name="connsiteX21" fmla="*/ 108168 w 1643432"/>
                    <a:gd name="connsiteY21" fmla="*/ 968371 h 2023101"/>
                    <a:gd name="connsiteX22" fmla="*/ 108168 w 1643432"/>
                    <a:gd name="connsiteY22" fmla="*/ 1445841 h 2023101"/>
                    <a:gd name="connsiteX23" fmla="*/ 0 w 1643432"/>
                    <a:gd name="connsiteY23" fmla="*/ 1445841 h 2023101"/>
                    <a:gd name="connsiteX24" fmla="*/ 0 w 1643432"/>
                    <a:gd name="connsiteY24" fmla="*/ 843411 h 2023101"/>
                    <a:gd name="connsiteX25" fmla="*/ 120490 w 1643432"/>
                    <a:gd name="connsiteY25" fmla="*/ 722921 h 2023101"/>
                    <a:gd name="connsiteX26" fmla="*/ 1161014 w 1643432"/>
                    <a:gd name="connsiteY26" fmla="*/ 722920 h 2023101"/>
                    <a:gd name="connsiteX27" fmla="*/ 1376060 w 1643432"/>
                    <a:gd name="connsiteY27" fmla="*/ 722920 h 2023101"/>
                    <a:gd name="connsiteX28" fmla="*/ 1643432 w 1643432"/>
                    <a:gd name="connsiteY28" fmla="*/ 990292 h 2023101"/>
                    <a:gd name="connsiteX29" fmla="*/ 1643432 w 1643432"/>
                    <a:gd name="connsiteY29" fmla="*/ 1445840 h 2023101"/>
                    <a:gd name="connsiteX30" fmla="*/ 1535263 w 1643432"/>
                    <a:gd name="connsiteY30" fmla="*/ 1445840 h 2023101"/>
                    <a:gd name="connsiteX31" fmla="*/ 1535263 w 1643432"/>
                    <a:gd name="connsiteY31" fmla="*/ 980261 h 2023101"/>
                    <a:gd name="connsiteX32" fmla="*/ 1519647 w 1643432"/>
                    <a:gd name="connsiteY32" fmla="*/ 964645 h 2023101"/>
                    <a:gd name="connsiteX33" fmla="*/ 1504030 w 1643432"/>
                    <a:gd name="connsiteY33" fmla="*/ 980261 h 2023101"/>
                    <a:gd name="connsiteX34" fmla="*/ 1504030 w 1643432"/>
                    <a:gd name="connsiteY34" fmla="*/ 1319241 h 2023101"/>
                    <a:gd name="connsiteX35" fmla="*/ 1556710 w 1643432"/>
                    <a:gd name="connsiteY35" fmla="*/ 1710911 h 2023101"/>
                    <a:gd name="connsiteX36" fmla="*/ 1474517 w 1643432"/>
                    <a:gd name="connsiteY36" fmla="*/ 1710911 h 2023101"/>
                    <a:gd name="connsiteX37" fmla="*/ 1440258 w 1643432"/>
                    <a:gd name="connsiteY37" fmla="*/ 2023099 h 2023101"/>
                    <a:gd name="connsiteX38" fmla="*/ 1283729 w 1643432"/>
                    <a:gd name="connsiteY38" fmla="*/ 2023099 h 2023101"/>
                    <a:gd name="connsiteX39" fmla="*/ 1283729 w 1643432"/>
                    <a:gd name="connsiteY39" fmla="*/ 1710911 h 2023101"/>
                    <a:gd name="connsiteX40" fmla="*/ 1252496 w 1643432"/>
                    <a:gd name="connsiteY40" fmla="*/ 1710911 h 2023101"/>
                    <a:gd name="connsiteX41" fmla="*/ 1252496 w 1643432"/>
                    <a:gd name="connsiteY41" fmla="*/ 2023099 h 2023101"/>
                    <a:gd name="connsiteX42" fmla="*/ 1095967 w 1643432"/>
                    <a:gd name="connsiteY42" fmla="*/ 2023099 h 2023101"/>
                    <a:gd name="connsiteX43" fmla="*/ 1061707 w 1643432"/>
                    <a:gd name="connsiteY43" fmla="*/ 1710911 h 2023101"/>
                    <a:gd name="connsiteX44" fmla="*/ 980364 w 1643432"/>
                    <a:gd name="connsiteY44" fmla="*/ 1710911 h 2023101"/>
                    <a:gd name="connsiteX45" fmla="*/ 1033043 w 1643432"/>
                    <a:gd name="connsiteY45" fmla="*/ 1319241 h 2023101"/>
                    <a:gd name="connsiteX46" fmla="*/ 1033043 w 1643432"/>
                    <a:gd name="connsiteY46" fmla="*/ 980261 h 2023101"/>
                    <a:gd name="connsiteX47" fmla="*/ 1017427 w 1643432"/>
                    <a:gd name="connsiteY47" fmla="*/ 964645 h 2023101"/>
                    <a:gd name="connsiteX48" fmla="*/ 1001810 w 1643432"/>
                    <a:gd name="connsiteY48" fmla="*/ 980261 h 2023101"/>
                    <a:gd name="connsiteX49" fmla="*/ 1001810 w 1643432"/>
                    <a:gd name="connsiteY49" fmla="*/ 1445840 h 2023101"/>
                    <a:gd name="connsiteX50" fmla="*/ 893642 w 1643432"/>
                    <a:gd name="connsiteY50" fmla="*/ 1445840 h 2023101"/>
                    <a:gd name="connsiteX51" fmla="*/ 893642 w 1643432"/>
                    <a:gd name="connsiteY51" fmla="*/ 990292 h 2023101"/>
                    <a:gd name="connsiteX52" fmla="*/ 1161014 w 1643432"/>
                    <a:gd name="connsiteY52" fmla="*/ 722920 h 2023101"/>
                    <a:gd name="connsiteX53" fmla="*/ 374895 w 1643432"/>
                    <a:gd name="connsiteY53" fmla="*/ 1 h 2023101"/>
                    <a:gd name="connsiteX54" fmla="*/ 712258 w 1643432"/>
                    <a:gd name="connsiteY54" fmla="*/ 337364 h 2023101"/>
                    <a:gd name="connsiteX55" fmla="*/ 374895 w 1643432"/>
                    <a:gd name="connsiteY55" fmla="*/ 674727 h 2023101"/>
                    <a:gd name="connsiteX56" fmla="*/ 37532 w 1643432"/>
                    <a:gd name="connsiteY56" fmla="*/ 337364 h 2023101"/>
                    <a:gd name="connsiteX57" fmla="*/ 374895 w 1643432"/>
                    <a:gd name="connsiteY57" fmla="*/ 1 h 2023101"/>
                    <a:gd name="connsiteX58" fmla="*/ 1268537 w 1643432"/>
                    <a:gd name="connsiteY58" fmla="*/ 0 h 2023101"/>
                    <a:gd name="connsiteX59" fmla="*/ 1605900 w 1643432"/>
                    <a:gd name="connsiteY59" fmla="*/ 337363 h 2023101"/>
                    <a:gd name="connsiteX60" fmla="*/ 1268537 w 1643432"/>
                    <a:gd name="connsiteY60" fmla="*/ 674726 h 2023101"/>
                    <a:gd name="connsiteX61" fmla="*/ 931174 w 1643432"/>
                    <a:gd name="connsiteY61" fmla="*/ 337363 h 2023101"/>
                    <a:gd name="connsiteX62" fmla="*/ 1268537 w 1643432"/>
                    <a:gd name="connsiteY62" fmla="*/ 0 h 20231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1643432" h="2023101">
                      <a:moveTo>
                        <a:pt x="120490" y="722921"/>
                      </a:moveTo>
                      <a:lnTo>
                        <a:pt x="629301" y="722921"/>
                      </a:lnTo>
                      <a:cubicBezTo>
                        <a:pt x="695845" y="722921"/>
                        <a:pt x="749790" y="776866"/>
                        <a:pt x="749790" y="843411"/>
                      </a:cubicBezTo>
                      <a:lnTo>
                        <a:pt x="749790" y="1445841"/>
                      </a:lnTo>
                      <a:lnTo>
                        <a:pt x="641621" y="1445841"/>
                      </a:lnTo>
                      <a:lnTo>
                        <a:pt x="641621" y="968371"/>
                      </a:lnTo>
                      <a:cubicBezTo>
                        <a:pt x="641621" y="959746"/>
                        <a:pt x="634629" y="952754"/>
                        <a:pt x="626004" y="952754"/>
                      </a:cubicBezTo>
                      <a:cubicBezTo>
                        <a:pt x="617379" y="952754"/>
                        <a:pt x="610387" y="959746"/>
                        <a:pt x="610387" y="968371"/>
                      </a:cubicBezTo>
                      <a:lnTo>
                        <a:pt x="610387" y="1445841"/>
                      </a:lnTo>
                      <a:lnTo>
                        <a:pt x="609751" y="1445841"/>
                      </a:lnTo>
                      <a:lnTo>
                        <a:pt x="547040" y="2023101"/>
                      </a:lnTo>
                      <a:lnTo>
                        <a:pt x="390510" y="2023101"/>
                      </a:lnTo>
                      <a:lnTo>
                        <a:pt x="390511" y="1359783"/>
                      </a:lnTo>
                      <a:cubicBezTo>
                        <a:pt x="390511" y="1351158"/>
                        <a:pt x="383519" y="1344167"/>
                        <a:pt x="374894" y="1344167"/>
                      </a:cubicBezTo>
                      <a:cubicBezTo>
                        <a:pt x="366269" y="1344167"/>
                        <a:pt x="359278" y="1351158"/>
                        <a:pt x="359278" y="1359783"/>
                      </a:cubicBezTo>
                      <a:lnTo>
                        <a:pt x="359278" y="2023101"/>
                      </a:lnTo>
                      <a:lnTo>
                        <a:pt x="202749" y="2023101"/>
                      </a:lnTo>
                      <a:lnTo>
                        <a:pt x="140039" y="1445841"/>
                      </a:lnTo>
                      <a:lnTo>
                        <a:pt x="139400" y="1445841"/>
                      </a:lnTo>
                      <a:lnTo>
                        <a:pt x="139401" y="968371"/>
                      </a:lnTo>
                      <a:cubicBezTo>
                        <a:pt x="139401" y="959746"/>
                        <a:pt x="132409" y="952754"/>
                        <a:pt x="123784" y="952754"/>
                      </a:cubicBezTo>
                      <a:cubicBezTo>
                        <a:pt x="115159" y="952754"/>
                        <a:pt x="108168" y="959746"/>
                        <a:pt x="108168" y="968371"/>
                      </a:cubicBezTo>
                      <a:lnTo>
                        <a:pt x="108168" y="1445841"/>
                      </a:lnTo>
                      <a:lnTo>
                        <a:pt x="0" y="1445841"/>
                      </a:lnTo>
                      <a:lnTo>
                        <a:pt x="0" y="843411"/>
                      </a:lnTo>
                      <a:cubicBezTo>
                        <a:pt x="0" y="776866"/>
                        <a:pt x="53945" y="722921"/>
                        <a:pt x="120490" y="722921"/>
                      </a:cubicBezTo>
                      <a:close/>
                      <a:moveTo>
                        <a:pt x="1161014" y="722920"/>
                      </a:moveTo>
                      <a:lnTo>
                        <a:pt x="1376060" y="722920"/>
                      </a:lnTo>
                      <a:cubicBezTo>
                        <a:pt x="1523726" y="722920"/>
                        <a:pt x="1643432" y="842627"/>
                        <a:pt x="1643432" y="990292"/>
                      </a:cubicBezTo>
                      <a:lnTo>
                        <a:pt x="1643432" y="1445840"/>
                      </a:lnTo>
                      <a:lnTo>
                        <a:pt x="1535263" y="1445840"/>
                      </a:lnTo>
                      <a:lnTo>
                        <a:pt x="1535263" y="980261"/>
                      </a:lnTo>
                      <a:cubicBezTo>
                        <a:pt x="1535263" y="971637"/>
                        <a:pt x="1528271" y="964645"/>
                        <a:pt x="1519647" y="964645"/>
                      </a:cubicBezTo>
                      <a:cubicBezTo>
                        <a:pt x="1511022" y="964645"/>
                        <a:pt x="1504030" y="971637"/>
                        <a:pt x="1504030" y="980261"/>
                      </a:cubicBezTo>
                      <a:lnTo>
                        <a:pt x="1504030" y="1319241"/>
                      </a:lnTo>
                      <a:lnTo>
                        <a:pt x="1556710" y="1710911"/>
                      </a:lnTo>
                      <a:lnTo>
                        <a:pt x="1474517" y="1710911"/>
                      </a:lnTo>
                      <a:lnTo>
                        <a:pt x="1440258" y="2023099"/>
                      </a:lnTo>
                      <a:lnTo>
                        <a:pt x="1283729" y="2023099"/>
                      </a:lnTo>
                      <a:lnTo>
                        <a:pt x="1283729" y="1710911"/>
                      </a:lnTo>
                      <a:lnTo>
                        <a:pt x="1252496" y="1710911"/>
                      </a:lnTo>
                      <a:lnTo>
                        <a:pt x="1252496" y="2023099"/>
                      </a:lnTo>
                      <a:lnTo>
                        <a:pt x="1095967" y="2023099"/>
                      </a:lnTo>
                      <a:lnTo>
                        <a:pt x="1061707" y="1710911"/>
                      </a:lnTo>
                      <a:lnTo>
                        <a:pt x="980364" y="1710911"/>
                      </a:lnTo>
                      <a:lnTo>
                        <a:pt x="1033043" y="1319241"/>
                      </a:lnTo>
                      <a:lnTo>
                        <a:pt x="1033043" y="980261"/>
                      </a:lnTo>
                      <a:cubicBezTo>
                        <a:pt x="1033043" y="971637"/>
                        <a:pt x="1026052" y="964645"/>
                        <a:pt x="1017427" y="964645"/>
                      </a:cubicBezTo>
                      <a:cubicBezTo>
                        <a:pt x="1008802" y="964645"/>
                        <a:pt x="1001810" y="971637"/>
                        <a:pt x="1001810" y="980261"/>
                      </a:cubicBezTo>
                      <a:lnTo>
                        <a:pt x="1001810" y="1445840"/>
                      </a:lnTo>
                      <a:lnTo>
                        <a:pt x="893642" y="1445840"/>
                      </a:lnTo>
                      <a:lnTo>
                        <a:pt x="893642" y="990292"/>
                      </a:lnTo>
                      <a:cubicBezTo>
                        <a:pt x="893642" y="842627"/>
                        <a:pt x="1013349" y="722920"/>
                        <a:pt x="1161014" y="722920"/>
                      </a:cubicBezTo>
                      <a:close/>
                      <a:moveTo>
                        <a:pt x="374895" y="1"/>
                      </a:moveTo>
                      <a:cubicBezTo>
                        <a:pt x="561216" y="1"/>
                        <a:pt x="712258" y="151044"/>
                        <a:pt x="712258" y="337364"/>
                      </a:cubicBezTo>
                      <a:cubicBezTo>
                        <a:pt x="712258" y="523684"/>
                        <a:pt x="561216" y="674727"/>
                        <a:pt x="374895" y="674727"/>
                      </a:cubicBezTo>
                      <a:cubicBezTo>
                        <a:pt x="188575" y="674727"/>
                        <a:pt x="37532" y="523684"/>
                        <a:pt x="37532" y="337364"/>
                      </a:cubicBezTo>
                      <a:cubicBezTo>
                        <a:pt x="37532" y="151044"/>
                        <a:pt x="188575" y="1"/>
                        <a:pt x="374895" y="1"/>
                      </a:cubicBezTo>
                      <a:close/>
                      <a:moveTo>
                        <a:pt x="1268537" y="0"/>
                      </a:moveTo>
                      <a:cubicBezTo>
                        <a:pt x="1454858" y="0"/>
                        <a:pt x="1605900" y="151043"/>
                        <a:pt x="1605900" y="337363"/>
                      </a:cubicBezTo>
                      <a:cubicBezTo>
                        <a:pt x="1605900" y="523683"/>
                        <a:pt x="1454858" y="674726"/>
                        <a:pt x="1268537" y="674726"/>
                      </a:cubicBezTo>
                      <a:cubicBezTo>
                        <a:pt x="1082217" y="674726"/>
                        <a:pt x="931174" y="523683"/>
                        <a:pt x="931174" y="337363"/>
                      </a:cubicBezTo>
                      <a:cubicBezTo>
                        <a:pt x="931174" y="151043"/>
                        <a:pt x="1082217" y="0"/>
                        <a:pt x="126853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635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7FE15D1D-1546-66AE-48C8-99DEA4A702AA}"/>
                  </a:ext>
                </a:extLst>
              </p:cNvPr>
              <p:cNvGrpSpPr/>
              <p:nvPr/>
            </p:nvGrpSpPr>
            <p:grpSpPr>
              <a:xfrm>
                <a:off x="6414143" y="2890400"/>
                <a:ext cx="836983" cy="2041226"/>
                <a:chOff x="5347754" y="1747815"/>
                <a:chExt cx="1612419" cy="3932354"/>
              </a:xfrm>
            </p:grpSpPr>
            <p:sp>
              <p:nvSpPr>
                <p:cNvPr id="40" name="楕円 355">
                  <a:extLst>
                    <a:ext uri="{FF2B5EF4-FFF2-40B4-BE49-F238E27FC236}">
                      <a16:creationId xmlns:a16="http://schemas.microsoft.com/office/drawing/2014/main" id="{41DBA477-D360-DAFD-9A1C-7B6E2D5E44D3}"/>
                    </a:ext>
                  </a:extLst>
                </p:cNvPr>
                <p:cNvSpPr/>
                <p:nvPr/>
              </p:nvSpPr>
              <p:spPr bwMode="auto">
                <a:xfrm>
                  <a:off x="5349216" y="3754040"/>
                  <a:ext cx="1609494" cy="569443"/>
                </a:xfrm>
                <a:custGeom>
                  <a:avLst/>
                  <a:gdLst>
                    <a:gd name="connsiteX0" fmla="*/ 0 w 1609494"/>
                    <a:gd name="connsiteY0" fmla="*/ 241698 h 483395"/>
                    <a:gd name="connsiteX1" fmla="*/ 804747 w 1609494"/>
                    <a:gd name="connsiteY1" fmla="*/ 0 h 483395"/>
                    <a:gd name="connsiteX2" fmla="*/ 1609494 w 1609494"/>
                    <a:gd name="connsiteY2" fmla="*/ 241698 h 483395"/>
                    <a:gd name="connsiteX3" fmla="*/ 804747 w 1609494"/>
                    <a:gd name="connsiteY3" fmla="*/ 483396 h 483395"/>
                    <a:gd name="connsiteX4" fmla="*/ 0 w 1609494"/>
                    <a:gd name="connsiteY4" fmla="*/ 241698 h 483395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569121"/>
                    <a:gd name="connsiteX1" fmla="*/ 804747 w 1609494"/>
                    <a:gd name="connsiteY1" fmla="*/ 0 h 569121"/>
                    <a:gd name="connsiteX2" fmla="*/ 1609494 w 1609494"/>
                    <a:gd name="connsiteY2" fmla="*/ 241698 h 569121"/>
                    <a:gd name="connsiteX3" fmla="*/ 807128 w 1609494"/>
                    <a:gd name="connsiteY3" fmla="*/ 569121 h 569121"/>
                    <a:gd name="connsiteX4" fmla="*/ 0 w 1609494"/>
                    <a:gd name="connsiteY4" fmla="*/ 241698 h 569121"/>
                    <a:gd name="connsiteX0" fmla="*/ 0 w 1609494"/>
                    <a:gd name="connsiteY0" fmla="*/ 241698 h 569443"/>
                    <a:gd name="connsiteX1" fmla="*/ 804747 w 1609494"/>
                    <a:gd name="connsiteY1" fmla="*/ 0 h 569443"/>
                    <a:gd name="connsiteX2" fmla="*/ 1609494 w 1609494"/>
                    <a:gd name="connsiteY2" fmla="*/ 241698 h 569443"/>
                    <a:gd name="connsiteX3" fmla="*/ 807128 w 1609494"/>
                    <a:gd name="connsiteY3" fmla="*/ 569121 h 569443"/>
                    <a:gd name="connsiteX4" fmla="*/ 0 w 1609494"/>
                    <a:gd name="connsiteY4" fmla="*/ 241698 h 569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9494" h="569443">
                      <a:moveTo>
                        <a:pt x="0" y="241698"/>
                      </a:moveTo>
                      <a:cubicBezTo>
                        <a:pt x="0" y="108212"/>
                        <a:pt x="360298" y="0"/>
                        <a:pt x="804747" y="0"/>
                      </a:cubicBezTo>
                      <a:cubicBezTo>
                        <a:pt x="1249196" y="0"/>
                        <a:pt x="1609494" y="108212"/>
                        <a:pt x="1609494" y="241698"/>
                      </a:cubicBezTo>
                      <a:cubicBezTo>
                        <a:pt x="1609494" y="375184"/>
                        <a:pt x="1542090" y="559596"/>
                        <a:pt x="807128" y="569121"/>
                      </a:cubicBezTo>
                      <a:cubicBezTo>
                        <a:pt x="72166" y="578646"/>
                        <a:pt x="0" y="375184"/>
                        <a:pt x="0" y="24169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92FCE5EB-27BC-4B8D-C78C-333448F85ADC}"/>
                    </a:ext>
                  </a:extLst>
                </p:cNvPr>
                <p:cNvSpPr/>
                <p:nvPr/>
              </p:nvSpPr>
              <p:spPr bwMode="auto">
                <a:xfrm>
                  <a:off x="5347754" y="1747815"/>
                  <a:ext cx="1612419" cy="2223011"/>
                </a:xfrm>
                <a:custGeom>
                  <a:avLst/>
                  <a:gdLst>
                    <a:gd name="connsiteX0" fmla="*/ 806209 w 1612419"/>
                    <a:gd name="connsiteY0" fmla="*/ 0 h 2222992"/>
                    <a:gd name="connsiteX1" fmla="*/ 1608572 w 1612419"/>
                    <a:gd name="connsiteY1" fmla="*/ 2011373 h 2222992"/>
                    <a:gd name="connsiteX2" fmla="*/ 1612419 w 1612419"/>
                    <a:gd name="connsiteY2" fmla="*/ 2222992 h 2222992"/>
                    <a:gd name="connsiteX3" fmla="*/ 1600239 w 1612419"/>
                    <a:gd name="connsiteY3" fmla="*/ 2199191 h 2222992"/>
                    <a:gd name="connsiteX4" fmla="*/ 806209 w 1612419"/>
                    <a:gd name="connsiteY4" fmla="*/ 2006204 h 2222992"/>
                    <a:gd name="connsiteX5" fmla="*/ 12179 w 1612419"/>
                    <a:gd name="connsiteY5" fmla="*/ 2199191 h 2222992"/>
                    <a:gd name="connsiteX6" fmla="*/ 0 w 1612419"/>
                    <a:gd name="connsiteY6" fmla="*/ 2222992 h 2222992"/>
                    <a:gd name="connsiteX7" fmla="*/ 3846 w 1612419"/>
                    <a:gd name="connsiteY7" fmla="*/ 2011373 h 2222992"/>
                    <a:gd name="connsiteX8" fmla="*/ 806209 w 1612419"/>
                    <a:gd name="connsiteY8" fmla="*/ 0 h 2222992"/>
                    <a:gd name="connsiteX0" fmla="*/ 806209 w 1612419"/>
                    <a:gd name="connsiteY0" fmla="*/ 19 h 2223011"/>
                    <a:gd name="connsiteX1" fmla="*/ 1608572 w 1612419"/>
                    <a:gd name="connsiteY1" fmla="*/ 2011392 h 2223011"/>
                    <a:gd name="connsiteX2" fmla="*/ 1612419 w 1612419"/>
                    <a:gd name="connsiteY2" fmla="*/ 2223011 h 2223011"/>
                    <a:gd name="connsiteX3" fmla="*/ 1600239 w 1612419"/>
                    <a:gd name="connsiteY3" fmla="*/ 2199210 h 2223011"/>
                    <a:gd name="connsiteX4" fmla="*/ 806209 w 1612419"/>
                    <a:gd name="connsiteY4" fmla="*/ 2006223 h 2223011"/>
                    <a:gd name="connsiteX5" fmla="*/ 12179 w 1612419"/>
                    <a:gd name="connsiteY5" fmla="*/ 2199210 h 2223011"/>
                    <a:gd name="connsiteX6" fmla="*/ 0 w 1612419"/>
                    <a:gd name="connsiteY6" fmla="*/ 2223011 h 2223011"/>
                    <a:gd name="connsiteX7" fmla="*/ 3846 w 1612419"/>
                    <a:gd name="connsiteY7" fmla="*/ 2011392 h 2223011"/>
                    <a:gd name="connsiteX8" fmla="*/ 806209 w 1612419"/>
                    <a:gd name="connsiteY8" fmla="*/ 19 h 2223011"/>
                    <a:gd name="connsiteX0" fmla="*/ 806209 w 1612419"/>
                    <a:gd name="connsiteY0" fmla="*/ 19 h 2223011"/>
                    <a:gd name="connsiteX1" fmla="*/ 1608572 w 1612419"/>
                    <a:gd name="connsiteY1" fmla="*/ 2011392 h 2223011"/>
                    <a:gd name="connsiteX2" fmla="*/ 1612419 w 1612419"/>
                    <a:gd name="connsiteY2" fmla="*/ 2223011 h 2223011"/>
                    <a:gd name="connsiteX3" fmla="*/ 1600239 w 1612419"/>
                    <a:gd name="connsiteY3" fmla="*/ 2199210 h 2223011"/>
                    <a:gd name="connsiteX4" fmla="*/ 806209 w 1612419"/>
                    <a:gd name="connsiteY4" fmla="*/ 2006223 h 2223011"/>
                    <a:gd name="connsiteX5" fmla="*/ 12179 w 1612419"/>
                    <a:gd name="connsiteY5" fmla="*/ 2199210 h 2223011"/>
                    <a:gd name="connsiteX6" fmla="*/ 0 w 1612419"/>
                    <a:gd name="connsiteY6" fmla="*/ 2223011 h 2223011"/>
                    <a:gd name="connsiteX7" fmla="*/ 3846 w 1612419"/>
                    <a:gd name="connsiteY7" fmla="*/ 2011392 h 2223011"/>
                    <a:gd name="connsiteX8" fmla="*/ 806209 w 1612419"/>
                    <a:gd name="connsiteY8" fmla="*/ 19 h 2223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12419" h="2223011">
                      <a:moveTo>
                        <a:pt x="806209" y="19"/>
                      </a:moveTo>
                      <a:cubicBezTo>
                        <a:pt x="1421446" y="4781"/>
                        <a:pt x="1567270" y="881635"/>
                        <a:pt x="1608572" y="2011392"/>
                      </a:cubicBezTo>
                      <a:cubicBezTo>
                        <a:pt x="1609854" y="2081932"/>
                        <a:pt x="1611137" y="2152471"/>
                        <a:pt x="1612419" y="2223011"/>
                      </a:cubicBezTo>
                      <a:lnTo>
                        <a:pt x="1600239" y="2199210"/>
                      </a:lnTo>
                      <a:cubicBezTo>
                        <a:pt x="1524663" y="2089073"/>
                        <a:pt x="1197880" y="2006223"/>
                        <a:pt x="806209" y="2006223"/>
                      </a:cubicBezTo>
                      <a:cubicBezTo>
                        <a:pt x="414538" y="2006223"/>
                        <a:pt x="87755" y="2089073"/>
                        <a:pt x="12179" y="2199210"/>
                      </a:cubicBezTo>
                      <a:lnTo>
                        <a:pt x="0" y="2223011"/>
                      </a:lnTo>
                      <a:lnTo>
                        <a:pt x="3846" y="2011392"/>
                      </a:lnTo>
                      <a:cubicBezTo>
                        <a:pt x="45149" y="881635"/>
                        <a:pt x="190972" y="-4743"/>
                        <a:pt x="806209" y="19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2CD2588E-DE86-25F1-5346-6619C21F438D}"/>
                    </a:ext>
                  </a:extLst>
                </p:cNvPr>
                <p:cNvSpPr/>
                <p:nvPr/>
              </p:nvSpPr>
              <p:spPr bwMode="auto">
                <a:xfrm>
                  <a:off x="5555425" y="3754040"/>
                  <a:ext cx="1197077" cy="1926129"/>
                </a:xfrm>
                <a:custGeom>
                  <a:avLst/>
                  <a:gdLst>
                    <a:gd name="connsiteX0" fmla="*/ 598538 w 1197077"/>
                    <a:gd name="connsiteY0" fmla="*/ 0 h 1926129"/>
                    <a:gd name="connsiteX1" fmla="*/ 1048479 w 1197077"/>
                    <a:gd name="connsiteY1" fmla="*/ 41278 h 1926129"/>
                    <a:gd name="connsiteX2" fmla="*/ 1070738 w 1197077"/>
                    <a:gd name="connsiteY2" fmla="*/ 46794 h 1926129"/>
                    <a:gd name="connsiteX3" fmla="*/ 1086886 w 1197077"/>
                    <a:gd name="connsiteY3" fmla="*/ 87124 h 1926129"/>
                    <a:gd name="connsiteX4" fmla="*/ 1112623 w 1197077"/>
                    <a:gd name="connsiteY4" fmla="*/ 194595 h 1926129"/>
                    <a:gd name="connsiteX5" fmla="*/ 1114297 w 1197077"/>
                    <a:gd name="connsiteY5" fmla="*/ 215182 h 1926129"/>
                    <a:gd name="connsiteX6" fmla="*/ 1114465 w 1197077"/>
                    <a:gd name="connsiteY6" fmla="*/ 215601 h 1926129"/>
                    <a:gd name="connsiteX7" fmla="*/ 1197077 w 1197077"/>
                    <a:gd name="connsiteY7" fmla="*/ 929288 h 1926129"/>
                    <a:gd name="connsiteX8" fmla="*/ 1082636 w 1197077"/>
                    <a:gd name="connsiteY8" fmla="*/ 1722329 h 1926129"/>
                    <a:gd name="connsiteX9" fmla="*/ 1068862 w 1197077"/>
                    <a:gd name="connsiteY9" fmla="*/ 1741970 h 1926129"/>
                    <a:gd name="connsiteX10" fmla="*/ 1068298 w 1197077"/>
                    <a:gd name="connsiteY10" fmla="*/ 1744618 h 1926129"/>
                    <a:gd name="connsiteX11" fmla="*/ 598538 w 1197077"/>
                    <a:gd name="connsiteY11" fmla="*/ 1926129 h 1926129"/>
                    <a:gd name="connsiteX12" fmla="*/ 128778 w 1197077"/>
                    <a:gd name="connsiteY12" fmla="*/ 1744618 h 1926129"/>
                    <a:gd name="connsiteX13" fmla="*/ 128215 w 1197077"/>
                    <a:gd name="connsiteY13" fmla="*/ 1741969 h 1926129"/>
                    <a:gd name="connsiteX14" fmla="*/ 114441 w 1197077"/>
                    <a:gd name="connsiteY14" fmla="*/ 1722329 h 1926129"/>
                    <a:gd name="connsiteX15" fmla="*/ 0 w 1197077"/>
                    <a:gd name="connsiteY15" fmla="*/ 929288 h 1926129"/>
                    <a:gd name="connsiteX16" fmla="*/ 82613 w 1197077"/>
                    <a:gd name="connsiteY16" fmla="*/ 215601 h 1926129"/>
                    <a:gd name="connsiteX17" fmla="*/ 82780 w 1197077"/>
                    <a:gd name="connsiteY17" fmla="*/ 215185 h 1926129"/>
                    <a:gd name="connsiteX18" fmla="*/ 84453 w 1197077"/>
                    <a:gd name="connsiteY18" fmla="*/ 194595 h 1926129"/>
                    <a:gd name="connsiteX19" fmla="*/ 110191 w 1197077"/>
                    <a:gd name="connsiteY19" fmla="*/ 87124 h 1926129"/>
                    <a:gd name="connsiteX20" fmla="*/ 126338 w 1197077"/>
                    <a:gd name="connsiteY20" fmla="*/ 46794 h 1926129"/>
                    <a:gd name="connsiteX21" fmla="*/ 148597 w 1197077"/>
                    <a:gd name="connsiteY21" fmla="*/ 41278 h 1926129"/>
                    <a:gd name="connsiteX22" fmla="*/ 598538 w 1197077"/>
                    <a:gd name="connsiteY22" fmla="*/ 0 h 1926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97077" h="1926129">
                      <a:moveTo>
                        <a:pt x="598538" y="0"/>
                      </a:moveTo>
                      <a:cubicBezTo>
                        <a:pt x="765206" y="0"/>
                        <a:pt x="920041" y="15217"/>
                        <a:pt x="1048479" y="41278"/>
                      </a:cubicBezTo>
                      <a:lnTo>
                        <a:pt x="1070738" y="46794"/>
                      </a:lnTo>
                      <a:lnTo>
                        <a:pt x="1086886" y="87124"/>
                      </a:lnTo>
                      <a:cubicBezTo>
                        <a:pt x="1097849" y="121605"/>
                        <a:pt x="1106507" y="157526"/>
                        <a:pt x="1112623" y="194595"/>
                      </a:cubicBezTo>
                      <a:lnTo>
                        <a:pt x="1114297" y="215182"/>
                      </a:lnTo>
                      <a:lnTo>
                        <a:pt x="1114465" y="215601"/>
                      </a:lnTo>
                      <a:cubicBezTo>
                        <a:pt x="1164307" y="370271"/>
                        <a:pt x="1197077" y="632201"/>
                        <a:pt x="1197077" y="929288"/>
                      </a:cubicBezTo>
                      <a:cubicBezTo>
                        <a:pt x="1197077" y="1285791"/>
                        <a:pt x="1149888" y="1591671"/>
                        <a:pt x="1082636" y="1722329"/>
                      </a:cubicBezTo>
                      <a:lnTo>
                        <a:pt x="1068862" y="1741970"/>
                      </a:lnTo>
                      <a:lnTo>
                        <a:pt x="1068298" y="1744618"/>
                      </a:lnTo>
                      <a:cubicBezTo>
                        <a:pt x="1023587" y="1848206"/>
                        <a:pt x="830257" y="1926129"/>
                        <a:pt x="598538" y="1926129"/>
                      </a:cubicBezTo>
                      <a:cubicBezTo>
                        <a:pt x="366819" y="1926129"/>
                        <a:pt x="173490" y="1848206"/>
                        <a:pt x="128778" y="1744618"/>
                      </a:cubicBezTo>
                      <a:lnTo>
                        <a:pt x="128215" y="1741969"/>
                      </a:lnTo>
                      <a:lnTo>
                        <a:pt x="114441" y="1722329"/>
                      </a:lnTo>
                      <a:cubicBezTo>
                        <a:pt x="47189" y="1591671"/>
                        <a:pt x="0" y="1285791"/>
                        <a:pt x="0" y="929288"/>
                      </a:cubicBezTo>
                      <a:cubicBezTo>
                        <a:pt x="0" y="632201"/>
                        <a:pt x="32770" y="370271"/>
                        <a:pt x="82613" y="215601"/>
                      </a:cubicBezTo>
                      <a:lnTo>
                        <a:pt x="82780" y="215185"/>
                      </a:lnTo>
                      <a:lnTo>
                        <a:pt x="84453" y="194595"/>
                      </a:lnTo>
                      <a:cubicBezTo>
                        <a:pt x="90570" y="157526"/>
                        <a:pt x="99227" y="121605"/>
                        <a:pt x="110191" y="87124"/>
                      </a:cubicBezTo>
                      <a:lnTo>
                        <a:pt x="126338" y="46794"/>
                      </a:lnTo>
                      <a:lnTo>
                        <a:pt x="148597" y="41278"/>
                      </a:lnTo>
                      <a:cubicBezTo>
                        <a:pt x="277035" y="15217"/>
                        <a:pt x="431870" y="0"/>
                        <a:pt x="598538" y="0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D9CC74EE-27B6-11DC-402A-08604C0876C4}"/>
                    </a:ext>
                  </a:extLst>
                </p:cNvPr>
                <p:cNvSpPr/>
                <p:nvPr/>
              </p:nvSpPr>
              <p:spPr bwMode="auto">
                <a:xfrm>
                  <a:off x="5645888" y="3754039"/>
                  <a:ext cx="1016152" cy="1863819"/>
                </a:xfrm>
                <a:custGeom>
                  <a:avLst/>
                  <a:gdLst>
                    <a:gd name="connsiteX0" fmla="*/ 598538 w 1197077"/>
                    <a:gd name="connsiteY0" fmla="*/ 0 h 1926129"/>
                    <a:gd name="connsiteX1" fmla="*/ 1048479 w 1197077"/>
                    <a:gd name="connsiteY1" fmla="*/ 41278 h 1926129"/>
                    <a:gd name="connsiteX2" fmla="*/ 1070738 w 1197077"/>
                    <a:gd name="connsiteY2" fmla="*/ 46794 h 1926129"/>
                    <a:gd name="connsiteX3" fmla="*/ 1086886 w 1197077"/>
                    <a:gd name="connsiteY3" fmla="*/ 87124 h 1926129"/>
                    <a:gd name="connsiteX4" fmla="*/ 1112623 w 1197077"/>
                    <a:gd name="connsiteY4" fmla="*/ 194595 h 1926129"/>
                    <a:gd name="connsiteX5" fmla="*/ 1114297 w 1197077"/>
                    <a:gd name="connsiteY5" fmla="*/ 215182 h 1926129"/>
                    <a:gd name="connsiteX6" fmla="*/ 1114465 w 1197077"/>
                    <a:gd name="connsiteY6" fmla="*/ 215601 h 1926129"/>
                    <a:gd name="connsiteX7" fmla="*/ 1197077 w 1197077"/>
                    <a:gd name="connsiteY7" fmla="*/ 929288 h 1926129"/>
                    <a:gd name="connsiteX8" fmla="*/ 1082636 w 1197077"/>
                    <a:gd name="connsiteY8" fmla="*/ 1722329 h 1926129"/>
                    <a:gd name="connsiteX9" fmla="*/ 1068862 w 1197077"/>
                    <a:gd name="connsiteY9" fmla="*/ 1741970 h 1926129"/>
                    <a:gd name="connsiteX10" fmla="*/ 1068298 w 1197077"/>
                    <a:gd name="connsiteY10" fmla="*/ 1744618 h 1926129"/>
                    <a:gd name="connsiteX11" fmla="*/ 598538 w 1197077"/>
                    <a:gd name="connsiteY11" fmla="*/ 1926129 h 1926129"/>
                    <a:gd name="connsiteX12" fmla="*/ 128778 w 1197077"/>
                    <a:gd name="connsiteY12" fmla="*/ 1744618 h 1926129"/>
                    <a:gd name="connsiteX13" fmla="*/ 128215 w 1197077"/>
                    <a:gd name="connsiteY13" fmla="*/ 1741969 h 1926129"/>
                    <a:gd name="connsiteX14" fmla="*/ 114441 w 1197077"/>
                    <a:gd name="connsiteY14" fmla="*/ 1722329 h 1926129"/>
                    <a:gd name="connsiteX15" fmla="*/ 0 w 1197077"/>
                    <a:gd name="connsiteY15" fmla="*/ 929288 h 1926129"/>
                    <a:gd name="connsiteX16" fmla="*/ 82613 w 1197077"/>
                    <a:gd name="connsiteY16" fmla="*/ 215601 h 1926129"/>
                    <a:gd name="connsiteX17" fmla="*/ 82780 w 1197077"/>
                    <a:gd name="connsiteY17" fmla="*/ 215185 h 1926129"/>
                    <a:gd name="connsiteX18" fmla="*/ 84453 w 1197077"/>
                    <a:gd name="connsiteY18" fmla="*/ 194595 h 1926129"/>
                    <a:gd name="connsiteX19" fmla="*/ 110191 w 1197077"/>
                    <a:gd name="connsiteY19" fmla="*/ 87124 h 1926129"/>
                    <a:gd name="connsiteX20" fmla="*/ 126338 w 1197077"/>
                    <a:gd name="connsiteY20" fmla="*/ 46794 h 1926129"/>
                    <a:gd name="connsiteX21" fmla="*/ 148597 w 1197077"/>
                    <a:gd name="connsiteY21" fmla="*/ 41278 h 1926129"/>
                    <a:gd name="connsiteX22" fmla="*/ 598538 w 1197077"/>
                    <a:gd name="connsiteY22" fmla="*/ 0 h 1926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97077" h="1926129">
                      <a:moveTo>
                        <a:pt x="598538" y="0"/>
                      </a:moveTo>
                      <a:cubicBezTo>
                        <a:pt x="765206" y="0"/>
                        <a:pt x="920041" y="15217"/>
                        <a:pt x="1048479" y="41278"/>
                      </a:cubicBezTo>
                      <a:lnTo>
                        <a:pt x="1070738" y="46794"/>
                      </a:lnTo>
                      <a:lnTo>
                        <a:pt x="1086886" y="87124"/>
                      </a:lnTo>
                      <a:cubicBezTo>
                        <a:pt x="1097849" y="121605"/>
                        <a:pt x="1106507" y="157526"/>
                        <a:pt x="1112623" y="194595"/>
                      </a:cubicBezTo>
                      <a:lnTo>
                        <a:pt x="1114297" y="215182"/>
                      </a:lnTo>
                      <a:lnTo>
                        <a:pt x="1114465" y="215601"/>
                      </a:lnTo>
                      <a:cubicBezTo>
                        <a:pt x="1164307" y="370271"/>
                        <a:pt x="1197077" y="632201"/>
                        <a:pt x="1197077" y="929288"/>
                      </a:cubicBezTo>
                      <a:cubicBezTo>
                        <a:pt x="1197077" y="1285791"/>
                        <a:pt x="1149888" y="1591671"/>
                        <a:pt x="1082636" y="1722329"/>
                      </a:cubicBezTo>
                      <a:lnTo>
                        <a:pt x="1068862" y="1741970"/>
                      </a:lnTo>
                      <a:lnTo>
                        <a:pt x="1068298" y="1744618"/>
                      </a:lnTo>
                      <a:cubicBezTo>
                        <a:pt x="1023587" y="1848206"/>
                        <a:pt x="830257" y="1926129"/>
                        <a:pt x="598538" y="1926129"/>
                      </a:cubicBezTo>
                      <a:cubicBezTo>
                        <a:pt x="366819" y="1926129"/>
                        <a:pt x="173490" y="1848206"/>
                        <a:pt x="128778" y="1744618"/>
                      </a:cubicBezTo>
                      <a:lnTo>
                        <a:pt x="128215" y="1741969"/>
                      </a:lnTo>
                      <a:lnTo>
                        <a:pt x="114441" y="1722329"/>
                      </a:lnTo>
                      <a:cubicBezTo>
                        <a:pt x="47189" y="1591671"/>
                        <a:pt x="0" y="1285791"/>
                        <a:pt x="0" y="929288"/>
                      </a:cubicBezTo>
                      <a:cubicBezTo>
                        <a:pt x="0" y="632201"/>
                        <a:pt x="32770" y="370271"/>
                        <a:pt x="82613" y="215601"/>
                      </a:cubicBezTo>
                      <a:lnTo>
                        <a:pt x="82780" y="215185"/>
                      </a:lnTo>
                      <a:lnTo>
                        <a:pt x="84453" y="194595"/>
                      </a:lnTo>
                      <a:cubicBezTo>
                        <a:pt x="90570" y="157526"/>
                        <a:pt x="99227" y="121605"/>
                        <a:pt x="110191" y="87124"/>
                      </a:cubicBezTo>
                      <a:lnTo>
                        <a:pt x="126338" y="46794"/>
                      </a:lnTo>
                      <a:lnTo>
                        <a:pt x="148597" y="41278"/>
                      </a:lnTo>
                      <a:cubicBezTo>
                        <a:pt x="277035" y="15217"/>
                        <a:pt x="431870" y="0"/>
                        <a:pt x="598538" y="0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4" name="楕円 355">
                  <a:extLst>
                    <a:ext uri="{FF2B5EF4-FFF2-40B4-BE49-F238E27FC236}">
                      <a16:creationId xmlns:a16="http://schemas.microsoft.com/office/drawing/2014/main" id="{68EE5574-9D19-96FB-F0A9-3CDD50D2C53E}"/>
                    </a:ext>
                  </a:extLst>
                </p:cNvPr>
                <p:cNvSpPr/>
                <p:nvPr/>
              </p:nvSpPr>
              <p:spPr bwMode="auto">
                <a:xfrm>
                  <a:off x="5349216" y="3754040"/>
                  <a:ext cx="1609494" cy="569443"/>
                </a:xfrm>
                <a:custGeom>
                  <a:avLst/>
                  <a:gdLst>
                    <a:gd name="connsiteX0" fmla="*/ 0 w 1609494"/>
                    <a:gd name="connsiteY0" fmla="*/ 241698 h 483395"/>
                    <a:gd name="connsiteX1" fmla="*/ 804747 w 1609494"/>
                    <a:gd name="connsiteY1" fmla="*/ 0 h 483395"/>
                    <a:gd name="connsiteX2" fmla="*/ 1609494 w 1609494"/>
                    <a:gd name="connsiteY2" fmla="*/ 241698 h 483395"/>
                    <a:gd name="connsiteX3" fmla="*/ 804747 w 1609494"/>
                    <a:gd name="connsiteY3" fmla="*/ 483396 h 483395"/>
                    <a:gd name="connsiteX4" fmla="*/ 0 w 1609494"/>
                    <a:gd name="connsiteY4" fmla="*/ 241698 h 483395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569121"/>
                    <a:gd name="connsiteX1" fmla="*/ 804747 w 1609494"/>
                    <a:gd name="connsiteY1" fmla="*/ 0 h 569121"/>
                    <a:gd name="connsiteX2" fmla="*/ 1609494 w 1609494"/>
                    <a:gd name="connsiteY2" fmla="*/ 241698 h 569121"/>
                    <a:gd name="connsiteX3" fmla="*/ 807128 w 1609494"/>
                    <a:gd name="connsiteY3" fmla="*/ 569121 h 569121"/>
                    <a:gd name="connsiteX4" fmla="*/ 0 w 1609494"/>
                    <a:gd name="connsiteY4" fmla="*/ 241698 h 569121"/>
                    <a:gd name="connsiteX0" fmla="*/ 0 w 1609494"/>
                    <a:gd name="connsiteY0" fmla="*/ 241698 h 569443"/>
                    <a:gd name="connsiteX1" fmla="*/ 804747 w 1609494"/>
                    <a:gd name="connsiteY1" fmla="*/ 0 h 569443"/>
                    <a:gd name="connsiteX2" fmla="*/ 1609494 w 1609494"/>
                    <a:gd name="connsiteY2" fmla="*/ 241698 h 569443"/>
                    <a:gd name="connsiteX3" fmla="*/ 807128 w 1609494"/>
                    <a:gd name="connsiteY3" fmla="*/ 569121 h 569443"/>
                    <a:gd name="connsiteX4" fmla="*/ 0 w 1609494"/>
                    <a:gd name="connsiteY4" fmla="*/ 241698 h 569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9494" h="569443">
                      <a:moveTo>
                        <a:pt x="0" y="241698"/>
                      </a:moveTo>
                      <a:cubicBezTo>
                        <a:pt x="0" y="108212"/>
                        <a:pt x="360298" y="0"/>
                        <a:pt x="804747" y="0"/>
                      </a:cubicBezTo>
                      <a:cubicBezTo>
                        <a:pt x="1249196" y="0"/>
                        <a:pt x="1609494" y="108212"/>
                        <a:pt x="1609494" y="241698"/>
                      </a:cubicBezTo>
                      <a:cubicBezTo>
                        <a:pt x="1609494" y="375184"/>
                        <a:pt x="1542090" y="559596"/>
                        <a:pt x="807128" y="569121"/>
                      </a:cubicBezTo>
                      <a:cubicBezTo>
                        <a:pt x="72166" y="578646"/>
                        <a:pt x="0" y="375184"/>
                        <a:pt x="0" y="24169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/>
                    </a:gs>
                    <a:gs pos="50000">
                      <a:schemeClr val="accent4">
                        <a:lumMod val="100000"/>
                        <a:alpha val="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0EEEB730-81C1-B28C-9E3C-800B8D948A98}"/>
                    </a:ext>
                  </a:extLst>
                </p:cNvPr>
                <p:cNvSpPr/>
                <p:nvPr/>
              </p:nvSpPr>
              <p:spPr bwMode="auto">
                <a:xfrm>
                  <a:off x="5856326" y="2455941"/>
                  <a:ext cx="595274" cy="732798"/>
                </a:xfrm>
                <a:custGeom>
                  <a:avLst/>
                  <a:gdLst>
                    <a:gd name="connsiteX0" fmla="*/ 120490 w 1643432"/>
                    <a:gd name="connsiteY0" fmla="*/ 722921 h 2023101"/>
                    <a:gd name="connsiteX1" fmla="*/ 629301 w 1643432"/>
                    <a:gd name="connsiteY1" fmla="*/ 722921 h 2023101"/>
                    <a:gd name="connsiteX2" fmla="*/ 749790 w 1643432"/>
                    <a:gd name="connsiteY2" fmla="*/ 843411 h 2023101"/>
                    <a:gd name="connsiteX3" fmla="*/ 749790 w 1643432"/>
                    <a:gd name="connsiteY3" fmla="*/ 1445841 h 2023101"/>
                    <a:gd name="connsiteX4" fmla="*/ 641621 w 1643432"/>
                    <a:gd name="connsiteY4" fmla="*/ 1445841 h 2023101"/>
                    <a:gd name="connsiteX5" fmla="*/ 641621 w 1643432"/>
                    <a:gd name="connsiteY5" fmla="*/ 968371 h 2023101"/>
                    <a:gd name="connsiteX6" fmla="*/ 626004 w 1643432"/>
                    <a:gd name="connsiteY6" fmla="*/ 952754 h 2023101"/>
                    <a:gd name="connsiteX7" fmla="*/ 610387 w 1643432"/>
                    <a:gd name="connsiteY7" fmla="*/ 968371 h 2023101"/>
                    <a:gd name="connsiteX8" fmla="*/ 610387 w 1643432"/>
                    <a:gd name="connsiteY8" fmla="*/ 1445841 h 2023101"/>
                    <a:gd name="connsiteX9" fmla="*/ 609751 w 1643432"/>
                    <a:gd name="connsiteY9" fmla="*/ 1445841 h 2023101"/>
                    <a:gd name="connsiteX10" fmla="*/ 547040 w 1643432"/>
                    <a:gd name="connsiteY10" fmla="*/ 2023101 h 2023101"/>
                    <a:gd name="connsiteX11" fmla="*/ 390510 w 1643432"/>
                    <a:gd name="connsiteY11" fmla="*/ 2023101 h 2023101"/>
                    <a:gd name="connsiteX12" fmla="*/ 390511 w 1643432"/>
                    <a:gd name="connsiteY12" fmla="*/ 1359783 h 2023101"/>
                    <a:gd name="connsiteX13" fmla="*/ 374894 w 1643432"/>
                    <a:gd name="connsiteY13" fmla="*/ 1344167 h 2023101"/>
                    <a:gd name="connsiteX14" fmla="*/ 359278 w 1643432"/>
                    <a:gd name="connsiteY14" fmla="*/ 1359783 h 2023101"/>
                    <a:gd name="connsiteX15" fmla="*/ 359278 w 1643432"/>
                    <a:gd name="connsiteY15" fmla="*/ 2023101 h 2023101"/>
                    <a:gd name="connsiteX16" fmla="*/ 202749 w 1643432"/>
                    <a:gd name="connsiteY16" fmla="*/ 2023101 h 2023101"/>
                    <a:gd name="connsiteX17" fmla="*/ 140039 w 1643432"/>
                    <a:gd name="connsiteY17" fmla="*/ 1445841 h 2023101"/>
                    <a:gd name="connsiteX18" fmla="*/ 139400 w 1643432"/>
                    <a:gd name="connsiteY18" fmla="*/ 1445841 h 2023101"/>
                    <a:gd name="connsiteX19" fmla="*/ 139401 w 1643432"/>
                    <a:gd name="connsiteY19" fmla="*/ 968371 h 2023101"/>
                    <a:gd name="connsiteX20" fmla="*/ 123784 w 1643432"/>
                    <a:gd name="connsiteY20" fmla="*/ 952754 h 2023101"/>
                    <a:gd name="connsiteX21" fmla="*/ 108168 w 1643432"/>
                    <a:gd name="connsiteY21" fmla="*/ 968371 h 2023101"/>
                    <a:gd name="connsiteX22" fmla="*/ 108168 w 1643432"/>
                    <a:gd name="connsiteY22" fmla="*/ 1445841 h 2023101"/>
                    <a:gd name="connsiteX23" fmla="*/ 0 w 1643432"/>
                    <a:gd name="connsiteY23" fmla="*/ 1445841 h 2023101"/>
                    <a:gd name="connsiteX24" fmla="*/ 0 w 1643432"/>
                    <a:gd name="connsiteY24" fmla="*/ 843411 h 2023101"/>
                    <a:gd name="connsiteX25" fmla="*/ 120490 w 1643432"/>
                    <a:gd name="connsiteY25" fmla="*/ 722921 h 2023101"/>
                    <a:gd name="connsiteX26" fmla="*/ 1161014 w 1643432"/>
                    <a:gd name="connsiteY26" fmla="*/ 722920 h 2023101"/>
                    <a:gd name="connsiteX27" fmla="*/ 1376060 w 1643432"/>
                    <a:gd name="connsiteY27" fmla="*/ 722920 h 2023101"/>
                    <a:gd name="connsiteX28" fmla="*/ 1643432 w 1643432"/>
                    <a:gd name="connsiteY28" fmla="*/ 990292 h 2023101"/>
                    <a:gd name="connsiteX29" fmla="*/ 1643432 w 1643432"/>
                    <a:gd name="connsiteY29" fmla="*/ 1445840 h 2023101"/>
                    <a:gd name="connsiteX30" fmla="*/ 1535263 w 1643432"/>
                    <a:gd name="connsiteY30" fmla="*/ 1445840 h 2023101"/>
                    <a:gd name="connsiteX31" fmla="*/ 1535263 w 1643432"/>
                    <a:gd name="connsiteY31" fmla="*/ 980261 h 2023101"/>
                    <a:gd name="connsiteX32" fmla="*/ 1519647 w 1643432"/>
                    <a:gd name="connsiteY32" fmla="*/ 964645 h 2023101"/>
                    <a:gd name="connsiteX33" fmla="*/ 1504030 w 1643432"/>
                    <a:gd name="connsiteY33" fmla="*/ 980261 h 2023101"/>
                    <a:gd name="connsiteX34" fmla="*/ 1504030 w 1643432"/>
                    <a:gd name="connsiteY34" fmla="*/ 1319241 h 2023101"/>
                    <a:gd name="connsiteX35" fmla="*/ 1556710 w 1643432"/>
                    <a:gd name="connsiteY35" fmla="*/ 1710911 h 2023101"/>
                    <a:gd name="connsiteX36" fmla="*/ 1474517 w 1643432"/>
                    <a:gd name="connsiteY36" fmla="*/ 1710911 h 2023101"/>
                    <a:gd name="connsiteX37" fmla="*/ 1440258 w 1643432"/>
                    <a:gd name="connsiteY37" fmla="*/ 2023099 h 2023101"/>
                    <a:gd name="connsiteX38" fmla="*/ 1283729 w 1643432"/>
                    <a:gd name="connsiteY38" fmla="*/ 2023099 h 2023101"/>
                    <a:gd name="connsiteX39" fmla="*/ 1283729 w 1643432"/>
                    <a:gd name="connsiteY39" fmla="*/ 1710911 h 2023101"/>
                    <a:gd name="connsiteX40" fmla="*/ 1252496 w 1643432"/>
                    <a:gd name="connsiteY40" fmla="*/ 1710911 h 2023101"/>
                    <a:gd name="connsiteX41" fmla="*/ 1252496 w 1643432"/>
                    <a:gd name="connsiteY41" fmla="*/ 2023099 h 2023101"/>
                    <a:gd name="connsiteX42" fmla="*/ 1095967 w 1643432"/>
                    <a:gd name="connsiteY42" fmla="*/ 2023099 h 2023101"/>
                    <a:gd name="connsiteX43" fmla="*/ 1061707 w 1643432"/>
                    <a:gd name="connsiteY43" fmla="*/ 1710911 h 2023101"/>
                    <a:gd name="connsiteX44" fmla="*/ 980364 w 1643432"/>
                    <a:gd name="connsiteY44" fmla="*/ 1710911 h 2023101"/>
                    <a:gd name="connsiteX45" fmla="*/ 1033043 w 1643432"/>
                    <a:gd name="connsiteY45" fmla="*/ 1319241 h 2023101"/>
                    <a:gd name="connsiteX46" fmla="*/ 1033043 w 1643432"/>
                    <a:gd name="connsiteY46" fmla="*/ 980261 h 2023101"/>
                    <a:gd name="connsiteX47" fmla="*/ 1017427 w 1643432"/>
                    <a:gd name="connsiteY47" fmla="*/ 964645 h 2023101"/>
                    <a:gd name="connsiteX48" fmla="*/ 1001810 w 1643432"/>
                    <a:gd name="connsiteY48" fmla="*/ 980261 h 2023101"/>
                    <a:gd name="connsiteX49" fmla="*/ 1001810 w 1643432"/>
                    <a:gd name="connsiteY49" fmla="*/ 1445840 h 2023101"/>
                    <a:gd name="connsiteX50" fmla="*/ 893642 w 1643432"/>
                    <a:gd name="connsiteY50" fmla="*/ 1445840 h 2023101"/>
                    <a:gd name="connsiteX51" fmla="*/ 893642 w 1643432"/>
                    <a:gd name="connsiteY51" fmla="*/ 990292 h 2023101"/>
                    <a:gd name="connsiteX52" fmla="*/ 1161014 w 1643432"/>
                    <a:gd name="connsiteY52" fmla="*/ 722920 h 2023101"/>
                    <a:gd name="connsiteX53" fmla="*/ 374895 w 1643432"/>
                    <a:gd name="connsiteY53" fmla="*/ 1 h 2023101"/>
                    <a:gd name="connsiteX54" fmla="*/ 712258 w 1643432"/>
                    <a:gd name="connsiteY54" fmla="*/ 337364 h 2023101"/>
                    <a:gd name="connsiteX55" fmla="*/ 374895 w 1643432"/>
                    <a:gd name="connsiteY55" fmla="*/ 674727 h 2023101"/>
                    <a:gd name="connsiteX56" fmla="*/ 37532 w 1643432"/>
                    <a:gd name="connsiteY56" fmla="*/ 337364 h 2023101"/>
                    <a:gd name="connsiteX57" fmla="*/ 374895 w 1643432"/>
                    <a:gd name="connsiteY57" fmla="*/ 1 h 2023101"/>
                    <a:gd name="connsiteX58" fmla="*/ 1268537 w 1643432"/>
                    <a:gd name="connsiteY58" fmla="*/ 0 h 2023101"/>
                    <a:gd name="connsiteX59" fmla="*/ 1605900 w 1643432"/>
                    <a:gd name="connsiteY59" fmla="*/ 337363 h 2023101"/>
                    <a:gd name="connsiteX60" fmla="*/ 1268537 w 1643432"/>
                    <a:gd name="connsiteY60" fmla="*/ 674726 h 2023101"/>
                    <a:gd name="connsiteX61" fmla="*/ 931174 w 1643432"/>
                    <a:gd name="connsiteY61" fmla="*/ 337363 h 2023101"/>
                    <a:gd name="connsiteX62" fmla="*/ 1268537 w 1643432"/>
                    <a:gd name="connsiteY62" fmla="*/ 0 h 20231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1643432" h="2023101">
                      <a:moveTo>
                        <a:pt x="120490" y="722921"/>
                      </a:moveTo>
                      <a:lnTo>
                        <a:pt x="629301" y="722921"/>
                      </a:lnTo>
                      <a:cubicBezTo>
                        <a:pt x="695845" y="722921"/>
                        <a:pt x="749790" y="776866"/>
                        <a:pt x="749790" y="843411"/>
                      </a:cubicBezTo>
                      <a:lnTo>
                        <a:pt x="749790" y="1445841"/>
                      </a:lnTo>
                      <a:lnTo>
                        <a:pt x="641621" y="1445841"/>
                      </a:lnTo>
                      <a:lnTo>
                        <a:pt x="641621" y="968371"/>
                      </a:lnTo>
                      <a:cubicBezTo>
                        <a:pt x="641621" y="959746"/>
                        <a:pt x="634629" y="952754"/>
                        <a:pt x="626004" y="952754"/>
                      </a:cubicBezTo>
                      <a:cubicBezTo>
                        <a:pt x="617379" y="952754"/>
                        <a:pt x="610387" y="959746"/>
                        <a:pt x="610387" y="968371"/>
                      </a:cubicBezTo>
                      <a:lnTo>
                        <a:pt x="610387" y="1445841"/>
                      </a:lnTo>
                      <a:lnTo>
                        <a:pt x="609751" y="1445841"/>
                      </a:lnTo>
                      <a:lnTo>
                        <a:pt x="547040" y="2023101"/>
                      </a:lnTo>
                      <a:lnTo>
                        <a:pt x="390510" y="2023101"/>
                      </a:lnTo>
                      <a:lnTo>
                        <a:pt x="390511" y="1359783"/>
                      </a:lnTo>
                      <a:cubicBezTo>
                        <a:pt x="390511" y="1351158"/>
                        <a:pt x="383519" y="1344167"/>
                        <a:pt x="374894" y="1344167"/>
                      </a:cubicBezTo>
                      <a:cubicBezTo>
                        <a:pt x="366269" y="1344167"/>
                        <a:pt x="359278" y="1351158"/>
                        <a:pt x="359278" y="1359783"/>
                      </a:cubicBezTo>
                      <a:lnTo>
                        <a:pt x="359278" y="2023101"/>
                      </a:lnTo>
                      <a:lnTo>
                        <a:pt x="202749" y="2023101"/>
                      </a:lnTo>
                      <a:lnTo>
                        <a:pt x="140039" y="1445841"/>
                      </a:lnTo>
                      <a:lnTo>
                        <a:pt x="139400" y="1445841"/>
                      </a:lnTo>
                      <a:lnTo>
                        <a:pt x="139401" y="968371"/>
                      </a:lnTo>
                      <a:cubicBezTo>
                        <a:pt x="139401" y="959746"/>
                        <a:pt x="132409" y="952754"/>
                        <a:pt x="123784" y="952754"/>
                      </a:cubicBezTo>
                      <a:cubicBezTo>
                        <a:pt x="115159" y="952754"/>
                        <a:pt x="108168" y="959746"/>
                        <a:pt x="108168" y="968371"/>
                      </a:cubicBezTo>
                      <a:lnTo>
                        <a:pt x="108168" y="1445841"/>
                      </a:lnTo>
                      <a:lnTo>
                        <a:pt x="0" y="1445841"/>
                      </a:lnTo>
                      <a:lnTo>
                        <a:pt x="0" y="843411"/>
                      </a:lnTo>
                      <a:cubicBezTo>
                        <a:pt x="0" y="776866"/>
                        <a:pt x="53945" y="722921"/>
                        <a:pt x="120490" y="722921"/>
                      </a:cubicBezTo>
                      <a:close/>
                      <a:moveTo>
                        <a:pt x="1161014" y="722920"/>
                      </a:moveTo>
                      <a:lnTo>
                        <a:pt x="1376060" y="722920"/>
                      </a:lnTo>
                      <a:cubicBezTo>
                        <a:pt x="1523726" y="722920"/>
                        <a:pt x="1643432" y="842627"/>
                        <a:pt x="1643432" y="990292"/>
                      </a:cubicBezTo>
                      <a:lnTo>
                        <a:pt x="1643432" y="1445840"/>
                      </a:lnTo>
                      <a:lnTo>
                        <a:pt x="1535263" y="1445840"/>
                      </a:lnTo>
                      <a:lnTo>
                        <a:pt x="1535263" y="980261"/>
                      </a:lnTo>
                      <a:cubicBezTo>
                        <a:pt x="1535263" y="971637"/>
                        <a:pt x="1528271" y="964645"/>
                        <a:pt x="1519647" y="964645"/>
                      </a:cubicBezTo>
                      <a:cubicBezTo>
                        <a:pt x="1511022" y="964645"/>
                        <a:pt x="1504030" y="971637"/>
                        <a:pt x="1504030" y="980261"/>
                      </a:cubicBezTo>
                      <a:lnTo>
                        <a:pt x="1504030" y="1319241"/>
                      </a:lnTo>
                      <a:lnTo>
                        <a:pt x="1556710" y="1710911"/>
                      </a:lnTo>
                      <a:lnTo>
                        <a:pt x="1474517" y="1710911"/>
                      </a:lnTo>
                      <a:lnTo>
                        <a:pt x="1440258" y="2023099"/>
                      </a:lnTo>
                      <a:lnTo>
                        <a:pt x="1283729" y="2023099"/>
                      </a:lnTo>
                      <a:lnTo>
                        <a:pt x="1283729" y="1710911"/>
                      </a:lnTo>
                      <a:lnTo>
                        <a:pt x="1252496" y="1710911"/>
                      </a:lnTo>
                      <a:lnTo>
                        <a:pt x="1252496" y="2023099"/>
                      </a:lnTo>
                      <a:lnTo>
                        <a:pt x="1095967" y="2023099"/>
                      </a:lnTo>
                      <a:lnTo>
                        <a:pt x="1061707" y="1710911"/>
                      </a:lnTo>
                      <a:lnTo>
                        <a:pt x="980364" y="1710911"/>
                      </a:lnTo>
                      <a:lnTo>
                        <a:pt x="1033043" y="1319241"/>
                      </a:lnTo>
                      <a:lnTo>
                        <a:pt x="1033043" y="980261"/>
                      </a:lnTo>
                      <a:cubicBezTo>
                        <a:pt x="1033043" y="971637"/>
                        <a:pt x="1026052" y="964645"/>
                        <a:pt x="1017427" y="964645"/>
                      </a:cubicBezTo>
                      <a:cubicBezTo>
                        <a:pt x="1008802" y="964645"/>
                        <a:pt x="1001810" y="971637"/>
                        <a:pt x="1001810" y="980261"/>
                      </a:cubicBezTo>
                      <a:lnTo>
                        <a:pt x="1001810" y="1445840"/>
                      </a:lnTo>
                      <a:lnTo>
                        <a:pt x="893642" y="1445840"/>
                      </a:lnTo>
                      <a:lnTo>
                        <a:pt x="893642" y="990292"/>
                      </a:lnTo>
                      <a:cubicBezTo>
                        <a:pt x="893642" y="842627"/>
                        <a:pt x="1013349" y="722920"/>
                        <a:pt x="1161014" y="722920"/>
                      </a:cubicBezTo>
                      <a:close/>
                      <a:moveTo>
                        <a:pt x="374895" y="1"/>
                      </a:moveTo>
                      <a:cubicBezTo>
                        <a:pt x="561216" y="1"/>
                        <a:pt x="712258" y="151044"/>
                        <a:pt x="712258" y="337364"/>
                      </a:cubicBezTo>
                      <a:cubicBezTo>
                        <a:pt x="712258" y="523684"/>
                        <a:pt x="561216" y="674727"/>
                        <a:pt x="374895" y="674727"/>
                      </a:cubicBezTo>
                      <a:cubicBezTo>
                        <a:pt x="188575" y="674727"/>
                        <a:pt x="37532" y="523684"/>
                        <a:pt x="37532" y="337364"/>
                      </a:cubicBezTo>
                      <a:cubicBezTo>
                        <a:pt x="37532" y="151044"/>
                        <a:pt x="188575" y="1"/>
                        <a:pt x="374895" y="1"/>
                      </a:cubicBezTo>
                      <a:close/>
                      <a:moveTo>
                        <a:pt x="1268537" y="0"/>
                      </a:moveTo>
                      <a:cubicBezTo>
                        <a:pt x="1454858" y="0"/>
                        <a:pt x="1605900" y="151043"/>
                        <a:pt x="1605900" y="337363"/>
                      </a:cubicBezTo>
                      <a:cubicBezTo>
                        <a:pt x="1605900" y="523683"/>
                        <a:pt x="1454858" y="674726"/>
                        <a:pt x="1268537" y="674726"/>
                      </a:cubicBezTo>
                      <a:cubicBezTo>
                        <a:pt x="1082217" y="674726"/>
                        <a:pt x="931174" y="523683"/>
                        <a:pt x="931174" y="337363"/>
                      </a:cubicBezTo>
                      <a:cubicBezTo>
                        <a:pt x="931174" y="151043"/>
                        <a:pt x="1082217" y="0"/>
                        <a:pt x="126853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635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5381380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2E5F223-0E08-F8A4-EAFD-7075BFAE8273}"/>
              </a:ext>
            </a:extLst>
          </p:cNvPr>
          <p:cNvSpPr txBox="1"/>
          <p:nvPr/>
        </p:nvSpPr>
        <p:spPr>
          <a:xfrm>
            <a:off x="393664" y="305305"/>
            <a:ext cx="9149845" cy="221936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トイレ用スリッパに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履き替えてください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FAA190BA-D3E3-9E2B-5BC5-B934177CDDAA}"/>
              </a:ext>
            </a:extLst>
          </p:cNvPr>
          <p:cNvSpPr txBox="1"/>
          <p:nvPr/>
        </p:nvSpPr>
        <p:spPr>
          <a:xfrm>
            <a:off x="416580" y="5714271"/>
            <a:ext cx="9126930" cy="83842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靴のまま入らないでください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D1DBB6F-D1A2-F1D9-FA86-C0CCE3E47FF2}"/>
              </a:ext>
            </a:extLst>
          </p:cNvPr>
          <p:cNvGrpSpPr/>
          <p:nvPr/>
        </p:nvGrpSpPr>
        <p:grpSpPr>
          <a:xfrm>
            <a:off x="3553724" y="2753925"/>
            <a:ext cx="2699158" cy="2699158"/>
            <a:chOff x="3746917" y="996949"/>
            <a:chExt cx="2412166" cy="2412166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DA992877-8CA5-9BAC-14C3-7AD4305C6559}"/>
                </a:ext>
              </a:extLst>
            </p:cNvPr>
            <p:cNvSpPr/>
            <p:nvPr/>
          </p:nvSpPr>
          <p:spPr bwMode="auto">
            <a:xfrm>
              <a:off x="3746917" y="996949"/>
              <a:ext cx="2412166" cy="241216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4ACD6C7-89BD-8718-7DD0-3F95EA83F273}"/>
                </a:ext>
              </a:extLst>
            </p:cNvPr>
            <p:cNvSpPr/>
            <p:nvPr/>
          </p:nvSpPr>
          <p:spPr bwMode="auto">
            <a:xfrm>
              <a:off x="3816557" y="106658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0FB714AC-DBEC-06FE-7C07-021D9F3B9176}"/>
                </a:ext>
              </a:extLst>
            </p:cNvPr>
            <p:cNvGrpSpPr/>
            <p:nvPr/>
          </p:nvGrpSpPr>
          <p:grpSpPr>
            <a:xfrm>
              <a:off x="4076699" y="1356014"/>
              <a:ext cx="1752602" cy="1653586"/>
              <a:chOff x="2657745" y="3673759"/>
              <a:chExt cx="1463278" cy="1380609"/>
            </a:xfrm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6346C3AA-D039-4E3C-2311-D808D7ACB371}"/>
                  </a:ext>
                </a:extLst>
              </p:cNvPr>
              <p:cNvGrpSpPr/>
              <p:nvPr/>
            </p:nvGrpSpPr>
            <p:grpSpPr>
              <a:xfrm>
                <a:off x="3434985" y="3673759"/>
                <a:ext cx="686038" cy="1380609"/>
                <a:chOff x="3434985" y="3673759"/>
                <a:chExt cx="686038" cy="1380609"/>
              </a:xfrm>
            </p:grpSpPr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AEE26F21-E82A-BCAD-A954-4C5B5D39C4AD}"/>
                    </a:ext>
                  </a:extLst>
                </p:cNvPr>
                <p:cNvGrpSpPr/>
                <p:nvPr/>
              </p:nvGrpSpPr>
              <p:grpSpPr>
                <a:xfrm>
                  <a:off x="3434985" y="3673759"/>
                  <a:ext cx="686038" cy="1380609"/>
                  <a:chOff x="2625217" y="3124341"/>
                  <a:chExt cx="1372076" cy="2761218"/>
                </a:xfrm>
              </p:grpSpPr>
              <p:sp>
                <p:nvSpPr>
                  <p:cNvPr id="21" name="四角形: 上の 2 つの角を丸める 20">
                    <a:extLst>
                      <a:ext uri="{FF2B5EF4-FFF2-40B4-BE49-F238E27FC236}">
                        <a16:creationId xmlns:a16="http://schemas.microsoft.com/office/drawing/2014/main" id="{5F39CEA0-70A2-69B5-F197-2BC1F6F9B7D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24911" y="3124341"/>
                    <a:ext cx="1170814" cy="2761218"/>
                  </a:xfrm>
                  <a:prstGeom prst="round2SameRect">
                    <a:avLst>
                      <a:gd name="adj1" fmla="val 36495"/>
                      <a:gd name="adj2" fmla="val 30475"/>
                    </a:avLst>
                  </a:prstGeom>
                  <a:pattFill prst="dkVert">
                    <a:fgClr>
                      <a:srgbClr val="CC6600"/>
                    </a:fgClr>
                    <a:bgClr>
                      <a:srgbClr val="E8BF78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D7037C5C-B97D-1D56-FE7B-16C657337E2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70936" y="3638318"/>
                    <a:ext cx="1278764" cy="1287763"/>
                  </a:xfrm>
                  <a:custGeom>
                    <a:avLst/>
                    <a:gdLst>
                      <a:gd name="connsiteX0" fmla="*/ 412118 w 1278764"/>
                      <a:gd name="connsiteY0" fmla="*/ 0 h 1287763"/>
                      <a:gd name="connsiteX1" fmla="*/ 866646 w 1278764"/>
                      <a:gd name="connsiteY1" fmla="*/ 0 h 1287763"/>
                      <a:gd name="connsiteX2" fmla="*/ 1258080 w 1278764"/>
                      <a:gd name="connsiteY2" fmla="*/ 259460 h 1287763"/>
                      <a:gd name="connsiteX3" fmla="*/ 1278764 w 1278764"/>
                      <a:gd name="connsiteY3" fmla="*/ 326093 h 1287763"/>
                      <a:gd name="connsiteX4" fmla="*/ 1278764 w 1278764"/>
                      <a:gd name="connsiteY4" fmla="*/ 1075350 h 1287763"/>
                      <a:gd name="connsiteX5" fmla="*/ 1265774 w 1278764"/>
                      <a:gd name="connsiteY5" fmla="*/ 1204208 h 1287763"/>
                      <a:gd name="connsiteX6" fmla="*/ 1239837 w 1278764"/>
                      <a:gd name="connsiteY6" fmla="*/ 1287763 h 1287763"/>
                      <a:gd name="connsiteX7" fmla="*/ 1239837 w 1278764"/>
                      <a:gd name="connsiteY7" fmla="*/ 1127121 h 1287763"/>
                      <a:gd name="connsiteX8" fmla="*/ 1118533 w 1278764"/>
                      <a:gd name="connsiteY8" fmla="*/ 1005817 h 1287763"/>
                      <a:gd name="connsiteX9" fmla="*/ 160231 w 1278764"/>
                      <a:gd name="connsiteY9" fmla="*/ 1005817 h 1287763"/>
                      <a:gd name="connsiteX10" fmla="*/ 38927 w 1278764"/>
                      <a:gd name="connsiteY10" fmla="*/ 1127121 h 1287763"/>
                      <a:gd name="connsiteX11" fmla="*/ 38927 w 1278764"/>
                      <a:gd name="connsiteY11" fmla="*/ 1287763 h 1287763"/>
                      <a:gd name="connsiteX12" fmla="*/ 12990 w 1278764"/>
                      <a:gd name="connsiteY12" fmla="*/ 1204208 h 1287763"/>
                      <a:gd name="connsiteX13" fmla="*/ 0 w 1278764"/>
                      <a:gd name="connsiteY13" fmla="*/ 1075350 h 1287763"/>
                      <a:gd name="connsiteX14" fmla="*/ 0 w 1278764"/>
                      <a:gd name="connsiteY14" fmla="*/ 326093 h 1287763"/>
                      <a:gd name="connsiteX15" fmla="*/ 20684 w 1278764"/>
                      <a:gd name="connsiteY15" fmla="*/ 259460 h 1287763"/>
                      <a:gd name="connsiteX16" fmla="*/ 412118 w 1278764"/>
                      <a:gd name="connsiteY16" fmla="*/ 0 h 1287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278764" h="1287763">
                        <a:moveTo>
                          <a:pt x="412118" y="0"/>
                        </a:moveTo>
                        <a:lnTo>
                          <a:pt x="866646" y="0"/>
                        </a:lnTo>
                        <a:cubicBezTo>
                          <a:pt x="1042612" y="0"/>
                          <a:pt x="1193589" y="106986"/>
                          <a:pt x="1258080" y="259460"/>
                        </a:cubicBezTo>
                        <a:lnTo>
                          <a:pt x="1278764" y="326093"/>
                        </a:lnTo>
                        <a:lnTo>
                          <a:pt x="1278764" y="1075350"/>
                        </a:lnTo>
                        <a:cubicBezTo>
                          <a:pt x="1278764" y="1119490"/>
                          <a:pt x="1274291" y="1162586"/>
                          <a:pt x="1265774" y="1204208"/>
                        </a:cubicBezTo>
                        <a:lnTo>
                          <a:pt x="1239837" y="1287763"/>
                        </a:lnTo>
                        <a:lnTo>
                          <a:pt x="1239837" y="1127121"/>
                        </a:lnTo>
                        <a:cubicBezTo>
                          <a:pt x="1239837" y="1060127"/>
                          <a:pt x="1185527" y="1005817"/>
                          <a:pt x="1118533" y="1005817"/>
                        </a:cubicBezTo>
                        <a:lnTo>
                          <a:pt x="160231" y="1005817"/>
                        </a:lnTo>
                        <a:cubicBezTo>
                          <a:pt x="93237" y="1005817"/>
                          <a:pt x="38927" y="1060127"/>
                          <a:pt x="38927" y="1127121"/>
                        </a:cubicBezTo>
                        <a:lnTo>
                          <a:pt x="38927" y="1287763"/>
                        </a:lnTo>
                        <a:lnTo>
                          <a:pt x="12990" y="1204208"/>
                        </a:lnTo>
                        <a:cubicBezTo>
                          <a:pt x="4473" y="1162586"/>
                          <a:pt x="0" y="1119490"/>
                          <a:pt x="0" y="1075350"/>
                        </a:cubicBezTo>
                        <a:lnTo>
                          <a:pt x="0" y="326093"/>
                        </a:lnTo>
                        <a:lnTo>
                          <a:pt x="20684" y="259460"/>
                        </a:lnTo>
                        <a:cubicBezTo>
                          <a:pt x="85175" y="106986"/>
                          <a:pt x="236152" y="0"/>
                          <a:pt x="412118" y="0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E2C1C54F-3C71-9B50-05F6-059D08E1AC6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25217" y="4059070"/>
                    <a:ext cx="45719" cy="210724"/>
                  </a:xfrm>
                  <a:custGeom>
                    <a:avLst/>
                    <a:gdLst>
                      <a:gd name="connsiteX0" fmla="*/ 45005 w 45005"/>
                      <a:gd name="connsiteY0" fmla="*/ 0 h 207433"/>
                      <a:gd name="connsiteX1" fmla="*/ 45005 w 45005"/>
                      <a:gd name="connsiteY1" fmla="*/ 207433 h 207433"/>
                      <a:gd name="connsiteX2" fmla="*/ 42168 w 45005"/>
                      <a:gd name="connsiteY2" fmla="*/ 205520 h 207433"/>
                      <a:gd name="connsiteX3" fmla="*/ 0 w 45005"/>
                      <a:gd name="connsiteY3" fmla="*/ 103716 h 207433"/>
                      <a:gd name="connsiteX4" fmla="*/ 42168 w 45005"/>
                      <a:gd name="connsiteY4" fmla="*/ 1912 h 207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" h="207433">
                        <a:moveTo>
                          <a:pt x="45005" y="0"/>
                        </a:moveTo>
                        <a:lnTo>
                          <a:pt x="45005" y="207433"/>
                        </a:lnTo>
                        <a:lnTo>
                          <a:pt x="42168" y="205520"/>
                        </a:lnTo>
                        <a:cubicBezTo>
                          <a:pt x="16115" y="179466"/>
                          <a:pt x="0" y="143473"/>
                          <a:pt x="0" y="103716"/>
                        </a:cubicBezTo>
                        <a:cubicBezTo>
                          <a:pt x="0" y="63959"/>
                          <a:pt x="16115" y="27966"/>
                          <a:pt x="42168" y="191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F1A53A72-1139-B51C-00C0-BDD92F2DFC7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25217" y="4399589"/>
                    <a:ext cx="45719" cy="210724"/>
                  </a:xfrm>
                  <a:custGeom>
                    <a:avLst/>
                    <a:gdLst>
                      <a:gd name="connsiteX0" fmla="*/ 45005 w 45005"/>
                      <a:gd name="connsiteY0" fmla="*/ 0 h 207433"/>
                      <a:gd name="connsiteX1" fmla="*/ 45005 w 45005"/>
                      <a:gd name="connsiteY1" fmla="*/ 207433 h 207433"/>
                      <a:gd name="connsiteX2" fmla="*/ 42168 w 45005"/>
                      <a:gd name="connsiteY2" fmla="*/ 205520 h 207433"/>
                      <a:gd name="connsiteX3" fmla="*/ 0 w 45005"/>
                      <a:gd name="connsiteY3" fmla="*/ 103716 h 207433"/>
                      <a:gd name="connsiteX4" fmla="*/ 42168 w 45005"/>
                      <a:gd name="connsiteY4" fmla="*/ 1912 h 207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" h="207433">
                        <a:moveTo>
                          <a:pt x="45005" y="0"/>
                        </a:moveTo>
                        <a:lnTo>
                          <a:pt x="45005" y="207433"/>
                        </a:lnTo>
                        <a:lnTo>
                          <a:pt x="42168" y="205520"/>
                        </a:lnTo>
                        <a:cubicBezTo>
                          <a:pt x="16115" y="179466"/>
                          <a:pt x="0" y="143473"/>
                          <a:pt x="0" y="103716"/>
                        </a:cubicBezTo>
                        <a:cubicBezTo>
                          <a:pt x="0" y="63959"/>
                          <a:pt x="16115" y="27966"/>
                          <a:pt x="42168" y="191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D3B0FFF8-AAD4-9E1E-59EC-6726B8E57DB7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951574" y="4059070"/>
                    <a:ext cx="45719" cy="210724"/>
                  </a:xfrm>
                  <a:custGeom>
                    <a:avLst/>
                    <a:gdLst>
                      <a:gd name="connsiteX0" fmla="*/ 45005 w 45005"/>
                      <a:gd name="connsiteY0" fmla="*/ 0 h 207433"/>
                      <a:gd name="connsiteX1" fmla="*/ 45005 w 45005"/>
                      <a:gd name="connsiteY1" fmla="*/ 207433 h 207433"/>
                      <a:gd name="connsiteX2" fmla="*/ 42168 w 45005"/>
                      <a:gd name="connsiteY2" fmla="*/ 205520 h 207433"/>
                      <a:gd name="connsiteX3" fmla="*/ 0 w 45005"/>
                      <a:gd name="connsiteY3" fmla="*/ 103716 h 207433"/>
                      <a:gd name="connsiteX4" fmla="*/ 42168 w 45005"/>
                      <a:gd name="connsiteY4" fmla="*/ 1912 h 207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" h="207433">
                        <a:moveTo>
                          <a:pt x="45005" y="0"/>
                        </a:moveTo>
                        <a:lnTo>
                          <a:pt x="45005" y="207433"/>
                        </a:lnTo>
                        <a:lnTo>
                          <a:pt x="42168" y="205520"/>
                        </a:lnTo>
                        <a:cubicBezTo>
                          <a:pt x="16115" y="179466"/>
                          <a:pt x="0" y="143473"/>
                          <a:pt x="0" y="103716"/>
                        </a:cubicBezTo>
                        <a:cubicBezTo>
                          <a:pt x="0" y="63959"/>
                          <a:pt x="16115" y="27966"/>
                          <a:pt x="42168" y="191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AB5509BE-E3A8-EDCF-6BF7-301E4BFB0F96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951574" y="4399589"/>
                    <a:ext cx="45719" cy="210724"/>
                  </a:xfrm>
                  <a:custGeom>
                    <a:avLst/>
                    <a:gdLst>
                      <a:gd name="connsiteX0" fmla="*/ 45005 w 45005"/>
                      <a:gd name="connsiteY0" fmla="*/ 0 h 207433"/>
                      <a:gd name="connsiteX1" fmla="*/ 45005 w 45005"/>
                      <a:gd name="connsiteY1" fmla="*/ 207433 h 207433"/>
                      <a:gd name="connsiteX2" fmla="*/ 42168 w 45005"/>
                      <a:gd name="connsiteY2" fmla="*/ 205520 h 207433"/>
                      <a:gd name="connsiteX3" fmla="*/ 0 w 45005"/>
                      <a:gd name="connsiteY3" fmla="*/ 103716 h 207433"/>
                      <a:gd name="connsiteX4" fmla="*/ 42168 w 45005"/>
                      <a:gd name="connsiteY4" fmla="*/ 1912 h 207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" h="207433">
                        <a:moveTo>
                          <a:pt x="45005" y="0"/>
                        </a:moveTo>
                        <a:lnTo>
                          <a:pt x="45005" y="207433"/>
                        </a:lnTo>
                        <a:lnTo>
                          <a:pt x="42168" y="205520"/>
                        </a:lnTo>
                        <a:cubicBezTo>
                          <a:pt x="16115" y="179466"/>
                          <a:pt x="0" y="143473"/>
                          <a:pt x="0" y="103716"/>
                        </a:cubicBezTo>
                        <a:cubicBezTo>
                          <a:pt x="0" y="63959"/>
                          <a:pt x="16115" y="27966"/>
                          <a:pt x="42168" y="191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5E7CD82C-5F58-BC66-4DBE-0BD4E06D641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09863" y="4644135"/>
                    <a:ext cx="1200910" cy="192547"/>
                  </a:xfrm>
                  <a:custGeom>
                    <a:avLst/>
                    <a:gdLst>
                      <a:gd name="connsiteX0" fmla="*/ 121304 w 1200910"/>
                      <a:gd name="connsiteY0" fmla="*/ 0 h 192547"/>
                      <a:gd name="connsiteX1" fmla="*/ 1079606 w 1200910"/>
                      <a:gd name="connsiteY1" fmla="*/ 0 h 192547"/>
                      <a:gd name="connsiteX2" fmla="*/ 1200910 w 1200910"/>
                      <a:gd name="connsiteY2" fmla="*/ 121304 h 192547"/>
                      <a:gd name="connsiteX3" fmla="*/ 1200910 w 1200910"/>
                      <a:gd name="connsiteY3" fmla="*/ 192547 h 192547"/>
                      <a:gd name="connsiteX4" fmla="*/ 1196916 w 1200910"/>
                      <a:gd name="connsiteY4" fmla="*/ 172764 h 192547"/>
                      <a:gd name="connsiteX5" fmla="*/ 1065936 w 1200910"/>
                      <a:gd name="connsiteY5" fmla="*/ 85945 h 192547"/>
                      <a:gd name="connsiteX6" fmla="*/ 134974 w 1200910"/>
                      <a:gd name="connsiteY6" fmla="*/ 85945 h 192547"/>
                      <a:gd name="connsiteX7" fmla="*/ 3994 w 1200910"/>
                      <a:gd name="connsiteY7" fmla="*/ 172764 h 192547"/>
                      <a:gd name="connsiteX8" fmla="*/ 0 w 1200910"/>
                      <a:gd name="connsiteY8" fmla="*/ 192547 h 192547"/>
                      <a:gd name="connsiteX9" fmla="*/ 0 w 1200910"/>
                      <a:gd name="connsiteY9" fmla="*/ 121304 h 192547"/>
                      <a:gd name="connsiteX10" fmla="*/ 121304 w 1200910"/>
                      <a:gd name="connsiteY10" fmla="*/ 0 h 1925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200910" h="192547">
                        <a:moveTo>
                          <a:pt x="121304" y="0"/>
                        </a:moveTo>
                        <a:lnTo>
                          <a:pt x="1079606" y="0"/>
                        </a:lnTo>
                        <a:cubicBezTo>
                          <a:pt x="1146600" y="0"/>
                          <a:pt x="1200910" y="54310"/>
                          <a:pt x="1200910" y="121304"/>
                        </a:cubicBezTo>
                        <a:lnTo>
                          <a:pt x="1200910" y="192547"/>
                        </a:lnTo>
                        <a:lnTo>
                          <a:pt x="1196916" y="172764"/>
                        </a:lnTo>
                        <a:cubicBezTo>
                          <a:pt x="1175337" y="121744"/>
                          <a:pt x="1124817" y="85945"/>
                          <a:pt x="1065936" y="85945"/>
                        </a:cubicBezTo>
                        <a:lnTo>
                          <a:pt x="134974" y="85945"/>
                        </a:lnTo>
                        <a:cubicBezTo>
                          <a:pt x="76093" y="85945"/>
                          <a:pt x="25574" y="121744"/>
                          <a:pt x="3994" y="172764"/>
                        </a:cubicBezTo>
                        <a:lnTo>
                          <a:pt x="0" y="192547"/>
                        </a:lnTo>
                        <a:lnTo>
                          <a:pt x="0" y="121304"/>
                        </a:lnTo>
                        <a:cubicBezTo>
                          <a:pt x="0" y="54310"/>
                          <a:pt x="54310" y="0"/>
                          <a:pt x="121304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tx1"/>
                      </a:gs>
                      <a:gs pos="50000">
                        <a:schemeClr val="accent4">
                          <a:lumMod val="100000"/>
                          <a:alpha val="0"/>
                        </a:schemeClr>
                      </a:gs>
                    </a:gsLst>
                    <a:lin ang="5400000" scaled="1"/>
                    <a:tileRect/>
                  </a:gradFill>
                  <a:ln w="31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0" name="テキスト ボックス 19">
                  <a:extLst>
                    <a:ext uri="{FF2B5EF4-FFF2-40B4-BE49-F238E27FC236}">
                      <a16:creationId xmlns:a16="http://schemas.microsoft.com/office/drawing/2014/main" id="{A7803E8C-82EE-C72C-5DDB-B5F15B52F28D}"/>
                    </a:ext>
                  </a:extLst>
                </p:cNvPr>
                <p:cNvSpPr txBox="1"/>
                <p:nvPr/>
              </p:nvSpPr>
              <p:spPr>
                <a:xfrm>
                  <a:off x="3649678" y="4103821"/>
                  <a:ext cx="279486" cy="134227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</a:rPr>
                    <a:t>WC</a:t>
                  </a:r>
                  <a:endParaRPr kumimoji="1" lang="ja-JP" altLang="en-US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AEB017E5-66F7-01CA-673F-50AF915274BF}"/>
                  </a:ext>
                </a:extLst>
              </p:cNvPr>
              <p:cNvGrpSpPr/>
              <p:nvPr/>
            </p:nvGrpSpPr>
            <p:grpSpPr>
              <a:xfrm>
                <a:off x="2657745" y="3673759"/>
                <a:ext cx="686038" cy="1380609"/>
                <a:chOff x="2657745" y="3673759"/>
                <a:chExt cx="686038" cy="1380609"/>
              </a:xfrm>
            </p:grpSpPr>
            <p:grpSp>
              <p:nvGrpSpPr>
                <p:cNvPr id="10" name="グループ化 9">
                  <a:extLst>
                    <a:ext uri="{FF2B5EF4-FFF2-40B4-BE49-F238E27FC236}">
                      <a16:creationId xmlns:a16="http://schemas.microsoft.com/office/drawing/2014/main" id="{4758B359-2B54-1044-EDC9-C18F354C17F4}"/>
                    </a:ext>
                  </a:extLst>
                </p:cNvPr>
                <p:cNvGrpSpPr/>
                <p:nvPr/>
              </p:nvGrpSpPr>
              <p:grpSpPr>
                <a:xfrm>
                  <a:off x="2657745" y="3673759"/>
                  <a:ext cx="686038" cy="1380609"/>
                  <a:chOff x="2625217" y="3124341"/>
                  <a:chExt cx="1372076" cy="2761218"/>
                </a:xfrm>
              </p:grpSpPr>
              <p:sp>
                <p:nvSpPr>
                  <p:cNvPr id="12" name="四角形: 上の 2 つの角を丸める 11">
                    <a:extLst>
                      <a:ext uri="{FF2B5EF4-FFF2-40B4-BE49-F238E27FC236}">
                        <a16:creationId xmlns:a16="http://schemas.microsoft.com/office/drawing/2014/main" id="{76381C78-6F4A-B054-034C-CC3AFE7395A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24911" y="3124341"/>
                    <a:ext cx="1170814" cy="2761218"/>
                  </a:xfrm>
                  <a:prstGeom prst="round2SameRect">
                    <a:avLst>
                      <a:gd name="adj1" fmla="val 36495"/>
                      <a:gd name="adj2" fmla="val 30475"/>
                    </a:avLst>
                  </a:prstGeom>
                  <a:pattFill prst="dkVert">
                    <a:fgClr>
                      <a:srgbClr val="CC6600"/>
                    </a:fgClr>
                    <a:bgClr>
                      <a:srgbClr val="E8BF78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" name="フリーフォーム: 図形 12">
                    <a:extLst>
                      <a:ext uri="{FF2B5EF4-FFF2-40B4-BE49-F238E27FC236}">
                        <a16:creationId xmlns:a16="http://schemas.microsoft.com/office/drawing/2014/main" id="{C06613FC-59D1-D08A-0E31-DFCC0F60B07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70936" y="3638318"/>
                    <a:ext cx="1278764" cy="1287763"/>
                  </a:xfrm>
                  <a:custGeom>
                    <a:avLst/>
                    <a:gdLst>
                      <a:gd name="connsiteX0" fmla="*/ 412118 w 1278764"/>
                      <a:gd name="connsiteY0" fmla="*/ 0 h 1287763"/>
                      <a:gd name="connsiteX1" fmla="*/ 866646 w 1278764"/>
                      <a:gd name="connsiteY1" fmla="*/ 0 h 1287763"/>
                      <a:gd name="connsiteX2" fmla="*/ 1258080 w 1278764"/>
                      <a:gd name="connsiteY2" fmla="*/ 259460 h 1287763"/>
                      <a:gd name="connsiteX3" fmla="*/ 1278764 w 1278764"/>
                      <a:gd name="connsiteY3" fmla="*/ 326093 h 1287763"/>
                      <a:gd name="connsiteX4" fmla="*/ 1278764 w 1278764"/>
                      <a:gd name="connsiteY4" fmla="*/ 1075350 h 1287763"/>
                      <a:gd name="connsiteX5" fmla="*/ 1265774 w 1278764"/>
                      <a:gd name="connsiteY5" fmla="*/ 1204208 h 1287763"/>
                      <a:gd name="connsiteX6" fmla="*/ 1239837 w 1278764"/>
                      <a:gd name="connsiteY6" fmla="*/ 1287763 h 1287763"/>
                      <a:gd name="connsiteX7" fmla="*/ 1239837 w 1278764"/>
                      <a:gd name="connsiteY7" fmla="*/ 1127121 h 1287763"/>
                      <a:gd name="connsiteX8" fmla="*/ 1118533 w 1278764"/>
                      <a:gd name="connsiteY8" fmla="*/ 1005817 h 1287763"/>
                      <a:gd name="connsiteX9" fmla="*/ 160231 w 1278764"/>
                      <a:gd name="connsiteY9" fmla="*/ 1005817 h 1287763"/>
                      <a:gd name="connsiteX10" fmla="*/ 38927 w 1278764"/>
                      <a:gd name="connsiteY10" fmla="*/ 1127121 h 1287763"/>
                      <a:gd name="connsiteX11" fmla="*/ 38927 w 1278764"/>
                      <a:gd name="connsiteY11" fmla="*/ 1287763 h 1287763"/>
                      <a:gd name="connsiteX12" fmla="*/ 12990 w 1278764"/>
                      <a:gd name="connsiteY12" fmla="*/ 1204208 h 1287763"/>
                      <a:gd name="connsiteX13" fmla="*/ 0 w 1278764"/>
                      <a:gd name="connsiteY13" fmla="*/ 1075350 h 1287763"/>
                      <a:gd name="connsiteX14" fmla="*/ 0 w 1278764"/>
                      <a:gd name="connsiteY14" fmla="*/ 326093 h 1287763"/>
                      <a:gd name="connsiteX15" fmla="*/ 20684 w 1278764"/>
                      <a:gd name="connsiteY15" fmla="*/ 259460 h 1287763"/>
                      <a:gd name="connsiteX16" fmla="*/ 412118 w 1278764"/>
                      <a:gd name="connsiteY16" fmla="*/ 0 h 1287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278764" h="1287763">
                        <a:moveTo>
                          <a:pt x="412118" y="0"/>
                        </a:moveTo>
                        <a:lnTo>
                          <a:pt x="866646" y="0"/>
                        </a:lnTo>
                        <a:cubicBezTo>
                          <a:pt x="1042612" y="0"/>
                          <a:pt x="1193589" y="106986"/>
                          <a:pt x="1258080" y="259460"/>
                        </a:cubicBezTo>
                        <a:lnTo>
                          <a:pt x="1278764" y="326093"/>
                        </a:lnTo>
                        <a:lnTo>
                          <a:pt x="1278764" y="1075350"/>
                        </a:lnTo>
                        <a:cubicBezTo>
                          <a:pt x="1278764" y="1119490"/>
                          <a:pt x="1274291" y="1162586"/>
                          <a:pt x="1265774" y="1204208"/>
                        </a:cubicBezTo>
                        <a:lnTo>
                          <a:pt x="1239837" y="1287763"/>
                        </a:lnTo>
                        <a:lnTo>
                          <a:pt x="1239837" y="1127121"/>
                        </a:lnTo>
                        <a:cubicBezTo>
                          <a:pt x="1239837" y="1060127"/>
                          <a:pt x="1185527" y="1005817"/>
                          <a:pt x="1118533" y="1005817"/>
                        </a:cubicBezTo>
                        <a:lnTo>
                          <a:pt x="160231" y="1005817"/>
                        </a:lnTo>
                        <a:cubicBezTo>
                          <a:pt x="93237" y="1005817"/>
                          <a:pt x="38927" y="1060127"/>
                          <a:pt x="38927" y="1127121"/>
                        </a:cubicBezTo>
                        <a:lnTo>
                          <a:pt x="38927" y="1287763"/>
                        </a:lnTo>
                        <a:lnTo>
                          <a:pt x="12990" y="1204208"/>
                        </a:lnTo>
                        <a:cubicBezTo>
                          <a:pt x="4473" y="1162586"/>
                          <a:pt x="0" y="1119490"/>
                          <a:pt x="0" y="1075350"/>
                        </a:cubicBezTo>
                        <a:lnTo>
                          <a:pt x="0" y="326093"/>
                        </a:lnTo>
                        <a:lnTo>
                          <a:pt x="20684" y="259460"/>
                        </a:lnTo>
                        <a:cubicBezTo>
                          <a:pt x="85175" y="106986"/>
                          <a:pt x="236152" y="0"/>
                          <a:pt x="412118" y="0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" name="フリーフォーム: 図形 13">
                    <a:extLst>
                      <a:ext uri="{FF2B5EF4-FFF2-40B4-BE49-F238E27FC236}">
                        <a16:creationId xmlns:a16="http://schemas.microsoft.com/office/drawing/2014/main" id="{3F7D8741-0A8A-0661-18E1-70246BA7661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25217" y="4059070"/>
                    <a:ext cx="45719" cy="210724"/>
                  </a:xfrm>
                  <a:custGeom>
                    <a:avLst/>
                    <a:gdLst>
                      <a:gd name="connsiteX0" fmla="*/ 45005 w 45005"/>
                      <a:gd name="connsiteY0" fmla="*/ 0 h 207433"/>
                      <a:gd name="connsiteX1" fmla="*/ 45005 w 45005"/>
                      <a:gd name="connsiteY1" fmla="*/ 207433 h 207433"/>
                      <a:gd name="connsiteX2" fmla="*/ 42168 w 45005"/>
                      <a:gd name="connsiteY2" fmla="*/ 205520 h 207433"/>
                      <a:gd name="connsiteX3" fmla="*/ 0 w 45005"/>
                      <a:gd name="connsiteY3" fmla="*/ 103716 h 207433"/>
                      <a:gd name="connsiteX4" fmla="*/ 42168 w 45005"/>
                      <a:gd name="connsiteY4" fmla="*/ 1912 h 207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" h="207433">
                        <a:moveTo>
                          <a:pt x="45005" y="0"/>
                        </a:moveTo>
                        <a:lnTo>
                          <a:pt x="45005" y="207433"/>
                        </a:lnTo>
                        <a:lnTo>
                          <a:pt x="42168" y="205520"/>
                        </a:lnTo>
                        <a:cubicBezTo>
                          <a:pt x="16115" y="179466"/>
                          <a:pt x="0" y="143473"/>
                          <a:pt x="0" y="103716"/>
                        </a:cubicBezTo>
                        <a:cubicBezTo>
                          <a:pt x="0" y="63959"/>
                          <a:pt x="16115" y="27966"/>
                          <a:pt x="42168" y="191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5" name="フリーフォーム: 図形 14">
                    <a:extLst>
                      <a:ext uri="{FF2B5EF4-FFF2-40B4-BE49-F238E27FC236}">
                        <a16:creationId xmlns:a16="http://schemas.microsoft.com/office/drawing/2014/main" id="{78F5EED3-1E34-733D-100E-4218323884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25217" y="4399589"/>
                    <a:ext cx="45719" cy="210724"/>
                  </a:xfrm>
                  <a:custGeom>
                    <a:avLst/>
                    <a:gdLst>
                      <a:gd name="connsiteX0" fmla="*/ 45005 w 45005"/>
                      <a:gd name="connsiteY0" fmla="*/ 0 h 207433"/>
                      <a:gd name="connsiteX1" fmla="*/ 45005 w 45005"/>
                      <a:gd name="connsiteY1" fmla="*/ 207433 h 207433"/>
                      <a:gd name="connsiteX2" fmla="*/ 42168 w 45005"/>
                      <a:gd name="connsiteY2" fmla="*/ 205520 h 207433"/>
                      <a:gd name="connsiteX3" fmla="*/ 0 w 45005"/>
                      <a:gd name="connsiteY3" fmla="*/ 103716 h 207433"/>
                      <a:gd name="connsiteX4" fmla="*/ 42168 w 45005"/>
                      <a:gd name="connsiteY4" fmla="*/ 1912 h 207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" h="207433">
                        <a:moveTo>
                          <a:pt x="45005" y="0"/>
                        </a:moveTo>
                        <a:lnTo>
                          <a:pt x="45005" y="207433"/>
                        </a:lnTo>
                        <a:lnTo>
                          <a:pt x="42168" y="205520"/>
                        </a:lnTo>
                        <a:cubicBezTo>
                          <a:pt x="16115" y="179466"/>
                          <a:pt x="0" y="143473"/>
                          <a:pt x="0" y="103716"/>
                        </a:cubicBezTo>
                        <a:cubicBezTo>
                          <a:pt x="0" y="63959"/>
                          <a:pt x="16115" y="27966"/>
                          <a:pt x="42168" y="191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49FA670B-9E96-5E41-F57B-EAAA094B8C84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951574" y="4059070"/>
                    <a:ext cx="45719" cy="210724"/>
                  </a:xfrm>
                  <a:custGeom>
                    <a:avLst/>
                    <a:gdLst>
                      <a:gd name="connsiteX0" fmla="*/ 45005 w 45005"/>
                      <a:gd name="connsiteY0" fmla="*/ 0 h 207433"/>
                      <a:gd name="connsiteX1" fmla="*/ 45005 w 45005"/>
                      <a:gd name="connsiteY1" fmla="*/ 207433 h 207433"/>
                      <a:gd name="connsiteX2" fmla="*/ 42168 w 45005"/>
                      <a:gd name="connsiteY2" fmla="*/ 205520 h 207433"/>
                      <a:gd name="connsiteX3" fmla="*/ 0 w 45005"/>
                      <a:gd name="connsiteY3" fmla="*/ 103716 h 207433"/>
                      <a:gd name="connsiteX4" fmla="*/ 42168 w 45005"/>
                      <a:gd name="connsiteY4" fmla="*/ 1912 h 207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" h="207433">
                        <a:moveTo>
                          <a:pt x="45005" y="0"/>
                        </a:moveTo>
                        <a:lnTo>
                          <a:pt x="45005" y="207433"/>
                        </a:lnTo>
                        <a:lnTo>
                          <a:pt x="42168" y="205520"/>
                        </a:lnTo>
                        <a:cubicBezTo>
                          <a:pt x="16115" y="179466"/>
                          <a:pt x="0" y="143473"/>
                          <a:pt x="0" y="103716"/>
                        </a:cubicBezTo>
                        <a:cubicBezTo>
                          <a:pt x="0" y="63959"/>
                          <a:pt x="16115" y="27966"/>
                          <a:pt x="42168" y="191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1BE9DB57-31ED-3462-60DC-D5261A8FB17E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951574" y="4399589"/>
                    <a:ext cx="45719" cy="210724"/>
                  </a:xfrm>
                  <a:custGeom>
                    <a:avLst/>
                    <a:gdLst>
                      <a:gd name="connsiteX0" fmla="*/ 45005 w 45005"/>
                      <a:gd name="connsiteY0" fmla="*/ 0 h 207433"/>
                      <a:gd name="connsiteX1" fmla="*/ 45005 w 45005"/>
                      <a:gd name="connsiteY1" fmla="*/ 207433 h 207433"/>
                      <a:gd name="connsiteX2" fmla="*/ 42168 w 45005"/>
                      <a:gd name="connsiteY2" fmla="*/ 205520 h 207433"/>
                      <a:gd name="connsiteX3" fmla="*/ 0 w 45005"/>
                      <a:gd name="connsiteY3" fmla="*/ 103716 h 207433"/>
                      <a:gd name="connsiteX4" fmla="*/ 42168 w 45005"/>
                      <a:gd name="connsiteY4" fmla="*/ 1912 h 207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" h="207433">
                        <a:moveTo>
                          <a:pt x="45005" y="0"/>
                        </a:moveTo>
                        <a:lnTo>
                          <a:pt x="45005" y="207433"/>
                        </a:lnTo>
                        <a:lnTo>
                          <a:pt x="42168" y="205520"/>
                        </a:lnTo>
                        <a:cubicBezTo>
                          <a:pt x="16115" y="179466"/>
                          <a:pt x="0" y="143473"/>
                          <a:pt x="0" y="103716"/>
                        </a:cubicBezTo>
                        <a:cubicBezTo>
                          <a:pt x="0" y="63959"/>
                          <a:pt x="16115" y="27966"/>
                          <a:pt x="42168" y="191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79CAD91A-F0EE-DAF7-5134-643ECE954DC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09863" y="4644135"/>
                    <a:ext cx="1200910" cy="192547"/>
                  </a:xfrm>
                  <a:custGeom>
                    <a:avLst/>
                    <a:gdLst>
                      <a:gd name="connsiteX0" fmla="*/ 121304 w 1200910"/>
                      <a:gd name="connsiteY0" fmla="*/ 0 h 192547"/>
                      <a:gd name="connsiteX1" fmla="*/ 1079606 w 1200910"/>
                      <a:gd name="connsiteY1" fmla="*/ 0 h 192547"/>
                      <a:gd name="connsiteX2" fmla="*/ 1200910 w 1200910"/>
                      <a:gd name="connsiteY2" fmla="*/ 121304 h 192547"/>
                      <a:gd name="connsiteX3" fmla="*/ 1200910 w 1200910"/>
                      <a:gd name="connsiteY3" fmla="*/ 192547 h 192547"/>
                      <a:gd name="connsiteX4" fmla="*/ 1196916 w 1200910"/>
                      <a:gd name="connsiteY4" fmla="*/ 172764 h 192547"/>
                      <a:gd name="connsiteX5" fmla="*/ 1065936 w 1200910"/>
                      <a:gd name="connsiteY5" fmla="*/ 85945 h 192547"/>
                      <a:gd name="connsiteX6" fmla="*/ 134974 w 1200910"/>
                      <a:gd name="connsiteY6" fmla="*/ 85945 h 192547"/>
                      <a:gd name="connsiteX7" fmla="*/ 3994 w 1200910"/>
                      <a:gd name="connsiteY7" fmla="*/ 172764 h 192547"/>
                      <a:gd name="connsiteX8" fmla="*/ 0 w 1200910"/>
                      <a:gd name="connsiteY8" fmla="*/ 192547 h 192547"/>
                      <a:gd name="connsiteX9" fmla="*/ 0 w 1200910"/>
                      <a:gd name="connsiteY9" fmla="*/ 121304 h 192547"/>
                      <a:gd name="connsiteX10" fmla="*/ 121304 w 1200910"/>
                      <a:gd name="connsiteY10" fmla="*/ 0 h 1925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200910" h="192547">
                        <a:moveTo>
                          <a:pt x="121304" y="0"/>
                        </a:moveTo>
                        <a:lnTo>
                          <a:pt x="1079606" y="0"/>
                        </a:lnTo>
                        <a:cubicBezTo>
                          <a:pt x="1146600" y="0"/>
                          <a:pt x="1200910" y="54310"/>
                          <a:pt x="1200910" y="121304"/>
                        </a:cubicBezTo>
                        <a:lnTo>
                          <a:pt x="1200910" y="192547"/>
                        </a:lnTo>
                        <a:lnTo>
                          <a:pt x="1196916" y="172764"/>
                        </a:lnTo>
                        <a:cubicBezTo>
                          <a:pt x="1175337" y="121744"/>
                          <a:pt x="1124817" y="85945"/>
                          <a:pt x="1065936" y="85945"/>
                        </a:cubicBezTo>
                        <a:lnTo>
                          <a:pt x="134974" y="85945"/>
                        </a:lnTo>
                        <a:cubicBezTo>
                          <a:pt x="76093" y="85945"/>
                          <a:pt x="25574" y="121744"/>
                          <a:pt x="3994" y="172764"/>
                        </a:cubicBezTo>
                        <a:lnTo>
                          <a:pt x="0" y="192547"/>
                        </a:lnTo>
                        <a:lnTo>
                          <a:pt x="0" y="121304"/>
                        </a:lnTo>
                        <a:cubicBezTo>
                          <a:pt x="0" y="54310"/>
                          <a:pt x="54310" y="0"/>
                          <a:pt x="121304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tx1"/>
                      </a:gs>
                      <a:gs pos="50000">
                        <a:schemeClr val="accent4">
                          <a:lumMod val="100000"/>
                          <a:alpha val="0"/>
                        </a:schemeClr>
                      </a:gs>
                    </a:gsLst>
                    <a:lin ang="5400000" scaled="1"/>
                    <a:tileRect/>
                  </a:gradFill>
                  <a:ln w="31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1" name="テキスト ボックス 10">
                  <a:extLst>
                    <a:ext uri="{FF2B5EF4-FFF2-40B4-BE49-F238E27FC236}">
                      <a16:creationId xmlns:a16="http://schemas.microsoft.com/office/drawing/2014/main" id="{1AB24C52-275D-6B43-79EF-3CAAAB6B99DE}"/>
                    </a:ext>
                  </a:extLst>
                </p:cNvPr>
                <p:cNvSpPr txBox="1"/>
                <p:nvPr/>
              </p:nvSpPr>
              <p:spPr>
                <a:xfrm>
                  <a:off x="2868628" y="4103821"/>
                  <a:ext cx="279486" cy="134227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</a:rPr>
                    <a:t>WC</a:t>
                  </a:r>
                  <a:endParaRPr kumimoji="1" lang="ja-JP" altLang="en-US" b="1" dirty="0">
                    <a:solidFill>
                      <a:schemeClr val="bg1"/>
                    </a:solidFill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85381356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42</Words>
  <Application>Microsoft Office PowerPoint</Application>
  <PresentationFormat>A4 210 x 297 mm</PresentationFormat>
  <Paragraphs>19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トイレ用スリッパに履き替えてくださいの貼り紙</dc:title>
  <dc:subject>トイレ用スリッパに履き替えてくださいの貼り紙</dc:subject>
  <dc:creator>でじけろお</dc:creator>
  <cp:revision>1</cp:revision>
  <dcterms:created xsi:type="dcterms:W3CDTF">2014-12-04T06:28:23Z</dcterms:created>
  <dcterms:modified xsi:type="dcterms:W3CDTF">2025-03-29T15:00:16Z</dcterms:modified>
  <cp:version>1</cp:version>
</cp:coreProperties>
</file>