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32" r:id="rId3"/>
    <p:sldId id="333" r:id="rId4"/>
    <p:sldId id="324" r:id="rId5"/>
    <p:sldId id="325" r:id="rId6"/>
    <p:sldId id="326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101" d="100"/>
          <a:sy n="101" d="100"/>
        </p:scale>
        <p:origin x="201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歌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発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表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会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♬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moji0021_歌謡発表会</dc:title>
  <dc:subject>moji0021_歌謡発表会</dc:subject>
  <dc:creator>でじけろお</dc:creator>
  <cp:revision>1</cp:revision>
  <dcterms:created xsi:type="dcterms:W3CDTF">2014-12-04T06:28:15Z</dcterms:created>
  <dcterms:modified xsi:type="dcterms:W3CDTF">2025-03-24T16:11:07Z</dcterms:modified>
  <cp:version>1</cp:version>
</cp:coreProperties>
</file>