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894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124857" y="788517"/>
            <a:ext cx="7656286" cy="44225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タイル工事の為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自転車等は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裏から出入り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お願い致します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A19526-4521-3AAD-1F7D-030A1A6331F7}"/>
              </a:ext>
            </a:extLst>
          </p:cNvPr>
          <p:cNvSpPr txBox="1"/>
          <p:nvPr/>
        </p:nvSpPr>
        <p:spPr>
          <a:xfrm>
            <a:off x="1124857" y="5499230"/>
            <a:ext cx="7656286" cy="63104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ご迷惑をお掛け致します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EFF2899-64E9-6230-00D6-E514FA78C51F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313ACF8F-1AF8-3212-18F7-41E0DE04CDC7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711D2AF-CFF6-E436-5E73-0A3605BD5594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ADFB03F-F779-B571-FBC8-872F5D15AD1C}"/>
              </a:ext>
            </a:extLst>
          </p:cNvPr>
          <p:cNvGrpSpPr/>
          <p:nvPr/>
        </p:nvGrpSpPr>
        <p:grpSpPr>
          <a:xfrm>
            <a:off x="495300" y="457200"/>
            <a:ext cx="8915400" cy="6028076"/>
            <a:chOff x="1124857" y="962026"/>
            <a:chExt cx="7656286" cy="5018424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D39185AE-5A37-4087-5729-EA534DC9CE4A}"/>
                </a:ext>
              </a:extLst>
            </p:cNvPr>
            <p:cNvSpPr txBox="1"/>
            <p:nvPr/>
          </p:nvSpPr>
          <p:spPr>
            <a:xfrm>
              <a:off x="1124857" y="962026"/>
              <a:ext cx="7656286" cy="409925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タイル工事の為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自転車等は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裏から出入り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お願い致します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831929F-1785-3610-1128-9EFCB76C2C08}"/>
                </a:ext>
              </a:extLst>
            </p:cNvPr>
            <p:cNvSpPr txBox="1"/>
            <p:nvPr/>
          </p:nvSpPr>
          <p:spPr>
            <a:xfrm>
              <a:off x="1124857" y="5349403"/>
              <a:ext cx="7656286" cy="6310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ご迷惑をお掛け致します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A51E3A35-639D-CD4D-72FC-637ACF4924CB}"/>
              </a:ext>
            </a:extLst>
          </p:cNvPr>
          <p:cNvSpPr/>
          <p:nvPr/>
        </p:nvSpPr>
        <p:spPr>
          <a:xfrm flipH="1">
            <a:off x="302154" y="303946"/>
            <a:ext cx="7591645" cy="6185394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  <a:gd name="connsiteX0" fmla="*/ 940538 w 7575669"/>
              <a:gd name="connsiteY0" fmla="*/ 0 h 5506320"/>
              <a:gd name="connsiteX1" fmla="*/ 7115120 w 7575669"/>
              <a:gd name="connsiteY1" fmla="*/ 0 h 5506320"/>
              <a:gd name="connsiteX2" fmla="*/ 7575669 w 7575669"/>
              <a:gd name="connsiteY2" fmla="*/ 460549 h 5506320"/>
              <a:gd name="connsiteX3" fmla="*/ 7575669 w 7575669"/>
              <a:gd name="connsiteY3" fmla="*/ 5045771 h 5506320"/>
              <a:gd name="connsiteX4" fmla="*/ 7115120 w 7575669"/>
              <a:gd name="connsiteY4" fmla="*/ 5506320 h 5506320"/>
              <a:gd name="connsiteX5" fmla="*/ 940538 w 7575669"/>
              <a:gd name="connsiteY5" fmla="*/ 5506320 h 5506320"/>
              <a:gd name="connsiteX6" fmla="*/ 479989 w 7575669"/>
              <a:gd name="connsiteY6" fmla="*/ 5045771 h 5506320"/>
              <a:gd name="connsiteX7" fmla="*/ 479989 w 7575669"/>
              <a:gd name="connsiteY7" fmla="*/ 4386503 h 5506320"/>
              <a:gd name="connsiteX8" fmla="*/ 0 w 7575669"/>
              <a:gd name="connsiteY8" fmla="*/ 4436931 h 5506320"/>
              <a:gd name="connsiteX9" fmla="*/ 479989 w 7575669"/>
              <a:gd name="connsiteY9" fmla="*/ 3920161 h 5506320"/>
              <a:gd name="connsiteX10" fmla="*/ 479989 w 7575669"/>
              <a:gd name="connsiteY10" fmla="*/ 460549 h 5506320"/>
              <a:gd name="connsiteX11" fmla="*/ 940538 w 7575669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575669" h="5506320">
                <a:moveTo>
                  <a:pt x="940538" y="0"/>
                </a:moveTo>
                <a:lnTo>
                  <a:pt x="7115120" y="0"/>
                </a:lnTo>
                <a:cubicBezTo>
                  <a:pt x="7369474" y="0"/>
                  <a:pt x="7575669" y="206195"/>
                  <a:pt x="7575669" y="460549"/>
                </a:cubicBezTo>
                <a:lnTo>
                  <a:pt x="7575669" y="5045771"/>
                </a:lnTo>
                <a:cubicBezTo>
                  <a:pt x="7575669" y="5300125"/>
                  <a:pt x="7369474" y="5506320"/>
                  <a:pt x="7115120" y="5506320"/>
                </a:cubicBezTo>
                <a:lnTo>
                  <a:pt x="940538" y="5506320"/>
                </a:lnTo>
                <a:cubicBezTo>
                  <a:pt x="686184" y="5506320"/>
                  <a:pt x="479989" y="5300125"/>
                  <a:pt x="479989" y="5045771"/>
                </a:cubicBezTo>
                <a:lnTo>
                  <a:pt x="479989" y="4386503"/>
                </a:lnTo>
                <a:lnTo>
                  <a:pt x="0" y="4436931"/>
                </a:lnTo>
                <a:lnTo>
                  <a:pt x="479989" y="3920161"/>
                </a:lnTo>
                <a:lnTo>
                  <a:pt x="479989" y="460549"/>
                </a:lnTo>
                <a:cubicBezTo>
                  <a:pt x="479989" y="206195"/>
                  <a:pt x="686184" y="0"/>
                  <a:pt x="94053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BCCBB20-6046-2992-0A54-F08E32F70397}"/>
              </a:ext>
            </a:extLst>
          </p:cNvPr>
          <p:cNvSpPr txBox="1"/>
          <p:nvPr/>
        </p:nvSpPr>
        <p:spPr>
          <a:xfrm>
            <a:off x="724085" y="821927"/>
            <a:ext cx="6238690" cy="515347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タイル工事の為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自転車等は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裏から出入り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お願い致します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2DB2DB3-6D87-7B3F-31F7-7C28EF78F851}"/>
              </a:ext>
            </a:extLst>
          </p:cNvPr>
          <p:cNvSpPr txBox="1"/>
          <p:nvPr/>
        </p:nvSpPr>
        <p:spPr>
          <a:xfrm rot="5087271">
            <a:off x="6986406" y="1505545"/>
            <a:ext cx="3190193" cy="8511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ご迷惑を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お掛け致します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A873744-6055-8FF4-D5F0-DB9E922C7DC1}"/>
              </a:ext>
            </a:extLst>
          </p:cNvPr>
          <p:cNvGrpSpPr/>
          <p:nvPr/>
        </p:nvGrpSpPr>
        <p:grpSpPr>
          <a:xfrm>
            <a:off x="7893799" y="3696800"/>
            <a:ext cx="1567789" cy="2798735"/>
            <a:chOff x="2511164" y="2519098"/>
            <a:chExt cx="1054351" cy="188217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4F5535E-9FF5-55B3-81C6-F1E8A8A197ED}"/>
                </a:ext>
              </a:extLst>
            </p:cNvPr>
            <p:cNvGrpSpPr/>
            <p:nvPr/>
          </p:nvGrpSpPr>
          <p:grpSpPr>
            <a:xfrm>
              <a:off x="2773263" y="3895394"/>
              <a:ext cx="529532" cy="345828"/>
              <a:chOff x="420565" y="1657564"/>
              <a:chExt cx="478519" cy="528161"/>
            </a:xfrm>
            <a:solidFill>
              <a:srgbClr val="002060"/>
            </a:solidFill>
          </p:grpSpPr>
          <p:sp>
            <p:nvSpPr>
              <p:cNvPr id="34" name="フリーフォーム 295">
                <a:extLst>
                  <a:ext uri="{FF2B5EF4-FFF2-40B4-BE49-F238E27FC236}">
                    <a16:creationId xmlns:a16="http://schemas.microsoft.com/office/drawing/2014/main" id="{9DA52BAA-CA82-728D-09DE-21DCFE6743A0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296">
                <a:extLst>
                  <a:ext uri="{FF2B5EF4-FFF2-40B4-BE49-F238E27FC236}">
                    <a16:creationId xmlns:a16="http://schemas.microsoft.com/office/drawing/2014/main" id="{4BB1BF09-6A3E-DE40-BCF5-27D07BDF9216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片側の 2 つの角を丸めた四角形 298">
              <a:extLst>
                <a:ext uri="{FF2B5EF4-FFF2-40B4-BE49-F238E27FC236}">
                  <a16:creationId xmlns:a16="http://schemas.microsoft.com/office/drawing/2014/main" id="{8E5E5C2F-6BAB-5CB0-045B-E5A503CD9058}"/>
                </a:ext>
              </a:extLst>
            </p:cNvPr>
            <p:cNvSpPr/>
            <p:nvPr/>
          </p:nvSpPr>
          <p:spPr bwMode="auto">
            <a:xfrm>
              <a:off x="2708970" y="3309262"/>
              <a:ext cx="658118" cy="565279"/>
            </a:xfrm>
            <a:custGeom>
              <a:avLst/>
              <a:gdLst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534087 h 534087"/>
                <a:gd name="connsiteX7" fmla="*/ 0 w 658118"/>
                <a:gd name="connsiteY7" fmla="*/ 152519 h 534087"/>
                <a:gd name="connsiteX8" fmla="*/ 152519 w 658118"/>
                <a:gd name="connsiteY8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50007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6468"/>
                <a:gd name="connsiteX1" fmla="*/ 505599 w 658118"/>
                <a:gd name="connsiteY1" fmla="*/ 0 h 536468"/>
                <a:gd name="connsiteX2" fmla="*/ 658118 w 658118"/>
                <a:gd name="connsiteY2" fmla="*/ 152519 h 536468"/>
                <a:gd name="connsiteX3" fmla="*/ 658118 w 658118"/>
                <a:gd name="connsiteY3" fmla="*/ 534087 h 536468"/>
                <a:gd name="connsiteX4" fmla="*/ 610493 w 658118"/>
                <a:gd name="connsiteY4" fmla="*/ 536468 h 536468"/>
                <a:gd name="connsiteX5" fmla="*/ 50007 w 658118"/>
                <a:gd name="connsiteY5" fmla="*/ 534087 h 536468"/>
                <a:gd name="connsiteX6" fmla="*/ 0 w 658118"/>
                <a:gd name="connsiteY6" fmla="*/ 152519 h 536468"/>
                <a:gd name="connsiteX7" fmla="*/ 152519 w 658118"/>
                <a:gd name="connsiteY7" fmla="*/ 0 h 536468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05731 w 658118"/>
                <a:gd name="connsiteY3" fmla="*/ 531706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8118" h="534087">
                  <a:moveTo>
                    <a:pt x="152519" y="0"/>
                  </a:moveTo>
                  <a:lnTo>
                    <a:pt x="505599" y="0"/>
                  </a:lnTo>
                  <a:cubicBezTo>
                    <a:pt x="589833" y="0"/>
                    <a:pt x="658118" y="68285"/>
                    <a:pt x="658118" y="152519"/>
                  </a:cubicBezTo>
                  <a:lnTo>
                    <a:pt x="605731" y="531706"/>
                  </a:lnTo>
                  <a:lnTo>
                    <a:pt x="50007" y="534087"/>
                  </a:lnTo>
                  <a:lnTo>
                    <a:pt x="0" y="152519"/>
                  </a:lnTo>
                  <a:cubicBezTo>
                    <a:pt x="0" y="68285"/>
                    <a:pt x="68285" y="0"/>
                    <a:pt x="152519" y="0"/>
                  </a:cubicBezTo>
                  <a:close/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197A73F-08EB-3BDB-80ED-4EC99AED9D9F}"/>
                </a:ext>
              </a:extLst>
            </p:cNvPr>
            <p:cNvGrpSpPr/>
            <p:nvPr/>
          </p:nvGrpSpPr>
          <p:grpSpPr>
            <a:xfrm flipH="1">
              <a:off x="3295508" y="3063153"/>
              <a:ext cx="270007" cy="277880"/>
              <a:chOff x="8472560" y="1251585"/>
              <a:chExt cx="225670" cy="232250"/>
            </a:xfrm>
          </p:grpSpPr>
          <p:sp>
            <p:nvSpPr>
              <p:cNvPr id="31" name="円/楕円 342">
                <a:extLst>
                  <a:ext uri="{FF2B5EF4-FFF2-40B4-BE49-F238E27FC236}">
                    <a16:creationId xmlns:a16="http://schemas.microsoft.com/office/drawing/2014/main" id="{DFE38239-2321-F450-B2CE-C4A36497D6FD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43">
                <a:extLst>
                  <a:ext uri="{FF2B5EF4-FFF2-40B4-BE49-F238E27FC236}">
                    <a16:creationId xmlns:a16="http://schemas.microsoft.com/office/drawing/2014/main" id="{2A180886-6360-DD06-18AC-B8E646A78996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102ACB8E-890C-AB09-99D0-AE1882FFF6E5}"/>
                </a:ext>
              </a:extLst>
            </p:cNvPr>
            <p:cNvSpPr/>
            <p:nvPr/>
          </p:nvSpPr>
          <p:spPr bwMode="auto">
            <a:xfrm>
              <a:off x="2755950" y="3864768"/>
              <a:ext cx="561132" cy="46895"/>
            </a:xfrm>
            <a:prstGeom prst="roundRect">
              <a:avLst>
                <a:gd name="adj" fmla="val 19423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C5ADA5A6-03F7-3597-6F63-B374A2F2E205}"/>
                </a:ext>
              </a:extLst>
            </p:cNvPr>
            <p:cNvSpPr/>
            <p:nvPr/>
          </p:nvSpPr>
          <p:spPr bwMode="auto">
            <a:xfrm rot="10085881">
              <a:off x="2914495" y="3713670"/>
              <a:ext cx="255777" cy="26762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4F1169DE-0D72-AF28-DE28-9A3D3708DAAB}"/>
                </a:ext>
              </a:extLst>
            </p:cNvPr>
            <p:cNvSpPr/>
            <p:nvPr/>
          </p:nvSpPr>
          <p:spPr bwMode="auto">
            <a:xfrm rot="9000000">
              <a:off x="2801758" y="3481006"/>
              <a:ext cx="218230" cy="280581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3C1877D5-C18F-8195-7539-A3B9ACB21155}"/>
                </a:ext>
              </a:extLst>
            </p:cNvPr>
            <p:cNvSpPr/>
            <p:nvPr/>
          </p:nvSpPr>
          <p:spPr bwMode="auto">
            <a:xfrm rot="11514119" flipH="1">
              <a:off x="2912132" y="3713670"/>
              <a:ext cx="255777" cy="26762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FE290235-8D66-5380-DCCF-FFA05A5044DB}"/>
                </a:ext>
              </a:extLst>
            </p:cNvPr>
            <p:cNvSpPr/>
            <p:nvPr/>
          </p:nvSpPr>
          <p:spPr bwMode="auto">
            <a:xfrm rot="12600000" flipH="1">
              <a:off x="3062415" y="3481006"/>
              <a:ext cx="218230" cy="280581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涙形 64">
              <a:extLst>
                <a:ext uri="{FF2B5EF4-FFF2-40B4-BE49-F238E27FC236}">
                  <a16:creationId xmlns:a16="http://schemas.microsoft.com/office/drawing/2014/main" id="{506FCDF6-C1C3-AB8B-79BB-8B3EF2B465AD}"/>
                </a:ext>
              </a:extLst>
            </p:cNvPr>
            <p:cNvSpPr/>
            <p:nvPr/>
          </p:nvSpPr>
          <p:spPr bwMode="auto">
            <a:xfrm>
              <a:off x="2767136" y="4225217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涙形 64">
              <a:extLst>
                <a:ext uri="{FF2B5EF4-FFF2-40B4-BE49-F238E27FC236}">
                  <a16:creationId xmlns:a16="http://schemas.microsoft.com/office/drawing/2014/main" id="{0ED25CA8-F9BC-5D65-DC51-D11EF7DBAF80}"/>
                </a:ext>
              </a:extLst>
            </p:cNvPr>
            <p:cNvSpPr/>
            <p:nvPr/>
          </p:nvSpPr>
          <p:spPr bwMode="auto">
            <a:xfrm flipH="1">
              <a:off x="3038029" y="4225217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304">
              <a:extLst>
                <a:ext uri="{FF2B5EF4-FFF2-40B4-BE49-F238E27FC236}">
                  <a16:creationId xmlns:a16="http://schemas.microsoft.com/office/drawing/2014/main" id="{0659AEC7-9153-FA0F-3DB6-729B5A87DAD9}"/>
                </a:ext>
              </a:extLst>
            </p:cNvPr>
            <p:cNvSpPr/>
            <p:nvPr/>
          </p:nvSpPr>
          <p:spPr bwMode="auto">
            <a:xfrm>
              <a:off x="2815186" y="4272201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305">
              <a:extLst>
                <a:ext uri="{FF2B5EF4-FFF2-40B4-BE49-F238E27FC236}">
                  <a16:creationId xmlns:a16="http://schemas.microsoft.com/office/drawing/2014/main" id="{6064AD83-83AE-9176-7916-735A93A18912}"/>
                </a:ext>
              </a:extLst>
            </p:cNvPr>
            <p:cNvSpPr/>
            <p:nvPr/>
          </p:nvSpPr>
          <p:spPr bwMode="auto">
            <a:xfrm>
              <a:off x="3207222" y="4272201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1EE45AB-FF30-C0A0-252C-445DD4AF1034}"/>
                </a:ext>
              </a:extLst>
            </p:cNvPr>
            <p:cNvGrpSpPr/>
            <p:nvPr/>
          </p:nvGrpSpPr>
          <p:grpSpPr>
            <a:xfrm>
              <a:off x="2511164" y="3063153"/>
              <a:ext cx="270007" cy="277880"/>
              <a:chOff x="8472560" y="1251585"/>
              <a:chExt cx="225670" cy="232250"/>
            </a:xfrm>
          </p:grpSpPr>
          <p:sp>
            <p:nvSpPr>
              <p:cNvPr id="29" name="円/楕円 340">
                <a:extLst>
                  <a:ext uri="{FF2B5EF4-FFF2-40B4-BE49-F238E27FC236}">
                    <a16:creationId xmlns:a16="http://schemas.microsoft.com/office/drawing/2014/main" id="{5E292B36-9669-FCE5-D128-6BB9AB1D6FC6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41">
                <a:extLst>
                  <a:ext uri="{FF2B5EF4-FFF2-40B4-BE49-F238E27FC236}">
                    <a16:creationId xmlns:a16="http://schemas.microsoft.com/office/drawing/2014/main" id="{A2D0BF08-F7C0-DF2F-A3F6-B5E3B423102F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円/楕円 303">
              <a:extLst>
                <a:ext uri="{FF2B5EF4-FFF2-40B4-BE49-F238E27FC236}">
                  <a16:creationId xmlns:a16="http://schemas.microsoft.com/office/drawing/2014/main" id="{6878A498-0E16-7EB8-29AC-5CE386CB8B44}"/>
                </a:ext>
              </a:extLst>
            </p:cNvPr>
            <p:cNvSpPr/>
            <p:nvPr/>
          </p:nvSpPr>
          <p:spPr bwMode="auto">
            <a:xfrm>
              <a:off x="2647747" y="2733069"/>
              <a:ext cx="780565" cy="78056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アーチ 21">
              <a:extLst>
                <a:ext uri="{FF2B5EF4-FFF2-40B4-BE49-F238E27FC236}">
                  <a16:creationId xmlns:a16="http://schemas.microsoft.com/office/drawing/2014/main" id="{DAB57B9C-3DF5-508B-499F-8B6604A44689}"/>
                </a:ext>
              </a:extLst>
            </p:cNvPr>
            <p:cNvSpPr/>
            <p:nvPr/>
          </p:nvSpPr>
          <p:spPr bwMode="auto">
            <a:xfrm>
              <a:off x="2933237" y="3252177"/>
              <a:ext cx="205254" cy="20525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アーチ 22">
              <a:extLst>
                <a:ext uri="{FF2B5EF4-FFF2-40B4-BE49-F238E27FC236}">
                  <a16:creationId xmlns:a16="http://schemas.microsoft.com/office/drawing/2014/main" id="{7E3F3729-A892-2598-056D-C05A41CE4A18}"/>
                </a:ext>
              </a:extLst>
            </p:cNvPr>
            <p:cNvSpPr/>
            <p:nvPr/>
          </p:nvSpPr>
          <p:spPr bwMode="auto">
            <a:xfrm>
              <a:off x="2721310" y="3125675"/>
              <a:ext cx="272647" cy="20525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188FD46E-0D77-7C41-BD8A-C5D99242930D}"/>
                </a:ext>
              </a:extLst>
            </p:cNvPr>
            <p:cNvSpPr/>
            <p:nvPr/>
          </p:nvSpPr>
          <p:spPr bwMode="auto">
            <a:xfrm>
              <a:off x="3088272" y="3125675"/>
              <a:ext cx="272647" cy="20525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9828013-D727-3D88-BE8A-D82DF51FAB5B}"/>
                </a:ext>
              </a:extLst>
            </p:cNvPr>
            <p:cNvSpPr/>
            <p:nvPr/>
          </p:nvSpPr>
          <p:spPr bwMode="auto">
            <a:xfrm>
              <a:off x="2593914" y="2571486"/>
              <a:ext cx="882712" cy="633334"/>
            </a:xfrm>
            <a:custGeom>
              <a:avLst/>
              <a:gdLst>
                <a:gd name="connsiteX0" fmla="*/ 441356 w 882712"/>
                <a:gd name="connsiteY0" fmla="*/ 0 h 633334"/>
                <a:gd name="connsiteX1" fmla="*/ 882712 w 882712"/>
                <a:gd name="connsiteY1" fmla="*/ 441355 h 633334"/>
                <a:gd name="connsiteX2" fmla="*/ 873745 w 882712"/>
                <a:gd name="connsiteY2" fmla="*/ 530304 h 633334"/>
                <a:gd name="connsiteX3" fmla="*/ 867444 w 882712"/>
                <a:gd name="connsiteY3" fmla="*/ 550603 h 633334"/>
                <a:gd name="connsiteX4" fmla="*/ 851438 w 882712"/>
                <a:gd name="connsiteY4" fmla="*/ 558494 h 633334"/>
                <a:gd name="connsiteX5" fmla="*/ 441356 w 882712"/>
                <a:gd name="connsiteY5" fmla="*/ 633334 h 633334"/>
                <a:gd name="connsiteX6" fmla="*/ 31274 w 882712"/>
                <a:gd name="connsiteY6" fmla="*/ 558494 h 633334"/>
                <a:gd name="connsiteX7" fmla="*/ 15268 w 882712"/>
                <a:gd name="connsiteY7" fmla="*/ 550603 h 633334"/>
                <a:gd name="connsiteX8" fmla="*/ 8967 w 882712"/>
                <a:gd name="connsiteY8" fmla="*/ 530304 h 633334"/>
                <a:gd name="connsiteX9" fmla="*/ 0 w 882712"/>
                <a:gd name="connsiteY9" fmla="*/ 441355 h 633334"/>
                <a:gd name="connsiteX10" fmla="*/ 441356 w 882712"/>
                <a:gd name="connsiteY10" fmla="*/ 0 h 6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2712" h="633334">
                  <a:moveTo>
                    <a:pt x="441356" y="0"/>
                  </a:moveTo>
                  <a:cubicBezTo>
                    <a:pt x="685110" y="0"/>
                    <a:pt x="882712" y="197601"/>
                    <a:pt x="882712" y="441355"/>
                  </a:cubicBezTo>
                  <a:cubicBezTo>
                    <a:pt x="882712" y="471824"/>
                    <a:pt x="879625" y="501572"/>
                    <a:pt x="873745" y="530304"/>
                  </a:cubicBezTo>
                  <a:lnTo>
                    <a:pt x="867444" y="550603"/>
                  </a:lnTo>
                  <a:lnTo>
                    <a:pt x="851438" y="558494"/>
                  </a:lnTo>
                  <a:cubicBezTo>
                    <a:pt x="734378" y="605744"/>
                    <a:pt x="593260" y="633334"/>
                    <a:pt x="441356" y="633334"/>
                  </a:cubicBezTo>
                  <a:cubicBezTo>
                    <a:pt x="289453" y="633334"/>
                    <a:pt x="148335" y="605744"/>
                    <a:pt x="31274" y="558494"/>
                  </a:cubicBezTo>
                  <a:lnTo>
                    <a:pt x="15268" y="550603"/>
                  </a:lnTo>
                  <a:lnTo>
                    <a:pt x="8967" y="530304"/>
                  </a:lnTo>
                  <a:cubicBezTo>
                    <a:pt x="3088" y="501572"/>
                    <a:pt x="0" y="471824"/>
                    <a:pt x="0" y="441355"/>
                  </a:cubicBezTo>
                  <a:cubicBezTo>
                    <a:pt x="0" y="197601"/>
                    <a:pt x="197602" y="0"/>
                    <a:pt x="44135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410B174-281D-58DD-4D6E-49706608C823}"/>
                </a:ext>
              </a:extLst>
            </p:cNvPr>
            <p:cNvSpPr/>
            <p:nvPr/>
          </p:nvSpPr>
          <p:spPr bwMode="auto">
            <a:xfrm>
              <a:off x="2593914" y="2519098"/>
              <a:ext cx="882712" cy="633334"/>
            </a:xfrm>
            <a:custGeom>
              <a:avLst/>
              <a:gdLst>
                <a:gd name="connsiteX0" fmla="*/ 441356 w 882712"/>
                <a:gd name="connsiteY0" fmla="*/ 0 h 633334"/>
                <a:gd name="connsiteX1" fmla="*/ 882712 w 882712"/>
                <a:gd name="connsiteY1" fmla="*/ 441355 h 633334"/>
                <a:gd name="connsiteX2" fmla="*/ 873745 w 882712"/>
                <a:gd name="connsiteY2" fmla="*/ 530304 h 633334"/>
                <a:gd name="connsiteX3" fmla="*/ 867444 w 882712"/>
                <a:gd name="connsiteY3" fmla="*/ 550603 h 633334"/>
                <a:gd name="connsiteX4" fmla="*/ 851438 w 882712"/>
                <a:gd name="connsiteY4" fmla="*/ 558494 h 633334"/>
                <a:gd name="connsiteX5" fmla="*/ 441356 w 882712"/>
                <a:gd name="connsiteY5" fmla="*/ 633334 h 633334"/>
                <a:gd name="connsiteX6" fmla="*/ 31274 w 882712"/>
                <a:gd name="connsiteY6" fmla="*/ 558494 h 633334"/>
                <a:gd name="connsiteX7" fmla="*/ 15268 w 882712"/>
                <a:gd name="connsiteY7" fmla="*/ 550603 h 633334"/>
                <a:gd name="connsiteX8" fmla="*/ 8967 w 882712"/>
                <a:gd name="connsiteY8" fmla="*/ 530304 h 633334"/>
                <a:gd name="connsiteX9" fmla="*/ 0 w 882712"/>
                <a:gd name="connsiteY9" fmla="*/ 441355 h 633334"/>
                <a:gd name="connsiteX10" fmla="*/ 441356 w 882712"/>
                <a:gd name="connsiteY10" fmla="*/ 0 h 6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2712" h="633334">
                  <a:moveTo>
                    <a:pt x="441356" y="0"/>
                  </a:moveTo>
                  <a:cubicBezTo>
                    <a:pt x="685110" y="0"/>
                    <a:pt x="882712" y="197601"/>
                    <a:pt x="882712" y="441355"/>
                  </a:cubicBezTo>
                  <a:cubicBezTo>
                    <a:pt x="882712" y="471824"/>
                    <a:pt x="879625" y="501572"/>
                    <a:pt x="873745" y="530304"/>
                  </a:cubicBezTo>
                  <a:lnTo>
                    <a:pt x="867444" y="550603"/>
                  </a:lnTo>
                  <a:lnTo>
                    <a:pt x="851438" y="558494"/>
                  </a:lnTo>
                  <a:cubicBezTo>
                    <a:pt x="734378" y="605744"/>
                    <a:pt x="593260" y="633334"/>
                    <a:pt x="441356" y="633334"/>
                  </a:cubicBezTo>
                  <a:cubicBezTo>
                    <a:pt x="289453" y="633334"/>
                    <a:pt x="148335" y="605744"/>
                    <a:pt x="31274" y="558494"/>
                  </a:cubicBezTo>
                  <a:lnTo>
                    <a:pt x="15268" y="550603"/>
                  </a:lnTo>
                  <a:lnTo>
                    <a:pt x="8967" y="530304"/>
                  </a:lnTo>
                  <a:cubicBezTo>
                    <a:pt x="3088" y="501572"/>
                    <a:pt x="0" y="471824"/>
                    <a:pt x="0" y="441355"/>
                  </a:cubicBezTo>
                  <a:cubicBezTo>
                    <a:pt x="0" y="197601"/>
                    <a:pt x="197602" y="0"/>
                    <a:pt x="44135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十字形 27">
              <a:extLst>
                <a:ext uri="{FF2B5EF4-FFF2-40B4-BE49-F238E27FC236}">
                  <a16:creationId xmlns:a16="http://schemas.microsoft.com/office/drawing/2014/main" id="{6AA5D9B6-A00D-1313-595B-AD308432552F}"/>
                </a:ext>
              </a:extLst>
            </p:cNvPr>
            <p:cNvSpPr/>
            <p:nvPr/>
          </p:nvSpPr>
          <p:spPr bwMode="auto">
            <a:xfrm>
              <a:off x="2951063" y="2918719"/>
              <a:ext cx="195230" cy="195230"/>
            </a:xfrm>
            <a:prstGeom prst="plus">
              <a:avLst>
                <a:gd name="adj" fmla="val 3231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4547CDA-84FC-99E2-6CB0-C4C0572448E6}"/>
              </a:ext>
            </a:extLst>
          </p:cNvPr>
          <p:cNvSpPr/>
          <p:nvPr/>
        </p:nvSpPr>
        <p:spPr>
          <a:xfrm>
            <a:off x="193048" y="135015"/>
            <a:ext cx="9575487" cy="224652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A2E053-5196-D8A6-DF94-2AED33063A75}"/>
              </a:ext>
            </a:extLst>
          </p:cNvPr>
          <p:cNvGrpSpPr/>
          <p:nvPr/>
        </p:nvGrpSpPr>
        <p:grpSpPr>
          <a:xfrm>
            <a:off x="542510" y="2651630"/>
            <a:ext cx="9046005" cy="3833645"/>
            <a:chOff x="-1687656" y="2788908"/>
            <a:chExt cx="10468799" cy="3191542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2A36A3A0-54C0-9F8B-DA0A-897C223E58AD}"/>
                </a:ext>
              </a:extLst>
            </p:cNvPr>
            <p:cNvSpPr txBox="1"/>
            <p:nvPr/>
          </p:nvSpPr>
          <p:spPr>
            <a:xfrm>
              <a:off x="-1687656" y="2788908"/>
              <a:ext cx="10468799" cy="239924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タイル工事の為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自転車等は裏から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出入りお願い致します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9C7A762-75C5-68C3-68CC-80B174176685}"/>
                </a:ext>
              </a:extLst>
            </p:cNvPr>
            <p:cNvSpPr txBox="1"/>
            <p:nvPr/>
          </p:nvSpPr>
          <p:spPr>
            <a:xfrm>
              <a:off x="-820486" y="5363044"/>
              <a:ext cx="8734459" cy="6174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ご迷惑をお掛け致します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7385379-76DB-1EFB-25CF-AB3F95C07C91}"/>
              </a:ext>
            </a:extLst>
          </p:cNvPr>
          <p:cNvGrpSpPr/>
          <p:nvPr/>
        </p:nvGrpSpPr>
        <p:grpSpPr>
          <a:xfrm>
            <a:off x="2567735" y="135015"/>
            <a:ext cx="2192006" cy="2251904"/>
            <a:chOff x="3086495" y="4473942"/>
            <a:chExt cx="1902432" cy="1954419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E1503AF-F635-872B-EE29-1ED2A01AC43F}"/>
                </a:ext>
              </a:extLst>
            </p:cNvPr>
            <p:cNvSpPr/>
            <p:nvPr/>
          </p:nvSpPr>
          <p:spPr bwMode="auto">
            <a:xfrm rot="5400000">
              <a:off x="3403862" y="4843297"/>
              <a:ext cx="1267697" cy="190243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5CD6FD4-D805-99D9-5E44-9BC58122B3FC}"/>
                </a:ext>
              </a:extLst>
            </p:cNvPr>
            <p:cNvGrpSpPr/>
            <p:nvPr/>
          </p:nvGrpSpPr>
          <p:grpSpPr>
            <a:xfrm flipH="1">
              <a:off x="3487393" y="4473942"/>
              <a:ext cx="1048347" cy="1752076"/>
              <a:chOff x="9876142" y="1504095"/>
              <a:chExt cx="925615" cy="1546956"/>
            </a:xfrm>
          </p:grpSpPr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064EFEFD-403E-A148-5356-E778A503CCA3}"/>
                  </a:ext>
                </a:extLst>
              </p:cNvPr>
              <p:cNvSpPr/>
              <p:nvPr/>
            </p:nvSpPr>
            <p:spPr bwMode="auto">
              <a:xfrm>
                <a:off x="10094708" y="1504095"/>
                <a:ext cx="505191" cy="58359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14B9F0AE-EA75-B1A6-F26E-1F8502010492}"/>
                  </a:ext>
                </a:extLst>
              </p:cNvPr>
              <p:cNvSpPr/>
              <p:nvPr/>
            </p:nvSpPr>
            <p:spPr bwMode="auto">
              <a:xfrm>
                <a:off x="10208668" y="2124857"/>
                <a:ext cx="276341" cy="62194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48B21823-8491-00D0-F441-447A792B9AED}"/>
                  </a:ext>
                </a:extLst>
              </p:cNvPr>
              <p:cNvSpPr/>
              <p:nvPr/>
            </p:nvSpPr>
            <p:spPr bwMode="auto">
              <a:xfrm>
                <a:off x="10290282" y="1996521"/>
                <a:ext cx="99895" cy="16546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32173C6-2152-E43D-6D98-C3BB004816B1}"/>
                  </a:ext>
                </a:extLst>
              </p:cNvPr>
              <p:cNvGrpSpPr/>
              <p:nvPr/>
            </p:nvGrpSpPr>
            <p:grpSpPr>
              <a:xfrm>
                <a:off x="10365926" y="2560151"/>
                <a:ext cx="435831" cy="490900"/>
                <a:chOff x="2139209" y="3652899"/>
                <a:chExt cx="474166" cy="534079"/>
              </a:xfrm>
              <a:solidFill>
                <a:schemeClr val="tx1"/>
              </a:solidFill>
            </p:grpSpPr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B0206857-76CE-3267-AB7E-F08E60D423FD}"/>
                    </a:ext>
                  </a:extLst>
                </p:cNvPr>
                <p:cNvSpPr/>
                <p:nvPr/>
              </p:nvSpPr>
              <p:spPr bwMode="auto">
                <a:xfrm rot="20700000">
                  <a:off x="2139209" y="3652899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6CF2E9DE-29A5-2DA8-8C14-F044EDE6D940}"/>
                    </a:ext>
                  </a:extLst>
                </p:cNvPr>
                <p:cNvSpPr/>
                <p:nvPr/>
              </p:nvSpPr>
              <p:spPr bwMode="auto">
                <a:xfrm rot="18121178">
                  <a:off x="2324834" y="3898438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7F50FD29-8B26-9158-2FB9-55AE7F2A8029}"/>
                  </a:ext>
                </a:extLst>
              </p:cNvPr>
              <p:cNvGrpSpPr/>
              <p:nvPr/>
            </p:nvGrpSpPr>
            <p:grpSpPr>
              <a:xfrm rot="2700000">
                <a:off x="10077304" y="2545788"/>
                <a:ext cx="263032" cy="665355"/>
                <a:chOff x="2139209" y="3652899"/>
                <a:chExt cx="286168" cy="723878"/>
              </a:xfrm>
              <a:solidFill>
                <a:schemeClr val="tx1"/>
              </a:solidFill>
            </p:grpSpPr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433F8375-A33F-F83C-7A58-F18F7D6F4847}"/>
                    </a:ext>
                  </a:extLst>
                </p:cNvPr>
                <p:cNvSpPr/>
                <p:nvPr/>
              </p:nvSpPr>
              <p:spPr bwMode="auto">
                <a:xfrm rot="20700000">
                  <a:off x="2139209" y="3652899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7E903817-4CB8-F4B2-4B93-34DF67B53C72}"/>
                    </a:ext>
                  </a:extLst>
                </p:cNvPr>
                <p:cNvSpPr/>
                <p:nvPr/>
              </p:nvSpPr>
              <p:spPr bwMode="auto">
                <a:xfrm rot="18900000">
                  <a:off x="2297448" y="3927625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D90C2C54-1D8D-B6F6-5A44-CFCCE6A2346D}"/>
                  </a:ext>
                </a:extLst>
              </p:cNvPr>
              <p:cNvSpPr/>
              <p:nvPr/>
            </p:nvSpPr>
            <p:spPr bwMode="auto">
              <a:xfrm rot="18900000">
                <a:off x="10129261" y="2065316"/>
                <a:ext cx="117586" cy="35882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30A878E-DA1D-230C-2C21-B3E511FFB3CB}"/>
                </a:ext>
              </a:extLst>
            </p:cNvPr>
            <p:cNvGrpSpPr/>
            <p:nvPr/>
          </p:nvGrpSpPr>
          <p:grpSpPr>
            <a:xfrm rot="20777356">
              <a:off x="4110337" y="5180451"/>
              <a:ext cx="454189" cy="453657"/>
              <a:chOff x="4100548" y="4637412"/>
              <a:chExt cx="454189" cy="453657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C38527C6-BB90-528A-5A93-010F0CFE6795}"/>
                  </a:ext>
                </a:extLst>
              </p:cNvPr>
              <p:cNvSpPr/>
              <p:nvPr/>
            </p:nvSpPr>
            <p:spPr bwMode="auto">
              <a:xfrm rot="19800000" flipH="1">
                <a:off x="4100548" y="4637412"/>
                <a:ext cx="133177" cy="45365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5FC958F-CB5F-BF06-CB67-3CAE460963CD}"/>
                  </a:ext>
                </a:extLst>
              </p:cNvPr>
              <p:cNvSpPr/>
              <p:nvPr/>
            </p:nvSpPr>
            <p:spPr bwMode="auto">
              <a:xfrm rot="2700000" flipH="1">
                <a:off x="4284944" y="4714047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4759FB7-AC81-A07A-6B7F-7DB1C82887E7}"/>
              </a:ext>
            </a:extLst>
          </p:cNvPr>
          <p:cNvGrpSpPr/>
          <p:nvPr/>
        </p:nvGrpSpPr>
        <p:grpSpPr>
          <a:xfrm>
            <a:off x="5541932" y="1263232"/>
            <a:ext cx="1950704" cy="1128001"/>
            <a:chOff x="3169319" y="2528899"/>
            <a:chExt cx="3331254" cy="1926308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67288D46-4CB0-351B-C93D-CE38AE5E723F}"/>
                </a:ext>
              </a:extLst>
            </p:cNvPr>
            <p:cNvSpPr/>
            <p:nvPr/>
          </p:nvSpPr>
          <p:spPr bwMode="auto">
            <a:xfrm rot="900000" flipH="1">
              <a:off x="5851287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5EED9C79-5BC5-3476-ABE4-235440E4A9E2}"/>
                </a:ext>
              </a:extLst>
            </p:cNvPr>
            <p:cNvSpPr/>
            <p:nvPr/>
          </p:nvSpPr>
          <p:spPr bwMode="auto">
            <a:xfrm rot="20700000">
              <a:off x="3652134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4EBB108B-F12A-426D-35B2-517EE3E40D27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FF6B8EB-1C82-23D8-6ECA-7883A10B416B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custGeom>
              <a:avLst/>
              <a:gdLst>
                <a:gd name="connsiteX0" fmla="*/ 2641782 w 2790310"/>
                <a:gd name="connsiteY0" fmla="*/ 0 h 990110"/>
                <a:gd name="connsiteX1" fmla="*/ 2790310 w 2790310"/>
                <a:gd name="connsiteY1" fmla="*/ 0 h 990110"/>
                <a:gd name="connsiteX2" fmla="*/ 2790310 w 2790310"/>
                <a:gd name="connsiteY2" fmla="*/ 374933 h 990110"/>
                <a:gd name="connsiteX3" fmla="*/ 2461594 w 2790310"/>
                <a:gd name="connsiteY3" fmla="*/ 990110 h 990110"/>
                <a:gd name="connsiteX4" fmla="*/ 2112722 w 2790310"/>
                <a:gd name="connsiteY4" fmla="*/ 990110 h 990110"/>
                <a:gd name="connsiteX5" fmla="*/ 1900780 w 2790310"/>
                <a:gd name="connsiteY5" fmla="*/ 0 h 990110"/>
                <a:gd name="connsiteX6" fmla="*/ 2249652 w 2790310"/>
                <a:gd name="connsiteY6" fmla="*/ 0 h 990110"/>
                <a:gd name="connsiteX7" fmla="*/ 1720593 w 2790310"/>
                <a:gd name="connsiteY7" fmla="*/ 990110 h 990110"/>
                <a:gd name="connsiteX8" fmla="*/ 1371721 w 2790310"/>
                <a:gd name="connsiteY8" fmla="*/ 990110 h 990110"/>
                <a:gd name="connsiteX9" fmla="*/ 1159778 w 2790310"/>
                <a:gd name="connsiteY9" fmla="*/ 0 h 990110"/>
                <a:gd name="connsiteX10" fmla="*/ 1508650 w 2790310"/>
                <a:gd name="connsiteY10" fmla="*/ 0 h 990110"/>
                <a:gd name="connsiteX11" fmla="*/ 979591 w 2790310"/>
                <a:gd name="connsiteY11" fmla="*/ 990110 h 990110"/>
                <a:gd name="connsiteX12" fmla="*/ 630719 w 2790310"/>
                <a:gd name="connsiteY12" fmla="*/ 990110 h 990110"/>
                <a:gd name="connsiteX13" fmla="*/ 418776 w 2790310"/>
                <a:gd name="connsiteY13" fmla="*/ 0 h 990110"/>
                <a:gd name="connsiteX14" fmla="*/ 767647 w 2790310"/>
                <a:gd name="connsiteY14" fmla="*/ 0 h 990110"/>
                <a:gd name="connsiteX15" fmla="*/ 238589 w 2790310"/>
                <a:gd name="connsiteY15" fmla="*/ 990110 h 990110"/>
                <a:gd name="connsiteX16" fmla="*/ 0 w 2790310"/>
                <a:gd name="connsiteY16" fmla="*/ 990110 h 990110"/>
                <a:gd name="connsiteX17" fmla="*/ 0 w 2790310"/>
                <a:gd name="connsiteY17" fmla="*/ 783720 h 9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90310" h="990110">
                  <a:moveTo>
                    <a:pt x="2641782" y="0"/>
                  </a:moveTo>
                  <a:lnTo>
                    <a:pt x="2790310" y="0"/>
                  </a:lnTo>
                  <a:lnTo>
                    <a:pt x="2790310" y="374933"/>
                  </a:lnTo>
                  <a:lnTo>
                    <a:pt x="2461594" y="990110"/>
                  </a:lnTo>
                  <a:lnTo>
                    <a:pt x="2112722" y="990110"/>
                  </a:lnTo>
                  <a:close/>
                  <a:moveTo>
                    <a:pt x="1900780" y="0"/>
                  </a:moveTo>
                  <a:lnTo>
                    <a:pt x="2249652" y="0"/>
                  </a:lnTo>
                  <a:lnTo>
                    <a:pt x="1720593" y="990110"/>
                  </a:lnTo>
                  <a:lnTo>
                    <a:pt x="1371721" y="990110"/>
                  </a:lnTo>
                  <a:close/>
                  <a:moveTo>
                    <a:pt x="1159778" y="0"/>
                  </a:moveTo>
                  <a:lnTo>
                    <a:pt x="1508650" y="0"/>
                  </a:lnTo>
                  <a:lnTo>
                    <a:pt x="979591" y="990110"/>
                  </a:lnTo>
                  <a:lnTo>
                    <a:pt x="630719" y="990110"/>
                  </a:lnTo>
                  <a:close/>
                  <a:moveTo>
                    <a:pt x="418776" y="0"/>
                  </a:moveTo>
                  <a:lnTo>
                    <a:pt x="767647" y="0"/>
                  </a:lnTo>
                  <a:lnTo>
                    <a:pt x="238589" y="990110"/>
                  </a:lnTo>
                  <a:lnTo>
                    <a:pt x="0" y="990110"/>
                  </a:lnTo>
                  <a:lnTo>
                    <a:pt x="0" y="78372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B52BEC0A-8CEE-A852-DC8C-7CC2F2891695}"/>
                </a:ext>
              </a:extLst>
            </p:cNvPr>
            <p:cNvSpPr/>
            <p:nvPr/>
          </p:nvSpPr>
          <p:spPr bwMode="auto">
            <a:xfrm rot="900000">
              <a:off x="3169319" y="2564997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D6481B99-4776-A0A8-BDD3-DEACD9B66B7B}"/>
                </a:ext>
              </a:extLst>
            </p:cNvPr>
            <p:cNvSpPr/>
            <p:nvPr/>
          </p:nvSpPr>
          <p:spPr bwMode="auto">
            <a:xfrm rot="20700000" flipH="1">
              <a:off x="6320553" y="2564996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861FB048-292E-EF4A-76C7-422692A7B3FA}"/>
                </a:ext>
              </a:extLst>
            </p:cNvPr>
            <p:cNvSpPr/>
            <p:nvPr/>
          </p:nvSpPr>
          <p:spPr bwMode="auto">
            <a:xfrm rot="5400000">
              <a:off x="4734814" y="1050573"/>
              <a:ext cx="180020" cy="3136671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C83ACD19-5D85-6A6E-2EE7-4D084BE26262}"/>
                </a:ext>
              </a:extLst>
            </p:cNvPr>
            <p:cNvSpPr/>
            <p:nvPr/>
          </p:nvSpPr>
          <p:spPr bwMode="auto">
            <a:xfrm>
              <a:off x="3274982" y="2618908"/>
              <a:ext cx="3137227" cy="98892"/>
            </a:xfrm>
            <a:prstGeom prst="rect">
              <a:avLst/>
            </a:prstGeom>
            <a:solidFill>
              <a:srgbClr val="000000">
                <a:alpha val="40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64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タイル工事の為自転車等は裏から出入りの貼り紙</dc:title>
  <dc:subject>タイル工事の為自転車等は裏から出入りの貼り紙</dc:subject>
  <dc:creator>でじけろお</dc:creator>
  <cp:revision>1</cp:revision>
  <dcterms:created xsi:type="dcterms:W3CDTF">2014-12-04T06:28:23Z</dcterms:created>
  <dcterms:modified xsi:type="dcterms:W3CDTF">2025-03-11T16:49:03Z</dcterms:modified>
  <cp:version>1</cp:version>
</cp:coreProperties>
</file>