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1" d="100"/>
          <a:sy n="71" d="100"/>
        </p:scale>
        <p:origin x="3738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2A7523E-A524-A93C-D3B9-B4973B2BA0D7}"/>
              </a:ext>
            </a:extLst>
          </p:cNvPr>
          <p:cNvGrpSpPr/>
          <p:nvPr/>
        </p:nvGrpSpPr>
        <p:grpSpPr>
          <a:xfrm>
            <a:off x="887506" y="930166"/>
            <a:ext cx="5125074" cy="8045670"/>
            <a:chOff x="1031486" y="930166"/>
            <a:chExt cx="4860070" cy="8045670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5A708AC5-AF5F-3F76-0E09-C3DF13DF58AB}"/>
                </a:ext>
              </a:extLst>
            </p:cNvPr>
            <p:cNvSpPr txBox="1"/>
            <p:nvPr/>
          </p:nvSpPr>
          <p:spPr>
            <a:xfrm rot="5400000">
              <a:off x="-2674988" y="4636640"/>
              <a:ext cx="8045670" cy="63272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ご迷惑をお掛け致します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17A2CEC2-467D-C3E4-EABE-0B0EC6F99DCE}"/>
                </a:ext>
              </a:extLst>
            </p:cNvPr>
            <p:cNvSpPr txBox="1"/>
            <p:nvPr/>
          </p:nvSpPr>
          <p:spPr>
            <a:xfrm rot="5400000">
              <a:off x="-66494" y="3017786"/>
              <a:ext cx="8045670" cy="387043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タイル工事の為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自転車等は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裏からお廻り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お願い致します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8F4EA78-608D-5D6F-3F24-C5972A79E8B0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E15CBA81-52A7-241E-AA3D-6007532836E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4394A2A-CCD3-E2E6-921A-DC94D90FC8D1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CA7A3CB-A387-DDC4-D32A-08F5623CC77F}"/>
              </a:ext>
            </a:extLst>
          </p:cNvPr>
          <p:cNvGrpSpPr/>
          <p:nvPr/>
        </p:nvGrpSpPr>
        <p:grpSpPr>
          <a:xfrm>
            <a:off x="558818" y="493776"/>
            <a:ext cx="5805406" cy="8918450"/>
            <a:chOff x="1031486" y="930166"/>
            <a:chExt cx="4860070" cy="8045670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37C1EE1-B67C-D55E-B1C6-C81BD2DC8928}"/>
                </a:ext>
              </a:extLst>
            </p:cNvPr>
            <p:cNvSpPr txBox="1"/>
            <p:nvPr/>
          </p:nvSpPr>
          <p:spPr>
            <a:xfrm rot="5400000">
              <a:off x="-2674988" y="4636640"/>
              <a:ext cx="8045670" cy="632722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ご迷惑をお掛け致します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2E0AB830-6BE3-57EE-08BD-6EED995519D1}"/>
                </a:ext>
              </a:extLst>
            </p:cNvPr>
            <p:cNvSpPr txBox="1"/>
            <p:nvPr/>
          </p:nvSpPr>
          <p:spPr>
            <a:xfrm rot="5400000">
              <a:off x="-66494" y="3017786"/>
              <a:ext cx="8045670" cy="387043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タイル工事の為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自転車等は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裏からお廻り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お願い致します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AC37C00D-1E74-18D3-12A2-68AC1711C819}"/>
              </a:ext>
            </a:extLst>
          </p:cNvPr>
          <p:cNvSpPr/>
          <p:nvPr/>
        </p:nvSpPr>
        <p:spPr>
          <a:xfrm>
            <a:off x="1763567" y="274321"/>
            <a:ext cx="4820113" cy="9378054"/>
          </a:xfrm>
          <a:custGeom>
            <a:avLst/>
            <a:gdLst>
              <a:gd name="connsiteX0" fmla="*/ 940125 w 4820113"/>
              <a:gd name="connsiteY0" fmla="*/ 0 h 9378054"/>
              <a:gd name="connsiteX1" fmla="*/ 4494380 w 4820113"/>
              <a:gd name="connsiteY1" fmla="*/ 0 h 9378054"/>
              <a:gd name="connsiteX2" fmla="*/ 4820113 w 4820113"/>
              <a:gd name="connsiteY2" fmla="*/ 325733 h 9378054"/>
              <a:gd name="connsiteX3" fmla="*/ 4820113 w 4820113"/>
              <a:gd name="connsiteY3" fmla="*/ 9052321 h 9378054"/>
              <a:gd name="connsiteX4" fmla="*/ 4494380 w 4820113"/>
              <a:gd name="connsiteY4" fmla="*/ 9378054 h 9378054"/>
              <a:gd name="connsiteX5" fmla="*/ 940125 w 4820113"/>
              <a:gd name="connsiteY5" fmla="*/ 9378054 h 9378054"/>
              <a:gd name="connsiteX6" fmla="*/ 614392 w 4820113"/>
              <a:gd name="connsiteY6" fmla="*/ 9052321 h 9378054"/>
              <a:gd name="connsiteX7" fmla="*/ 614392 w 4820113"/>
              <a:gd name="connsiteY7" fmla="*/ 5188054 h 9378054"/>
              <a:gd name="connsiteX8" fmla="*/ 547636 w 4820113"/>
              <a:gd name="connsiteY8" fmla="*/ 5219244 h 9378054"/>
              <a:gd name="connsiteX9" fmla="*/ 31305 w 4820113"/>
              <a:gd name="connsiteY9" fmla="*/ 5797755 h 9378054"/>
              <a:gd name="connsiteX10" fmla="*/ 503496 w 4820113"/>
              <a:gd name="connsiteY10" fmla="*/ 4746143 h 9378054"/>
              <a:gd name="connsiteX11" fmla="*/ 614392 w 4820113"/>
              <a:gd name="connsiteY11" fmla="*/ 4704114 h 9378054"/>
              <a:gd name="connsiteX12" fmla="*/ 614392 w 4820113"/>
              <a:gd name="connsiteY12" fmla="*/ 325733 h 9378054"/>
              <a:gd name="connsiteX13" fmla="*/ 940125 w 4820113"/>
              <a:gd name="connsiteY13" fmla="*/ 0 h 9378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820113" h="9378054">
                <a:moveTo>
                  <a:pt x="940125" y="0"/>
                </a:moveTo>
                <a:lnTo>
                  <a:pt x="4494380" y="0"/>
                </a:lnTo>
                <a:cubicBezTo>
                  <a:pt x="4674277" y="0"/>
                  <a:pt x="4820113" y="145836"/>
                  <a:pt x="4820113" y="325733"/>
                </a:cubicBezTo>
                <a:lnTo>
                  <a:pt x="4820113" y="9052321"/>
                </a:lnTo>
                <a:cubicBezTo>
                  <a:pt x="4820113" y="9232218"/>
                  <a:pt x="4674277" y="9378054"/>
                  <a:pt x="4494380" y="9378054"/>
                </a:cubicBezTo>
                <a:lnTo>
                  <a:pt x="940125" y="9378054"/>
                </a:lnTo>
                <a:cubicBezTo>
                  <a:pt x="760228" y="9378054"/>
                  <a:pt x="614392" y="9232218"/>
                  <a:pt x="614392" y="9052321"/>
                </a:cubicBezTo>
                <a:lnTo>
                  <a:pt x="614392" y="5188054"/>
                </a:lnTo>
                <a:lnTo>
                  <a:pt x="547636" y="5219244"/>
                </a:lnTo>
                <a:cubicBezTo>
                  <a:pt x="315631" y="5344537"/>
                  <a:pt x="131562" y="5547979"/>
                  <a:pt x="31305" y="5797755"/>
                </a:cubicBezTo>
                <a:cubicBezTo>
                  <a:pt x="-82775" y="5372003"/>
                  <a:pt x="124043" y="4935867"/>
                  <a:pt x="503496" y="4746143"/>
                </a:cubicBezTo>
                <a:lnTo>
                  <a:pt x="614392" y="4704114"/>
                </a:lnTo>
                <a:lnTo>
                  <a:pt x="614392" y="325733"/>
                </a:lnTo>
                <a:cubicBezTo>
                  <a:pt x="614392" y="145836"/>
                  <a:pt x="760228" y="0"/>
                  <a:pt x="940125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EF63FA-6E0A-5104-001C-E23EE1E7CA07}"/>
              </a:ext>
            </a:extLst>
          </p:cNvPr>
          <p:cNvSpPr txBox="1"/>
          <p:nvPr/>
        </p:nvSpPr>
        <p:spPr>
          <a:xfrm rot="5400000">
            <a:off x="338535" y="3202806"/>
            <a:ext cx="8258379" cy="350038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タイル工事の為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自転車等は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裏からお廻り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お願い致します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B2AD0466-B7D1-E5F0-7B39-2879BC906C12}"/>
              </a:ext>
            </a:extLst>
          </p:cNvPr>
          <p:cNvSpPr txBox="1"/>
          <p:nvPr/>
        </p:nvSpPr>
        <p:spPr>
          <a:xfrm rot="5400000">
            <a:off x="-1113949" y="2734973"/>
            <a:ext cx="4689157" cy="133816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ご迷惑を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お掛け致します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8440E59-815B-A4AE-5CB8-87177C8BAAF0}"/>
              </a:ext>
            </a:extLst>
          </p:cNvPr>
          <p:cNvGrpSpPr/>
          <p:nvPr/>
        </p:nvGrpSpPr>
        <p:grpSpPr>
          <a:xfrm>
            <a:off x="355636" y="6168135"/>
            <a:ext cx="1900773" cy="3393161"/>
            <a:chOff x="2511164" y="2519098"/>
            <a:chExt cx="1054351" cy="1882172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8DD8076-F27C-2058-B295-83625274CAA8}"/>
                </a:ext>
              </a:extLst>
            </p:cNvPr>
            <p:cNvGrpSpPr/>
            <p:nvPr/>
          </p:nvGrpSpPr>
          <p:grpSpPr>
            <a:xfrm>
              <a:off x="2773263" y="3895394"/>
              <a:ext cx="529532" cy="345828"/>
              <a:chOff x="420565" y="1657564"/>
              <a:chExt cx="478519" cy="528161"/>
            </a:xfrm>
            <a:solidFill>
              <a:srgbClr val="002060"/>
            </a:solidFill>
          </p:grpSpPr>
          <p:sp>
            <p:nvSpPr>
              <p:cNvPr id="69" name="フリーフォーム 295">
                <a:extLst>
                  <a:ext uri="{FF2B5EF4-FFF2-40B4-BE49-F238E27FC236}">
                    <a16:creationId xmlns:a16="http://schemas.microsoft.com/office/drawing/2014/main" id="{40CCCA19-52D3-EE4D-BF5A-283F711830D8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 296">
                <a:extLst>
                  <a:ext uri="{FF2B5EF4-FFF2-40B4-BE49-F238E27FC236}">
                    <a16:creationId xmlns:a16="http://schemas.microsoft.com/office/drawing/2014/main" id="{1E790315-B9C0-53E9-7800-54D3D5913990}"/>
                  </a:ext>
                </a:extLst>
              </p:cNvPr>
              <p:cNvSpPr/>
              <p:nvPr/>
            </p:nvSpPr>
            <p:spPr bwMode="auto">
              <a:xfrm flipH="1">
                <a:off x="659823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片側の 2 つの角を丸めた四角形 298">
              <a:extLst>
                <a:ext uri="{FF2B5EF4-FFF2-40B4-BE49-F238E27FC236}">
                  <a16:creationId xmlns:a16="http://schemas.microsoft.com/office/drawing/2014/main" id="{FA05600E-0B3D-FC13-0B10-08A3EBF53F00}"/>
                </a:ext>
              </a:extLst>
            </p:cNvPr>
            <p:cNvSpPr/>
            <p:nvPr/>
          </p:nvSpPr>
          <p:spPr bwMode="auto">
            <a:xfrm>
              <a:off x="2708970" y="3309262"/>
              <a:ext cx="658118" cy="565279"/>
            </a:xfrm>
            <a:custGeom>
              <a:avLst/>
              <a:gdLst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0 w 658118"/>
                <a:gd name="connsiteY5" fmla="*/ 534087 h 534087"/>
                <a:gd name="connsiteX6" fmla="*/ 0 w 658118"/>
                <a:gd name="connsiteY6" fmla="*/ 534087 h 534087"/>
                <a:gd name="connsiteX7" fmla="*/ 0 w 658118"/>
                <a:gd name="connsiteY7" fmla="*/ 152519 h 534087"/>
                <a:gd name="connsiteX8" fmla="*/ 152519 w 658118"/>
                <a:gd name="connsiteY8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0 w 658118"/>
                <a:gd name="connsiteY5" fmla="*/ 534087 h 534087"/>
                <a:gd name="connsiteX6" fmla="*/ 0 w 658118"/>
                <a:gd name="connsiteY6" fmla="*/ 152519 h 534087"/>
                <a:gd name="connsiteX7" fmla="*/ 152519 w 658118"/>
                <a:gd name="connsiteY7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50007 w 658118"/>
                <a:gd name="connsiteY5" fmla="*/ 534087 h 534087"/>
                <a:gd name="connsiteX6" fmla="*/ 0 w 658118"/>
                <a:gd name="connsiteY6" fmla="*/ 152519 h 534087"/>
                <a:gd name="connsiteX7" fmla="*/ 152519 w 658118"/>
                <a:gd name="connsiteY7" fmla="*/ 0 h 534087"/>
                <a:gd name="connsiteX0" fmla="*/ 152519 w 658118"/>
                <a:gd name="connsiteY0" fmla="*/ 0 h 536468"/>
                <a:gd name="connsiteX1" fmla="*/ 505599 w 658118"/>
                <a:gd name="connsiteY1" fmla="*/ 0 h 536468"/>
                <a:gd name="connsiteX2" fmla="*/ 658118 w 658118"/>
                <a:gd name="connsiteY2" fmla="*/ 152519 h 536468"/>
                <a:gd name="connsiteX3" fmla="*/ 658118 w 658118"/>
                <a:gd name="connsiteY3" fmla="*/ 534087 h 536468"/>
                <a:gd name="connsiteX4" fmla="*/ 610493 w 658118"/>
                <a:gd name="connsiteY4" fmla="*/ 536468 h 536468"/>
                <a:gd name="connsiteX5" fmla="*/ 50007 w 658118"/>
                <a:gd name="connsiteY5" fmla="*/ 534087 h 536468"/>
                <a:gd name="connsiteX6" fmla="*/ 0 w 658118"/>
                <a:gd name="connsiteY6" fmla="*/ 152519 h 536468"/>
                <a:gd name="connsiteX7" fmla="*/ 152519 w 658118"/>
                <a:gd name="connsiteY7" fmla="*/ 0 h 536468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50007 w 658118"/>
                <a:gd name="connsiteY4" fmla="*/ 534087 h 534087"/>
                <a:gd name="connsiteX5" fmla="*/ 0 w 658118"/>
                <a:gd name="connsiteY5" fmla="*/ 152519 h 534087"/>
                <a:gd name="connsiteX6" fmla="*/ 152519 w 658118"/>
                <a:gd name="connsiteY6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05731 w 658118"/>
                <a:gd name="connsiteY3" fmla="*/ 531706 h 534087"/>
                <a:gd name="connsiteX4" fmla="*/ 50007 w 658118"/>
                <a:gd name="connsiteY4" fmla="*/ 534087 h 534087"/>
                <a:gd name="connsiteX5" fmla="*/ 0 w 658118"/>
                <a:gd name="connsiteY5" fmla="*/ 152519 h 534087"/>
                <a:gd name="connsiteX6" fmla="*/ 152519 w 658118"/>
                <a:gd name="connsiteY6" fmla="*/ 0 h 53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8118" h="534087">
                  <a:moveTo>
                    <a:pt x="152519" y="0"/>
                  </a:moveTo>
                  <a:lnTo>
                    <a:pt x="505599" y="0"/>
                  </a:lnTo>
                  <a:cubicBezTo>
                    <a:pt x="589833" y="0"/>
                    <a:pt x="658118" y="68285"/>
                    <a:pt x="658118" y="152519"/>
                  </a:cubicBezTo>
                  <a:lnTo>
                    <a:pt x="605731" y="531706"/>
                  </a:lnTo>
                  <a:lnTo>
                    <a:pt x="50007" y="534087"/>
                  </a:lnTo>
                  <a:lnTo>
                    <a:pt x="0" y="152519"/>
                  </a:lnTo>
                  <a:cubicBezTo>
                    <a:pt x="0" y="68285"/>
                    <a:pt x="68285" y="0"/>
                    <a:pt x="152519" y="0"/>
                  </a:cubicBezTo>
                  <a:close/>
                </a:path>
              </a:pathLst>
            </a:cu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9ECFB1AE-C638-26FC-BF85-81F96C5537C2}"/>
                </a:ext>
              </a:extLst>
            </p:cNvPr>
            <p:cNvGrpSpPr/>
            <p:nvPr/>
          </p:nvGrpSpPr>
          <p:grpSpPr>
            <a:xfrm flipH="1">
              <a:off x="3295508" y="3063153"/>
              <a:ext cx="270007" cy="277880"/>
              <a:chOff x="8472560" y="1251585"/>
              <a:chExt cx="225670" cy="232250"/>
            </a:xfrm>
          </p:grpSpPr>
          <p:sp>
            <p:nvSpPr>
              <p:cNvPr id="67" name="円/楕円 342">
                <a:extLst>
                  <a:ext uri="{FF2B5EF4-FFF2-40B4-BE49-F238E27FC236}">
                    <a16:creationId xmlns:a16="http://schemas.microsoft.com/office/drawing/2014/main" id="{D440CDE6-AE21-F1A6-B53E-CBCD87932E33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円/楕円 343">
                <a:extLst>
                  <a:ext uri="{FF2B5EF4-FFF2-40B4-BE49-F238E27FC236}">
                    <a16:creationId xmlns:a16="http://schemas.microsoft.com/office/drawing/2014/main" id="{FC6E77F9-3E26-01D8-AFB9-9C22D4465BE3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2F2A76EA-BD26-4F5A-C38E-92E1E2173EC5}"/>
                </a:ext>
              </a:extLst>
            </p:cNvPr>
            <p:cNvSpPr/>
            <p:nvPr/>
          </p:nvSpPr>
          <p:spPr bwMode="auto">
            <a:xfrm>
              <a:off x="2755950" y="3864768"/>
              <a:ext cx="561132" cy="46895"/>
            </a:xfrm>
            <a:prstGeom prst="roundRect">
              <a:avLst>
                <a:gd name="adj" fmla="val 19423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FBDC03AE-8B59-6F02-E606-EE85DD0B6144}"/>
                </a:ext>
              </a:extLst>
            </p:cNvPr>
            <p:cNvSpPr/>
            <p:nvPr/>
          </p:nvSpPr>
          <p:spPr bwMode="auto">
            <a:xfrm rot="10085881">
              <a:off x="2914495" y="3713670"/>
              <a:ext cx="255777" cy="26762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47B02319-2F7D-A735-56B4-2DED60131F54}"/>
                </a:ext>
              </a:extLst>
            </p:cNvPr>
            <p:cNvSpPr/>
            <p:nvPr/>
          </p:nvSpPr>
          <p:spPr bwMode="auto">
            <a:xfrm rot="9000000">
              <a:off x="2801758" y="3481006"/>
              <a:ext cx="218230" cy="280581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559">
              <a:extLst>
                <a:ext uri="{FF2B5EF4-FFF2-40B4-BE49-F238E27FC236}">
                  <a16:creationId xmlns:a16="http://schemas.microsoft.com/office/drawing/2014/main" id="{2E1D801E-C0C4-387B-F273-971FB610B8E4}"/>
                </a:ext>
              </a:extLst>
            </p:cNvPr>
            <p:cNvSpPr/>
            <p:nvPr/>
          </p:nvSpPr>
          <p:spPr bwMode="auto">
            <a:xfrm rot="11514119" flipH="1">
              <a:off x="2912132" y="3713670"/>
              <a:ext cx="255777" cy="26762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441">
              <a:extLst>
                <a:ext uri="{FF2B5EF4-FFF2-40B4-BE49-F238E27FC236}">
                  <a16:creationId xmlns:a16="http://schemas.microsoft.com/office/drawing/2014/main" id="{C5502005-60DD-696D-1DF7-3C5228933BB9}"/>
                </a:ext>
              </a:extLst>
            </p:cNvPr>
            <p:cNvSpPr/>
            <p:nvPr/>
          </p:nvSpPr>
          <p:spPr bwMode="auto">
            <a:xfrm rot="12600000" flipH="1">
              <a:off x="3062415" y="3481006"/>
              <a:ext cx="218230" cy="280581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涙形 64">
              <a:extLst>
                <a:ext uri="{FF2B5EF4-FFF2-40B4-BE49-F238E27FC236}">
                  <a16:creationId xmlns:a16="http://schemas.microsoft.com/office/drawing/2014/main" id="{25B6B066-E1A7-9755-EB42-C7D502902E56}"/>
                </a:ext>
              </a:extLst>
            </p:cNvPr>
            <p:cNvSpPr/>
            <p:nvPr/>
          </p:nvSpPr>
          <p:spPr bwMode="auto">
            <a:xfrm>
              <a:off x="2767136" y="4225217"/>
              <a:ext cx="270892" cy="1760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涙形 64">
              <a:extLst>
                <a:ext uri="{FF2B5EF4-FFF2-40B4-BE49-F238E27FC236}">
                  <a16:creationId xmlns:a16="http://schemas.microsoft.com/office/drawing/2014/main" id="{BCEA360B-634A-70CF-B38B-3C9B333BE8BD}"/>
                </a:ext>
              </a:extLst>
            </p:cNvPr>
            <p:cNvSpPr/>
            <p:nvPr/>
          </p:nvSpPr>
          <p:spPr bwMode="auto">
            <a:xfrm flipH="1">
              <a:off x="3038029" y="4225217"/>
              <a:ext cx="270892" cy="1760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304">
              <a:extLst>
                <a:ext uri="{FF2B5EF4-FFF2-40B4-BE49-F238E27FC236}">
                  <a16:creationId xmlns:a16="http://schemas.microsoft.com/office/drawing/2014/main" id="{1342C6DB-AF48-41F2-4D54-96D801A54DA7}"/>
                </a:ext>
              </a:extLst>
            </p:cNvPr>
            <p:cNvSpPr/>
            <p:nvPr/>
          </p:nvSpPr>
          <p:spPr bwMode="auto">
            <a:xfrm>
              <a:off x="2815186" y="4272201"/>
              <a:ext cx="54701" cy="5470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305">
              <a:extLst>
                <a:ext uri="{FF2B5EF4-FFF2-40B4-BE49-F238E27FC236}">
                  <a16:creationId xmlns:a16="http://schemas.microsoft.com/office/drawing/2014/main" id="{4D552B32-39F1-DEB4-D878-6862C0478AD4}"/>
                </a:ext>
              </a:extLst>
            </p:cNvPr>
            <p:cNvSpPr/>
            <p:nvPr/>
          </p:nvSpPr>
          <p:spPr bwMode="auto">
            <a:xfrm>
              <a:off x="3207222" y="4272201"/>
              <a:ext cx="54701" cy="5470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5590D6E7-7761-48DF-BB57-272CCA59EFE7}"/>
                </a:ext>
              </a:extLst>
            </p:cNvPr>
            <p:cNvGrpSpPr/>
            <p:nvPr/>
          </p:nvGrpSpPr>
          <p:grpSpPr>
            <a:xfrm>
              <a:off x="2511164" y="3063153"/>
              <a:ext cx="270007" cy="277880"/>
              <a:chOff x="8472560" y="1251585"/>
              <a:chExt cx="225670" cy="232250"/>
            </a:xfrm>
          </p:grpSpPr>
          <p:sp>
            <p:nvSpPr>
              <p:cNvPr id="65" name="円/楕円 340">
                <a:extLst>
                  <a:ext uri="{FF2B5EF4-FFF2-40B4-BE49-F238E27FC236}">
                    <a16:creationId xmlns:a16="http://schemas.microsoft.com/office/drawing/2014/main" id="{E0A74020-B387-DAD5-5DED-C4EDC86903FA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円/楕円 341">
                <a:extLst>
                  <a:ext uri="{FF2B5EF4-FFF2-40B4-BE49-F238E27FC236}">
                    <a16:creationId xmlns:a16="http://schemas.microsoft.com/office/drawing/2014/main" id="{FE52CC55-CA9D-FB58-044D-EA87A2A0CAE1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円/楕円 303">
              <a:extLst>
                <a:ext uri="{FF2B5EF4-FFF2-40B4-BE49-F238E27FC236}">
                  <a16:creationId xmlns:a16="http://schemas.microsoft.com/office/drawing/2014/main" id="{41672B20-39E1-E993-E3A0-E6DFCCD0EF46}"/>
                </a:ext>
              </a:extLst>
            </p:cNvPr>
            <p:cNvSpPr/>
            <p:nvPr/>
          </p:nvSpPr>
          <p:spPr bwMode="auto">
            <a:xfrm>
              <a:off x="2647747" y="2733069"/>
              <a:ext cx="780565" cy="780565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アーチ 21">
              <a:extLst>
                <a:ext uri="{FF2B5EF4-FFF2-40B4-BE49-F238E27FC236}">
                  <a16:creationId xmlns:a16="http://schemas.microsoft.com/office/drawing/2014/main" id="{7846678E-124F-0EF1-D02B-32F25C99A934}"/>
                </a:ext>
              </a:extLst>
            </p:cNvPr>
            <p:cNvSpPr/>
            <p:nvPr/>
          </p:nvSpPr>
          <p:spPr bwMode="auto">
            <a:xfrm>
              <a:off x="2933237" y="3252177"/>
              <a:ext cx="205254" cy="20525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アーチ 22">
              <a:extLst>
                <a:ext uri="{FF2B5EF4-FFF2-40B4-BE49-F238E27FC236}">
                  <a16:creationId xmlns:a16="http://schemas.microsoft.com/office/drawing/2014/main" id="{E1245ED1-B835-51F0-2CF5-CACB45855691}"/>
                </a:ext>
              </a:extLst>
            </p:cNvPr>
            <p:cNvSpPr/>
            <p:nvPr/>
          </p:nvSpPr>
          <p:spPr bwMode="auto">
            <a:xfrm>
              <a:off x="2721310" y="3125675"/>
              <a:ext cx="272647" cy="20525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アーチ 23">
              <a:extLst>
                <a:ext uri="{FF2B5EF4-FFF2-40B4-BE49-F238E27FC236}">
                  <a16:creationId xmlns:a16="http://schemas.microsoft.com/office/drawing/2014/main" id="{A45DC6D9-9624-47E1-CFDF-FDF198F452F3}"/>
                </a:ext>
              </a:extLst>
            </p:cNvPr>
            <p:cNvSpPr/>
            <p:nvPr/>
          </p:nvSpPr>
          <p:spPr bwMode="auto">
            <a:xfrm>
              <a:off x="3088272" y="3125675"/>
              <a:ext cx="272647" cy="20525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FF7C349D-CCE5-59A8-05CA-E314B699111A}"/>
                </a:ext>
              </a:extLst>
            </p:cNvPr>
            <p:cNvSpPr/>
            <p:nvPr/>
          </p:nvSpPr>
          <p:spPr bwMode="auto">
            <a:xfrm>
              <a:off x="2593914" y="2571486"/>
              <a:ext cx="882712" cy="633334"/>
            </a:xfrm>
            <a:custGeom>
              <a:avLst/>
              <a:gdLst>
                <a:gd name="connsiteX0" fmla="*/ 441356 w 882712"/>
                <a:gd name="connsiteY0" fmla="*/ 0 h 633334"/>
                <a:gd name="connsiteX1" fmla="*/ 882712 w 882712"/>
                <a:gd name="connsiteY1" fmla="*/ 441355 h 633334"/>
                <a:gd name="connsiteX2" fmla="*/ 873745 w 882712"/>
                <a:gd name="connsiteY2" fmla="*/ 530304 h 633334"/>
                <a:gd name="connsiteX3" fmla="*/ 867444 w 882712"/>
                <a:gd name="connsiteY3" fmla="*/ 550603 h 633334"/>
                <a:gd name="connsiteX4" fmla="*/ 851438 w 882712"/>
                <a:gd name="connsiteY4" fmla="*/ 558494 h 633334"/>
                <a:gd name="connsiteX5" fmla="*/ 441356 w 882712"/>
                <a:gd name="connsiteY5" fmla="*/ 633334 h 633334"/>
                <a:gd name="connsiteX6" fmla="*/ 31274 w 882712"/>
                <a:gd name="connsiteY6" fmla="*/ 558494 h 633334"/>
                <a:gd name="connsiteX7" fmla="*/ 15268 w 882712"/>
                <a:gd name="connsiteY7" fmla="*/ 550603 h 633334"/>
                <a:gd name="connsiteX8" fmla="*/ 8967 w 882712"/>
                <a:gd name="connsiteY8" fmla="*/ 530304 h 633334"/>
                <a:gd name="connsiteX9" fmla="*/ 0 w 882712"/>
                <a:gd name="connsiteY9" fmla="*/ 441355 h 633334"/>
                <a:gd name="connsiteX10" fmla="*/ 441356 w 882712"/>
                <a:gd name="connsiteY10" fmla="*/ 0 h 63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82712" h="633334">
                  <a:moveTo>
                    <a:pt x="441356" y="0"/>
                  </a:moveTo>
                  <a:cubicBezTo>
                    <a:pt x="685110" y="0"/>
                    <a:pt x="882712" y="197601"/>
                    <a:pt x="882712" y="441355"/>
                  </a:cubicBezTo>
                  <a:cubicBezTo>
                    <a:pt x="882712" y="471824"/>
                    <a:pt x="879625" y="501572"/>
                    <a:pt x="873745" y="530304"/>
                  </a:cubicBezTo>
                  <a:lnTo>
                    <a:pt x="867444" y="550603"/>
                  </a:lnTo>
                  <a:lnTo>
                    <a:pt x="851438" y="558494"/>
                  </a:lnTo>
                  <a:cubicBezTo>
                    <a:pt x="734378" y="605744"/>
                    <a:pt x="593260" y="633334"/>
                    <a:pt x="441356" y="633334"/>
                  </a:cubicBezTo>
                  <a:cubicBezTo>
                    <a:pt x="289453" y="633334"/>
                    <a:pt x="148335" y="605744"/>
                    <a:pt x="31274" y="558494"/>
                  </a:cubicBezTo>
                  <a:lnTo>
                    <a:pt x="15268" y="550603"/>
                  </a:lnTo>
                  <a:lnTo>
                    <a:pt x="8967" y="530304"/>
                  </a:lnTo>
                  <a:cubicBezTo>
                    <a:pt x="3088" y="501572"/>
                    <a:pt x="0" y="471824"/>
                    <a:pt x="0" y="441355"/>
                  </a:cubicBezTo>
                  <a:cubicBezTo>
                    <a:pt x="0" y="197601"/>
                    <a:pt x="197602" y="0"/>
                    <a:pt x="44135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9F8B690-24A7-07BD-8E3F-3ED1D79B6485}"/>
                </a:ext>
              </a:extLst>
            </p:cNvPr>
            <p:cNvSpPr/>
            <p:nvPr/>
          </p:nvSpPr>
          <p:spPr bwMode="auto">
            <a:xfrm>
              <a:off x="2593914" y="2519098"/>
              <a:ext cx="882712" cy="633334"/>
            </a:xfrm>
            <a:custGeom>
              <a:avLst/>
              <a:gdLst>
                <a:gd name="connsiteX0" fmla="*/ 441356 w 882712"/>
                <a:gd name="connsiteY0" fmla="*/ 0 h 633334"/>
                <a:gd name="connsiteX1" fmla="*/ 882712 w 882712"/>
                <a:gd name="connsiteY1" fmla="*/ 441355 h 633334"/>
                <a:gd name="connsiteX2" fmla="*/ 873745 w 882712"/>
                <a:gd name="connsiteY2" fmla="*/ 530304 h 633334"/>
                <a:gd name="connsiteX3" fmla="*/ 867444 w 882712"/>
                <a:gd name="connsiteY3" fmla="*/ 550603 h 633334"/>
                <a:gd name="connsiteX4" fmla="*/ 851438 w 882712"/>
                <a:gd name="connsiteY4" fmla="*/ 558494 h 633334"/>
                <a:gd name="connsiteX5" fmla="*/ 441356 w 882712"/>
                <a:gd name="connsiteY5" fmla="*/ 633334 h 633334"/>
                <a:gd name="connsiteX6" fmla="*/ 31274 w 882712"/>
                <a:gd name="connsiteY6" fmla="*/ 558494 h 633334"/>
                <a:gd name="connsiteX7" fmla="*/ 15268 w 882712"/>
                <a:gd name="connsiteY7" fmla="*/ 550603 h 633334"/>
                <a:gd name="connsiteX8" fmla="*/ 8967 w 882712"/>
                <a:gd name="connsiteY8" fmla="*/ 530304 h 633334"/>
                <a:gd name="connsiteX9" fmla="*/ 0 w 882712"/>
                <a:gd name="connsiteY9" fmla="*/ 441355 h 633334"/>
                <a:gd name="connsiteX10" fmla="*/ 441356 w 882712"/>
                <a:gd name="connsiteY10" fmla="*/ 0 h 63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82712" h="633334">
                  <a:moveTo>
                    <a:pt x="441356" y="0"/>
                  </a:moveTo>
                  <a:cubicBezTo>
                    <a:pt x="685110" y="0"/>
                    <a:pt x="882712" y="197601"/>
                    <a:pt x="882712" y="441355"/>
                  </a:cubicBezTo>
                  <a:cubicBezTo>
                    <a:pt x="882712" y="471824"/>
                    <a:pt x="879625" y="501572"/>
                    <a:pt x="873745" y="530304"/>
                  </a:cubicBezTo>
                  <a:lnTo>
                    <a:pt x="867444" y="550603"/>
                  </a:lnTo>
                  <a:lnTo>
                    <a:pt x="851438" y="558494"/>
                  </a:lnTo>
                  <a:cubicBezTo>
                    <a:pt x="734378" y="605744"/>
                    <a:pt x="593260" y="633334"/>
                    <a:pt x="441356" y="633334"/>
                  </a:cubicBezTo>
                  <a:cubicBezTo>
                    <a:pt x="289453" y="633334"/>
                    <a:pt x="148335" y="605744"/>
                    <a:pt x="31274" y="558494"/>
                  </a:cubicBezTo>
                  <a:lnTo>
                    <a:pt x="15268" y="550603"/>
                  </a:lnTo>
                  <a:lnTo>
                    <a:pt x="8967" y="530304"/>
                  </a:lnTo>
                  <a:cubicBezTo>
                    <a:pt x="3088" y="501572"/>
                    <a:pt x="0" y="471824"/>
                    <a:pt x="0" y="441355"/>
                  </a:cubicBezTo>
                  <a:cubicBezTo>
                    <a:pt x="0" y="197601"/>
                    <a:pt x="197602" y="0"/>
                    <a:pt x="44135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十字形 63">
              <a:extLst>
                <a:ext uri="{FF2B5EF4-FFF2-40B4-BE49-F238E27FC236}">
                  <a16:creationId xmlns:a16="http://schemas.microsoft.com/office/drawing/2014/main" id="{C45B9A6D-BE71-84CF-FDE8-A4FB8226DCA0}"/>
                </a:ext>
              </a:extLst>
            </p:cNvPr>
            <p:cNvSpPr/>
            <p:nvPr/>
          </p:nvSpPr>
          <p:spPr bwMode="auto">
            <a:xfrm>
              <a:off x="2951063" y="2918719"/>
              <a:ext cx="195230" cy="195230"/>
            </a:xfrm>
            <a:prstGeom prst="plus">
              <a:avLst>
                <a:gd name="adj" fmla="val 3231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F1B37A8-A177-A0E5-7BB2-2260A470C83A}"/>
              </a:ext>
            </a:extLst>
          </p:cNvPr>
          <p:cNvSpPr/>
          <p:nvPr/>
        </p:nvSpPr>
        <p:spPr>
          <a:xfrm>
            <a:off x="125886" y="122743"/>
            <a:ext cx="6633484" cy="298226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A7CAB27-9A6E-6C74-0127-FFBF22E82209}"/>
              </a:ext>
            </a:extLst>
          </p:cNvPr>
          <p:cNvSpPr txBox="1"/>
          <p:nvPr/>
        </p:nvSpPr>
        <p:spPr>
          <a:xfrm>
            <a:off x="374074" y="3536632"/>
            <a:ext cx="6137108" cy="458489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タイル工事の為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自転車等は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裏からお廻り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お願い致します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71B77934-9A82-EE27-708D-8E6DF60DF7B8}"/>
              </a:ext>
            </a:extLst>
          </p:cNvPr>
          <p:cNvSpPr txBox="1"/>
          <p:nvPr/>
        </p:nvSpPr>
        <p:spPr>
          <a:xfrm>
            <a:off x="374074" y="8597546"/>
            <a:ext cx="6137108" cy="8407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ご迷惑をお掛け致します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2" name="矢印: U ターン 1">
            <a:extLst>
              <a:ext uri="{FF2B5EF4-FFF2-40B4-BE49-F238E27FC236}">
                <a16:creationId xmlns:a16="http://schemas.microsoft.com/office/drawing/2014/main" id="{D7047CE7-0BBC-1531-08B1-F9B1419A9C2A}"/>
              </a:ext>
            </a:extLst>
          </p:cNvPr>
          <p:cNvSpPr/>
          <p:nvPr/>
        </p:nvSpPr>
        <p:spPr>
          <a:xfrm rot="5400000">
            <a:off x="2689508" y="-1193419"/>
            <a:ext cx="1902432" cy="5704260"/>
          </a:xfrm>
          <a:prstGeom prst="uturnArrow">
            <a:avLst>
              <a:gd name="adj1" fmla="val 13360"/>
              <a:gd name="adj2" fmla="val 18491"/>
              <a:gd name="adj3" fmla="val 35353"/>
              <a:gd name="adj4" fmla="val 43750"/>
              <a:gd name="adj5" fmla="val 6217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DD0C2D2-80C7-A223-9C24-A452E68FE08C}"/>
              </a:ext>
            </a:extLst>
          </p:cNvPr>
          <p:cNvGrpSpPr/>
          <p:nvPr/>
        </p:nvGrpSpPr>
        <p:grpSpPr>
          <a:xfrm flipH="1">
            <a:off x="531319" y="472378"/>
            <a:ext cx="2192006" cy="2251904"/>
            <a:chOff x="3086495" y="4473942"/>
            <a:chExt cx="1902432" cy="1954419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EEF91C9-0355-2CC5-B508-D33DB1052640}"/>
                </a:ext>
              </a:extLst>
            </p:cNvPr>
            <p:cNvSpPr/>
            <p:nvPr/>
          </p:nvSpPr>
          <p:spPr bwMode="auto">
            <a:xfrm rot="5400000">
              <a:off x="3403862" y="4843297"/>
              <a:ext cx="1267697" cy="1902432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76EA92B-4FDD-B1F7-67F7-F37F5DEF8206}"/>
                </a:ext>
              </a:extLst>
            </p:cNvPr>
            <p:cNvGrpSpPr/>
            <p:nvPr/>
          </p:nvGrpSpPr>
          <p:grpSpPr>
            <a:xfrm flipH="1">
              <a:off x="3487393" y="4473942"/>
              <a:ext cx="1048347" cy="1752076"/>
              <a:chOff x="9876142" y="1504095"/>
              <a:chExt cx="925615" cy="1546956"/>
            </a:xfrm>
          </p:grpSpPr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B22CAE7A-796B-0785-C729-2212E144D186}"/>
                  </a:ext>
                </a:extLst>
              </p:cNvPr>
              <p:cNvSpPr/>
              <p:nvPr/>
            </p:nvSpPr>
            <p:spPr bwMode="auto">
              <a:xfrm>
                <a:off x="10094708" y="1504095"/>
                <a:ext cx="505191" cy="58359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B81953D6-07FA-652B-FEC9-B8657D6A1AD3}"/>
                  </a:ext>
                </a:extLst>
              </p:cNvPr>
              <p:cNvSpPr/>
              <p:nvPr/>
            </p:nvSpPr>
            <p:spPr bwMode="auto">
              <a:xfrm>
                <a:off x="10208668" y="2124857"/>
                <a:ext cx="276341" cy="62194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19FCC5E9-328E-895B-1B69-A9B0438F1909}"/>
                  </a:ext>
                </a:extLst>
              </p:cNvPr>
              <p:cNvSpPr/>
              <p:nvPr/>
            </p:nvSpPr>
            <p:spPr bwMode="auto">
              <a:xfrm>
                <a:off x="10290282" y="1996521"/>
                <a:ext cx="99895" cy="16546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DD229D0A-D469-D353-BA72-632BD7423C35}"/>
                  </a:ext>
                </a:extLst>
              </p:cNvPr>
              <p:cNvGrpSpPr/>
              <p:nvPr/>
            </p:nvGrpSpPr>
            <p:grpSpPr>
              <a:xfrm>
                <a:off x="10365926" y="2560151"/>
                <a:ext cx="435831" cy="490900"/>
                <a:chOff x="2139209" y="3652899"/>
                <a:chExt cx="474166" cy="534079"/>
              </a:xfrm>
              <a:solidFill>
                <a:schemeClr val="tx1"/>
              </a:solidFill>
            </p:grpSpPr>
            <p:sp>
              <p:nvSpPr>
                <p:cNvPr id="18" name="四角形: 角を丸くする 17">
                  <a:extLst>
                    <a:ext uri="{FF2B5EF4-FFF2-40B4-BE49-F238E27FC236}">
                      <a16:creationId xmlns:a16="http://schemas.microsoft.com/office/drawing/2014/main" id="{9378E1C8-7E51-AB8F-E2F4-410C8729F6AC}"/>
                    </a:ext>
                  </a:extLst>
                </p:cNvPr>
                <p:cNvSpPr/>
                <p:nvPr/>
              </p:nvSpPr>
              <p:spPr bwMode="auto">
                <a:xfrm rot="20700000">
                  <a:off x="2139209" y="3652899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四角形: 角を丸くする 18">
                  <a:extLst>
                    <a:ext uri="{FF2B5EF4-FFF2-40B4-BE49-F238E27FC236}">
                      <a16:creationId xmlns:a16="http://schemas.microsoft.com/office/drawing/2014/main" id="{3B78DEF8-782C-69A0-8DBF-AA295FE4E107}"/>
                    </a:ext>
                  </a:extLst>
                </p:cNvPr>
                <p:cNvSpPr/>
                <p:nvPr/>
              </p:nvSpPr>
              <p:spPr bwMode="auto">
                <a:xfrm rot="18121178">
                  <a:off x="2324834" y="3898438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40FED232-7D16-EDC6-F940-9BD31B9A6AA6}"/>
                  </a:ext>
                </a:extLst>
              </p:cNvPr>
              <p:cNvGrpSpPr/>
              <p:nvPr/>
            </p:nvGrpSpPr>
            <p:grpSpPr>
              <a:xfrm rot="2700000">
                <a:off x="10077304" y="2545788"/>
                <a:ext cx="263032" cy="665355"/>
                <a:chOff x="2139209" y="3652899"/>
                <a:chExt cx="286168" cy="723878"/>
              </a:xfrm>
              <a:solidFill>
                <a:schemeClr val="tx1"/>
              </a:solidFill>
            </p:grpSpPr>
            <p:sp>
              <p:nvSpPr>
                <p:cNvPr id="16" name="四角形: 角を丸くする 15">
                  <a:extLst>
                    <a:ext uri="{FF2B5EF4-FFF2-40B4-BE49-F238E27FC236}">
                      <a16:creationId xmlns:a16="http://schemas.microsoft.com/office/drawing/2014/main" id="{F454F04F-C4BC-1EA1-770A-DDC52F69987C}"/>
                    </a:ext>
                  </a:extLst>
                </p:cNvPr>
                <p:cNvSpPr/>
                <p:nvPr/>
              </p:nvSpPr>
              <p:spPr bwMode="auto">
                <a:xfrm rot="20700000">
                  <a:off x="2139209" y="3652899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四角形: 角を丸くする 16">
                  <a:extLst>
                    <a:ext uri="{FF2B5EF4-FFF2-40B4-BE49-F238E27FC236}">
                      <a16:creationId xmlns:a16="http://schemas.microsoft.com/office/drawing/2014/main" id="{BBAB6E73-6680-4120-B522-CC19FAECBC54}"/>
                    </a:ext>
                  </a:extLst>
                </p:cNvPr>
                <p:cNvSpPr/>
                <p:nvPr/>
              </p:nvSpPr>
              <p:spPr bwMode="auto">
                <a:xfrm rot="18900000">
                  <a:off x="2297448" y="3927625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51FC3799-CEC5-0D72-3F4A-F5D1D2E0D65A}"/>
                  </a:ext>
                </a:extLst>
              </p:cNvPr>
              <p:cNvSpPr/>
              <p:nvPr/>
            </p:nvSpPr>
            <p:spPr bwMode="auto">
              <a:xfrm rot="18900000">
                <a:off x="10129261" y="2065316"/>
                <a:ext cx="117586" cy="35882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7210915-8FF8-8B91-33E3-19862D1405D1}"/>
                </a:ext>
              </a:extLst>
            </p:cNvPr>
            <p:cNvGrpSpPr/>
            <p:nvPr/>
          </p:nvGrpSpPr>
          <p:grpSpPr>
            <a:xfrm rot="20777356">
              <a:off x="4110337" y="5180451"/>
              <a:ext cx="454189" cy="453657"/>
              <a:chOff x="4100548" y="4637412"/>
              <a:chExt cx="454189" cy="453657"/>
            </a:xfrm>
          </p:grpSpPr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C78179AB-F18C-92F6-E55C-98ABA01D10A7}"/>
                  </a:ext>
                </a:extLst>
              </p:cNvPr>
              <p:cNvSpPr/>
              <p:nvPr/>
            </p:nvSpPr>
            <p:spPr bwMode="auto">
              <a:xfrm rot="19800000" flipH="1">
                <a:off x="4100548" y="4637412"/>
                <a:ext cx="133177" cy="45365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E9E32EFB-89D6-8BF0-D98C-C8155939252C}"/>
                  </a:ext>
                </a:extLst>
              </p:cNvPr>
              <p:cNvSpPr/>
              <p:nvPr/>
            </p:nvSpPr>
            <p:spPr bwMode="auto">
              <a:xfrm rot="2700000" flipH="1">
                <a:off x="4284944" y="4714047"/>
                <a:ext cx="133177" cy="4064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64</Words>
  <Application>Microsoft Office PowerPoint</Application>
  <PresentationFormat>A4 210 x 297 mm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タイル工事の為自転車等は裏からお廻りの貼り紙</dc:title>
  <dc:subject>タイル工事の為自転車等は裏からお廻りの貼り紙</dc:subject>
  <dc:creator>でじけろお</dc:creator>
  <cp:revision>1</cp:revision>
  <dcterms:created xsi:type="dcterms:W3CDTF">2014-12-04T06:28:15Z</dcterms:created>
  <dcterms:modified xsi:type="dcterms:W3CDTF">2025-03-11T16:49:34Z</dcterms:modified>
  <cp:version>1</cp:version>
</cp:coreProperties>
</file>