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21" r:id="rId3"/>
    <p:sldId id="319" r:id="rId4"/>
    <p:sldId id="320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99CCFF"/>
    <a:srgbClr val="FF0000"/>
    <a:srgbClr val="339933"/>
    <a:srgbClr val="FF6600"/>
    <a:srgbClr val="FFFF99"/>
    <a:srgbClr val="006600"/>
    <a:srgbClr val="FFCC66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1674" y="80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33792" y="334921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E8E97F6-3B8E-4653-43DD-35490F78F865}"/>
              </a:ext>
            </a:extLst>
          </p:cNvPr>
          <p:cNvSpPr txBox="1"/>
          <p:nvPr/>
        </p:nvSpPr>
        <p:spPr>
          <a:xfrm>
            <a:off x="1124857" y="1043735"/>
            <a:ext cx="7656286" cy="122565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入浴前にも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DA19526-4521-3AAD-1F7D-030A1A6331F7}"/>
              </a:ext>
            </a:extLst>
          </p:cNvPr>
          <p:cNvSpPr txBox="1"/>
          <p:nvPr/>
        </p:nvSpPr>
        <p:spPr>
          <a:xfrm>
            <a:off x="1124857" y="2663915"/>
            <a:ext cx="7656286" cy="310632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水分補給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16861CF-BB03-EC9E-3A32-627B64739ACA}"/>
              </a:ext>
            </a:extLst>
          </p:cNvPr>
          <p:cNvSpPr txBox="1"/>
          <p:nvPr/>
        </p:nvSpPr>
        <p:spPr>
          <a:xfrm>
            <a:off x="1854200" y="449512"/>
            <a:ext cx="6197600" cy="1263551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入浴前にも</a:t>
            </a:r>
            <a:endParaRPr lang="en-US" altLang="ja-JP" sz="5400" dirty="0">
              <a:ln w="28575">
                <a:noFill/>
              </a:ln>
              <a:solidFill>
                <a:srgbClr val="002060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D12551C-991E-B0A8-58F1-3D30CA277A11}"/>
              </a:ext>
            </a:extLst>
          </p:cNvPr>
          <p:cNvSpPr txBox="1"/>
          <p:nvPr/>
        </p:nvSpPr>
        <p:spPr>
          <a:xfrm>
            <a:off x="461554" y="2078850"/>
            <a:ext cx="8982892" cy="264954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水分補給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3577439-443D-C880-865B-E3213490FACB}"/>
              </a:ext>
            </a:extLst>
          </p:cNvPr>
          <p:cNvSpPr txBox="1"/>
          <p:nvPr/>
        </p:nvSpPr>
        <p:spPr>
          <a:xfrm>
            <a:off x="393700" y="5094185"/>
            <a:ext cx="9118600" cy="125081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気を付けよう、喉が渇いてからでは間に合わない！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脱水・めまいを引き起こす前にこまめな水分補給をお願いします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314593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フリーフォーム: 図形 27">
            <a:extLst>
              <a:ext uri="{FF2B5EF4-FFF2-40B4-BE49-F238E27FC236}">
                <a16:creationId xmlns:a16="http://schemas.microsoft.com/office/drawing/2014/main" id="{03B31616-3D5A-EEE1-AF4B-43F9C782ADBD}"/>
              </a:ext>
            </a:extLst>
          </p:cNvPr>
          <p:cNvSpPr/>
          <p:nvPr/>
        </p:nvSpPr>
        <p:spPr>
          <a:xfrm>
            <a:off x="1692712" y="303947"/>
            <a:ext cx="7929509" cy="6250106"/>
          </a:xfrm>
          <a:custGeom>
            <a:avLst/>
            <a:gdLst>
              <a:gd name="connsiteX0" fmla="*/ 930159 w 7929509"/>
              <a:gd name="connsiteY0" fmla="*/ 0 h 6250106"/>
              <a:gd name="connsiteX1" fmla="*/ 7421188 w 7929509"/>
              <a:gd name="connsiteY1" fmla="*/ 0 h 6250106"/>
              <a:gd name="connsiteX2" fmla="*/ 7929509 w 7929509"/>
              <a:gd name="connsiteY2" fmla="*/ 508321 h 6250106"/>
              <a:gd name="connsiteX3" fmla="*/ 7929509 w 7929509"/>
              <a:gd name="connsiteY3" fmla="*/ 5741785 h 6250106"/>
              <a:gd name="connsiteX4" fmla="*/ 7421188 w 7929509"/>
              <a:gd name="connsiteY4" fmla="*/ 6250106 h 6250106"/>
              <a:gd name="connsiteX5" fmla="*/ 930159 w 7929509"/>
              <a:gd name="connsiteY5" fmla="*/ 6250106 h 6250106"/>
              <a:gd name="connsiteX6" fmla="*/ 421838 w 7929509"/>
              <a:gd name="connsiteY6" fmla="*/ 5741785 h 6250106"/>
              <a:gd name="connsiteX7" fmla="*/ 421838 w 7929509"/>
              <a:gd name="connsiteY7" fmla="*/ 2998946 h 6250106"/>
              <a:gd name="connsiteX8" fmla="*/ 347509 w 7929509"/>
              <a:gd name="connsiteY8" fmla="*/ 3042017 h 6250106"/>
              <a:gd name="connsiteX9" fmla="*/ 20116 w 7929509"/>
              <a:gd name="connsiteY9" fmla="*/ 3414901 h 6250106"/>
              <a:gd name="connsiteX10" fmla="*/ 411320 w 7929509"/>
              <a:gd name="connsiteY10" fmla="*/ 2652421 h 6250106"/>
              <a:gd name="connsiteX11" fmla="*/ 421838 w 7929509"/>
              <a:gd name="connsiteY11" fmla="*/ 2648555 h 6250106"/>
              <a:gd name="connsiteX12" fmla="*/ 421838 w 7929509"/>
              <a:gd name="connsiteY12" fmla="*/ 508321 h 6250106"/>
              <a:gd name="connsiteX13" fmla="*/ 930159 w 7929509"/>
              <a:gd name="connsiteY13" fmla="*/ 0 h 6250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929509" h="6250106">
                <a:moveTo>
                  <a:pt x="930159" y="0"/>
                </a:moveTo>
                <a:lnTo>
                  <a:pt x="7421188" y="0"/>
                </a:lnTo>
                <a:cubicBezTo>
                  <a:pt x="7701926" y="0"/>
                  <a:pt x="7929509" y="227583"/>
                  <a:pt x="7929509" y="508321"/>
                </a:cubicBezTo>
                <a:lnTo>
                  <a:pt x="7929509" y="5741785"/>
                </a:lnTo>
                <a:cubicBezTo>
                  <a:pt x="7929509" y="6022523"/>
                  <a:pt x="7701926" y="6250106"/>
                  <a:pt x="7421188" y="6250106"/>
                </a:cubicBezTo>
                <a:lnTo>
                  <a:pt x="930159" y="6250106"/>
                </a:lnTo>
                <a:cubicBezTo>
                  <a:pt x="649421" y="6250106"/>
                  <a:pt x="421838" y="6022523"/>
                  <a:pt x="421838" y="5741785"/>
                </a:cubicBezTo>
                <a:lnTo>
                  <a:pt x="421838" y="2998946"/>
                </a:lnTo>
                <a:lnTo>
                  <a:pt x="347509" y="3042017"/>
                </a:lnTo>
                <a:cubicBezTo>
                  <a:pt x="204451" y="3135351"/>
                  <a:pt x="89770" y="3264178"/>
                  <a:pt x="20116" y="3414901"/>
                </a:cubicBezTo>
                <a:cubicBezTo>
                  <a:pt x="-60985" y="3112229"/>
                  <a:pt x="109878" y="2795788"/>
                  <a:pt x="411320" y="2652421"/>
                </a:cubicBezTo>
                <a:lnTo>
                  <a:pt x="421838" y="2648555"/>
                </a:lnTo>
                <a:lnTo>
                  <a:pt x="421838" y="508321"/>
                </a:lnTo>
                <a:cubicBezTo>
                  <a:pt x="421838" y="227583"/>
                  <a:pt x="649421" y="0"/>
                  <a:pt x="930159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D8C85F1-B7FB-B32D-8376-5E10E682E748}"/>
              </a:ext>
            </a:extLst>
          </p:cNvPr>
          <p:cNvGrpSpPr/>
          <p:nvPr/>
        </p:nvGrpSpPr>
        <p:grpSpPr>
          <a:xfrm>
            <a:off x="284626" y="3654025"/>
            <a:ext cx="1590468" cy="2900028"/>
            <a:chOff x="-2778988" y="5655272"/>
            <a:chExt cx="2441310" cy="4451437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E8BCB17E-6AFF-A18C-1B1A-AC27A2CB9E14}"/>
                </a:ext>
              </a:extLst>
            </p:cNvPr>
            <p:cNvSpPr/>
            <p:nvPr/>
          </p:nvSpPr>
          <p:spPr bwMode="auto">
            <a:xfrm>
              <a:off x="-2083585" y="8253401"/>
              <a:ext cx="1138254" cy="1329834"/>
            </a:xfrm>
            <a:custGeom>
              <a:avLst/>
              <a:gdLst>
                <a:gd name="connsiteX0" fmla="*/ 594041 w 1138254"/>
                <a:gd name="connsiteY0" fmla="*/ 488550 h 1329834"/>
                <a:gd name="connsiteX1" fmla="*/ 597431 w 1138254"/>
                <a:gd name="connsiteY1" fmla="*/ 526866 h 1329834"/>
                <a:gd name="connsiteX2" fmla="*/ 668428 w 1138254"/>
                <a:gd name="connsiteY2" fmla="*/ 807903 h 1329834"/>
                <a:gd name="connsiteX3" fmla="*/ 691507 w 1138254"/>
                <a:gd name="connsiteY3" fmla="*/ 858450 h 1329834"/>
                <a:gd name="connsiteX4" fmla="*/ 689104 w 1138254"/>
                <a:gd name="connsiteY4" fmla="*/ 811515 h 1329834"/>
                <a:gd name="connsiteX5" fmla="*/ 660457 w 1138254"/>
                <a:gd name="connsiteY5" fmla="*/ 664906 h 1329834"/>
                <a:gd name="connsiteX6" fmla="*/ 611962 w 1138254"/>
                <a:gd name="connsiteY6" fmla="*/ 523615 h 1329834"/>
                <a:gd name="connsiteX7" fmla="*/ 640267 w 1138254"/>
                <a:gd name="connsiteY7" fmla="*/ 0 h 1329834"/>
                <a:gd name="connsiteX8" fmla="*/ 608786 w 1138254"/>
                <a:gd name="connsiteY8" fmla="*/ 100815 h 1329834"/>
                <a:gd name="connsiteX9" fmla="*/ 625389 w 1138254"/>
                <a:gd name="connsiteY9" fmla="*/ 102349 h 1329834"/>
                <a:gd name="connsiteX10" fmla="*/ 604237 w 1138254"/>
                <a:gd name="connsiteY10" fmla="*/ 122242 h 1329834"/>
                <a:gd name="connsiteX11" fmla="*/ 595748 w 1138254"/>
                <a:gd name="connsiteY11" fmla="*/ 179964 h 1329834"/>
                <a:gd name="connsiteX12" fmla="*/ 644009 w 1138254"/>
                <a:gd name="connsiteY12" fmla="*/ 184584 h 1329834"/>
                <a:gd name="connsiteX13" fmla="*/ 728529 w 1138254"/>
                <a:gd name="connsiteY13" fmla="*/ 223753 h 1329834"/>
                <a:gd name="connsiteX14" fmla="*/ 623719 w 1138254"/>
                <a:gd name="connsiteY14" fmla="*/ 259781 h 1329834"/>
                <a:gd name="connsiteX15" fmla="*/ 643003 w 1138254"/>
                <a:gd name="connsiteY15" fmla="*/ 272310 h 1329834"/>
                <a:gd name="connsiteX16" fmla="*/ 680858 w 1138254"/>
                <a:gd name="connsiteY16" fmla="*/ 278006 h 1329834"/>
                <a:gd name="connsiteX17" fmla="*/ 1039411 w 1138254"/>
                <a:gd name="connsiteY17" fmla="*/ 580166 h 1329834"/>
                <a:gd name="connsiteX18" fmla="*/ 1010428 w 1138254"/>
                <a:gd name="connsiteY18" fmla="*/ 1192263 h 1329834"/>
                <a:gd name="connsiteX19" fmla="*/ 1002288 w 1138254"/>
                <a:gd name="connsiteY19" fmla="*/ 934417 h 1329834"/>
                <a:gd name="connsiteX20" fmla="*/ 981128 w 1138254"/>
                <a:gd name="connsiteY20" fmla="*/ 864609 h 1329834"/>
                <a:gd name="connsiteX21" fmla="*/ 973881 w 1138254"/>
                <a:gd name="connsiteY21" fmla="*/ 915916 h 1329834"/>
                <a:gd name="connsiteX22" fmla="*/ 908105 w 1138254"/>
                <a:gd name="connsiteY22" fmla="*/ 1022043 h 1329834"/>
                <a:gd name="connsiteX23" fmla="*/ 850618 w 1138254"/>
                <a:gd name="connsiteY23" fmla="*/ 775341 h 1329834"/>
                <a:gd name="connsiteX24" fmla="*/ 828279 w 1138254"/>
                <a:gd name="connsiteY24" fmla="*/ 731882 h 1329834"/>
                <a:gd name="connsiteX25" fmla="*/ 835905 w 1138254"/>
                <a:gd name="connsiteY25" fmla="*/ 825669 h 1329834"/>
                <a:gd name="connsiteX26" fmla="*/ 835521 w 1138254"/>
                <a:gd name="connsiteY26" fmla="*/ 830394 h 1329834"/>
                <a:gd name="connsiteX27" fmla="*/ 842553 w 1138254"/>
                <a:gd name="connsiteY27" fmla="*/ 884833 h 1329834"/>
                <a:gd name="connsiteX28" fmla="*/ 688959 w 1138254"/>
                <a:gd name="connsiteY28" fmla="*/ 1329834 h 1329834"/>
                <a:gd name="connsiteX29" fmla="*/ 719472 w 1138254"/>
                <a:gd name="connsiteY29" fmla="*/ 1219501 h 1329834"/>
                <a:gd name="connsiteX30" fmla="*/ 726464 w 1138254"/>
                <a:gd name="connsiteY30" fmla="*/ 1157974 h 1329834"/>
                <a:gd name="connsiteX31" fmla="*/ 690463 w 1138254"/>
                <a:gd name="connsiteY31" fmla="*/ 1184504 h 1329834"/>
                <a:gd name="connsiteX32" fmla="*/ 647369 w 1138254"/>
                <a:gd name="connsiteY32" fmla="*/ 1202201 h 1329834"/>
                <a:gd name="connsiteX33" fmla="*/ 682424 w 1138254"/>
                <a:gd name="connsiteY33" fmla="*/ 1085777 h 1329834"/>
                <a:gd name="connsiteX34" fmla="*/ 692047 w 1138254"/>
                <a:gd name="connsiteY34" fmla="*/ 994698 h 1329834"/>
                <a:gd name="connsiteX35" fmla="*/ 689819 w 1138254"/>
                <a:gd name="connsiteY35" fmla="*/ 993592 h 1329834"/>
                <a:gd name="connsiteX36" fmla="*/ 482063 w 1138254"/>
                <a:gd name="connsiteY36" fmla="*/ 543259 h 1329834"/>
                <a:gd name="connsiteX37" fmla="*/ 474175 w 1138254"/>
                <a:gd name="connsiteY37" fmla="*/ 461009 h 1329834"/>
                <a:gd name="connsiteX38" fmla="*/ 465578 w 1138254"/>
                <a:gd name="connsiteY38" fmla="*/ 471764 h 1329834"/>
                <a:gd name="connsiteX39" fmla="*/ 459162 w 1138254"/>
                <a:gd name="connsiteY39" fmla="*/ 557029 h 1329834"/>
                <a:gd name="connsiteX40" fmla="*/ 624736 w 1138254"/>
                <a:gd name="connsiteY40" fmla="*/ 1072629 h 1329834"/>
                <a:gd name="connsiteX41" fmla="*/ 319610 w 1138254"/>
                <a:gd name="connsiteY41" fmla="*/ 757724 h 1329834"/>
                <a:gd name="connsiteX42" fmla="*/ 315306 w 1138254"/>
                <a:gd name="connsiteY42" fmla="*/ 736133 h 1329834"/>
                <a:gd name="connsiteX43" fmla="*/ 309483 w 1138254"/>
                <a:gd name="connsiteY43" fmla="*/ 849887 h 1329834"/>
                <a:gd name="connsiteX44" fmla="*/ 358495 w 1138254"/>
                <a:gd name="connsiteY44" fmla="*/ 1098411 h 1329834"/>
                <a:gd name="connsiteX45" fmla="*/ 244596 w 1138254"/>
                <a:gd name="connsiteY45" fmla="*/ 1015255 h 1329834"/>
                <a:gd name="connsiteX46" fmla="*/ 227122 w 1138254"/>
                <a:gd name="connsiteY46" fmla="*/ 985794 h 1329834"/>
                <a:gd name="connsiteX47" fmla="*/ 212498 w 1138254"/>
                <a:gd name="connsiteY47" fmla="*/ 1049873 h 1329834"/>
                <a:gd name="connsiteX48" fmla="*/ 206073 w 1138254"/>
                <a:gd name="connsiteY48" fmla="*/ 1292799 h 1329834"/>
                <a:gd name="connsiteX49" fmla="*/ 150095 w 1138254"/>
                <a:gd name="connsiteY49" fmla="*/ 825377 h 1329834"/>
                <a:gd name="connsiteX50" fmla="*/ 173111 w 1138254"/>
                <a:gd name="connsiteY50" fmla="*/ 760647 h 1329834"/>
                <a:gd name="connsiteX51" fmla="*/ 169959 w 1138254"/>
                <a:gd name="connsiteY51" fmla="*/ 721879 h 1329834"/>
                <a:gd name="connsiteX52" fmla="*/ 171695 w 1138254"/>
                <a:gd name="connsiteY52" fmla="*/ 700537 h 1329834"/>
                <a:gd name="connsiteX53" fmla="*/ 133245 w 1138254"/>
                <a:gd name="connsiteY53" fmla="*/ 775340 h 1329834"/>
                <a:gd name="connsiteX54" fmla="*/ 75758 w 1138254"/>
                <a:gd name="connsiteY54" fmla="*/ 1022042 h 1329834"/>
                <a:gd name="connsiteX55" fmla="*/ 167264 w 1138254"/>
                <a:gd name="connsiteY55" fmla="*/ 430834 h 1329834"/>
                <a:gd name="connsiteX56" fmla="*/ 237814 w 1138254"/>
                <a:gd name="connsiteY56" fmla="*/ 354295 h 1329834"/>
                <a:gd name="connsiteX57" fmla="*/ 288723 w 1138254"/>
                <a:gd name="connsiteY57" fmla="*/ 311006 h 1329834"/>
                <a:gd name="connsiteX58" fmla="*/ 323535 w 1138254"/>
                <a:gd name="connsiteY58" fmla="*/ 256809 h 1329834"/>
                <a:gd name="connsiteX59" fmla="*/ 329950 w 1138254"/>
                <a:gd name="connsiteY59" fmla="*/ 249403 h 1329834"/>
                <a:gd name="connsiteX60" fmla="*/ 255334 w 1138254"/>
                <a:gd name="connsiteY60" fmla="*/ 223754 h 1329834"/>
                <a:gd name="connsiteX61" fmla="*/ 372409 w 1138254"/>
                <a:gd name="connsiteY61" fmla="*/ 180361 h 1329834"/>
                <a:gd name="connsiteX62" fmla="*/ 392568 w 1138254"/>
                <a:gd name="connsiteY62" fmla="*/ 181564 h 1329834"/>
                <a:gd name="connsiteX63" fmla="*/ 410656 w 1138254"/>
                <a:gd name="connsiteY63" fmla="*/ 166652 h 1329834"/>
                <a:gd name="connsiteX64" fmla="*/ 439587 w 1138254"/>
                <a:gd name="connsiteY64" fmla="*/ 129486 h 1329834"/>
                <a:gd name="connsiteX65" fmla="*/ 526262 w 1138254"/>
                <a:gd name="connsiteY65" fmla="*/ 64610 h 1329834"/>
                <a:gd name="connsiteX66" fmla="*/ 555356 w 1138254"/>
                <a:gd name="connsiteY66" fmla="*/ 54170 h 1329834"/>
                <a:gd name="connsiteX67" fmla="*/ 556154 w 1138254"/>
                <a:gd name="connsiteY67" fmla="*/ 52878 h 1329834"/>
                <a:gd name="connsiteX68" fmla="*/ 640267 w 1138254"/>
                <a:gd name="connsiteY68" fmla="*/ 0 h 1329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138254" h="1329834">
                  <a:moveTo>
                    <a:pt x="594041" y="488550"/>
                  </a:moveTo>
                  <a:lnTo>
                    <a:pt x="597431" y="526866"/>
                  </a:lnTo>
                  <a:cubicBezTo>
                    <a:pt x="611700" y="627288"/>
                    <a:pt x="636238" y="723262"/>
                    <a:pt x="668428" y="807903"/>
                  </a:cubicBezTo>
                  <a:lnTo>
                    <a:pt x="691507" y="858450"/>
                  </a:lnTo>
                  <a:lnTo>
                    <a:pt x="689104" y="811515"/>
                  </a:lnTo>
                  <a:cubicBezTo>
                    <a:pt x="683125" y="763075"/>
                    <a:pt x="673583" y="713893"/>
                    <a:pt x="660457" y="664906"/>
                  </a:cubicBezTo>
                  <a:cubicBezTo>
                    <a:pt x="647331" y="615919"/>
                    <a:pt x="631003" y="568556"/>
                    <a:pt x="611962" y="523615"/>
                  </a:cubicBezTo>
                  <a:close/>
                  <a:moveTo>
                    <a:pt x="640267" y="0"/>
                  </a:moveTo>
                  <a:lnTo>
                    <a:pt x="608786" y="100815"/>
                  </a:lnTo>
                  <a:lnTo>
                    <a:pt x="625389" y="102349"/>
                  </a:lnTo>
                  <a:lnTo>
                    <a:pt x="604237" y="122242"/>
                  </a:lnTo>
                  <a:lnTo>
                    <a:pt x="595748" y="179964"/>
                  </a:lnTo>
                  <a:lnTo>
                    <a:pt x="644009" y="184584"/>
                  </a:lnTo>
                  <a:cubicBezTo>
                    <a:pt x="675610" y="190964"/>
                    <a:pt x="704206" y="203864"/>
                    <a:pt x="728529" y="223753"/>
                  </a:cubicBezTo>
                  <a:lnTo>
                    <a:pt x="623719" y="259781"/>
                  </a:lnTo>
                  <a:lnTo>
                    <a:pt x="643003" y="272310"/>
                  </a:lnTo>
                  <a:lnTo>
                    <a:pt x="680858" y="278006"/>
                  </a:lnTo>
                  <a:cubicBezTo>
                    <a:pt x="808853" y="308527"/>
                    <a:pt x="945975" y="418330"/>
                    <a:pt x="1039411" y="580166"/>
                  </a:cubicBezTo>
                  <a:cubicBezTo>
                    <a:pt x="1181790" y="826773"/>
                    <a:pt x="1168814" y="1100818"/>
                    <a:pt x="1010428" y="1192263"/>
                  </a:cubicBezTo>
                  <a:cubicBezTo>
                    <a:pt x="1025132" y="1113500"/>
                    <a:pt x="1021887" y="1025093"/>
                    <a:pt x="1002288" y="934417"/>
                  </a:cubicBezTo>
                  <a:lnTo>
                    <a:pt x="981128" y="864609"/>
                  </a:lnTo>
                  <a:lnTo>
                    <a:pt x="973881" y="915916"/>
                  </a:lnTo>
                  <a:cubicBezTo>
                    <a:pt x="962297" y="959092"/>
                    <a:pt x="940535" y="995524"/>
                    <a:pt x="908105" y="1022043"/>
                  </a:cubicBezTo>
                  <a:cubicBezTo>
                    <a:pt x="906545" y="944704"/>
                    <a:pt x="886412" y="860170"/>
                    <a:pt x="850618" y="775341"/>
                  </a:cubicBezTo>
                  <a:lnTo>
                    <a:pt x="828279" y="731882"/>
                  </a:lnTo>
                  <a:lnTo>
                    <a:pt x="835905" y="825669"/>
                  </a:lnTo>
                  <a:lnTo>
                    <a:pt x="835521" y="830394"/>
                  </a:lnTo>
                  <a:lnTo>
                    <a:pt x="842553" y="884833"/>
                  </a:lnTo>
                  <a:cubicBezTo>
                    <a:pt x="861828" y="1119998"/>
                    <a:pt x="799881" y="1310336"/>
                    <a:pt x="688959" y="1329834"/>
                  </a:cubicBezTo>
                  <a:cubicBezTo>
                    <a:pt x="701752" y="1296689"/>
                    <a:pt x="711938" y="1259605"/>
                    <a:pt x="719472" y="1219501"/>
                  </a:cubicBezTo>
                  <a:lnTo>
                    <a:pt x="726464" y="1157974"/>
                  </a:lnTo>
                  <a:lnTo>
                    <a:pt x="690463" y="1184504"/>
                  </a:lnTo>
                  <a:cubicBezTo>
                    <a:pt x="676923" y="1192182"/>
                    <a:pt x="662544" y="1198135"/>
                    <a:pt x="647369" y="1202201"/>
                  </a:cubicBezTo>
                  <a:cubicBezTo>
                    <a:pt x="662555" y="1166629"/>
                    <a:pt x="674248" y="1127509"/>
                    <a:pt x="682424" y="1085777"/>
                  </a:cubicBezTo>
                  <a:lnTo>
                    <a:pt x="692047" y="994698"/>
                  </a:lnTo>
                  <a:lnTo>
                    <a:pt x="689819" y="993592"/>
                  </a:lnTo>
                  <a:cubicBezTo>
                    <a:pt x="595993" y="927865"/>
                    <a:pt x="512107" y="754704"/>
                    <a:pt x="482063" y="543259"/>
                  </a:cubicBezTo>
                  <a:lnTo>
                    <a:pt x="474175" y="461009"/>
                  </a:lnTo>
                  <a:lnTo>
                    <a:pt x="465578" y="471764"/>
                  </a:lnTo>
                  <a:lnTo>
                    <a:pt x="459162" y="557029"/>
                  </a:lnTo>
                  <a:cubicBezTo>
                    <a:pt x="459162" y="759890"/>
                    <a:pt x="520505" y="950912"/>
                    <a:pt x="624736" y="1072629"/>
                  </a:cubicBezTo>
                  <a:cubicBezTo>
                    <a:pt x="487569" y="1072629"/>
                    <a:pt x="369881" y="942780"/>
                    <a:pt x="319610" y="757724"/>
                  </a:cubicBezTo>
                  <a:lnTo>
                    <a:pt x="315306" y="736133"/>
                  </a:lnTo>
                  <a:lnTo>
                    <a:pt x="309483" y="849887"/>
                  </a:lnTo>
                  <a:cubicBezTo>
                    <a:pt x="311725" y="941931"/>
                    <a:pt x="328123" y="1027268"/>
                    <a:pt x="358495" y="1098411"/>
                  </a:cubicBezTo>
                  <a:cubicBezTo>
                    <a:pt x="312972" y="1086213"/>
                    <a:pt x="274600" y="1057027"/>
                    <a:pt x="244596" y="1015255"/>
                  </a:cubicBezTo>
                  <a:lnTo>
                    <a:pt x="227122" y="985794"/>
                  </a:lnTo>
                  <a:lnTo>
                    <a:pt x="212498" y="1049873"/>
                  </a:lnTo>
                  <a:cubicBezTo>
                    <a:pt x="197633" y="1139200"/>
                    <a:pt x="195088" y="1222597"/>
                    <a:pt x="206073" y="1292799"/>
                  </a:cubicBezTo>
                  <a:cubicBezTo>
                    <a:pt x="101786" y="1250276"/>
                    <a:pt x="81507" y="1051141"/>
                    <a:pt x="150095" y="825377"/>
                  </a:cubicBezTo>
                  <a:lnTo>
                    <a:pt x="173111" y="760647"/>
                  </a:lnTo>
                  <a:lnTo>
                    <a:pt x="169959" y="721879"/>
                  </a:lnTo>
                  <a:lnTo>
                    <a:pt x="171695" y="700537"/>
                  </a:lnTo>
                  <a:lnTo>
                    <a:pt x="133245" y="775340"/>
                  </a:lnTo>
                  <a:cubicBezTo>
                    <a:pt x="97451" y="860169"/>
                    <a:pt x="77318" y="944703"/>
                    <a:pt x="75758" y="1022042"/>
                  </a:cubicBezTo>
                  <a:cubicBezTo>
                    <a:pt x="-53962" y="915968"/>
                    <a:pt x="-12993" y="651276"/>
                    <a:pt x="167264" y="430834"/>
                  </a:cubicBezTo>
                  <a:cubicBezTo>
                    <a:pt x="189797" y="403279"/>
                    <a:pt x="213439" y="377720"/>
                    <a:pt x="237814" y="354295"/>
                  </a:cubicBezTo>
                  <a:lnTo>
                    <a:pt x="288723" y="311006"/>
                  </a:lnTo>
                  <a:lnTo>
                    <a:pt x="323535" y="256809"/>
                  </a:lnTo>
                  <a:lnTo>
                    <a:pt x="329950" y="249403"/>
                  </a:lnTo>
                  <a:lnTo>
                    <a:pt x="255334" y="223754"/>
                  </a:lnTo>
                  <a:cubicBezTo>
                    <a:pt x="287765" y="197236"/>
                    <a:pt x="327793" y="183141"/>
                    <a:pt x="372409" y="180361"/>
                  </a:cubicBezTo>
                  <a:lnTo>
                    <a:pt x="392568" y="181564"/>
                  </a:lnTo>
                  <a:lnTo>
                    <a:pt x="410656" y="166652"/>
                  </a:lnTo>
                  <a:lnTo>
                    <a:pt x="439587" y="129486"/>
                  </a:lnTo>
                  <a:cubicBezTo>
                    <a:pt x="466013" y="101689"/>
                    <a:pt x="495155" y="79674"/>
                    <a:pt x="526262" y="64610"/>
                  </a:cubicBezTo>
                  <a:lnTo>
                    <a:pt x="555356" y="54170"/>
                  </a:lnTo>
                  <a:lnTo>
                    <a:pt x="556154" y="52878"/>
                  </a:lnTo>
                  <a:cubicBezTo>
                    <a:pt x="580088" y="23124"/>
                    <a:pt x="608409" y="4527"/>
                    <a:pt x="640267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79E3B22B-DC92-35BF-BCC5-47E37A1178CD}"/>
                </a:ext>
              </a:extLst>
            </p:cNvPr>
            <p:cNvSpPr/>
            <p:nvPr/>
          </p:nvSpPr>
          <p:spPr bwMode="auto">
            <a:xfrm rot="10800000">
              <a:off x="-1505945" y="8840265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1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0 h 1266444"/>
                <a:gd name="connsiteX12" fmla="*/ 0 w 636352"/>
                <a:gd name="connsiteY12" fmla="*/ 2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5 h 1266444"/>
                <a:gd name="connsiteX21" fmla="*/ 513850 w 636352"/>
                <a:gd name="connsiteY21" fmla="*/ 82837 h 1266444"/>
                <a:gd name="connsiteX22" fmla="*/ 636352 w 636352"/>
                <a:gd name="connsiteY22" fmla="*/ 2 h 1266444"/>
                <a:gd name="connsiteX23" fmla="*/ 442024 w 636352"/>
                <a:gd name="connsiteY23" fmla="*/ 147170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1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79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2"/>
                    <a:pt x="220978" y="743377"/>
                  </a:cubicBezTo>
                  <a:cubicBezTo>
                    <a:pt x="220978" y="705232"/>
                    <a:pt x="231857" y="670699"/>
                    <a:pt x="249446" y="645702"/>
                  </a:cubicBezTo>
                  <a:lnTo>
                    <a:pt x="279285" y="617111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2" y="177899"/>
                    <a:pt x="258240" y="175625"/>
                    <a:pt x="249446" y="172816"/>
                  </a:cubicBezTo>
                  <a:lnTo>
                    <a:pt x="221731" y="151441"/>
                  </a:lnTo>
                  <a:lnTo>
                    <a:pt x="194328" y="147170"/>
                  </a:lnTo>
                  <a:cubicBezTo>
                    <a:pt x="80129" y="122924"/>
                    <a:pt x="0" y="66160"/>
                    <a:pt x="0" y="2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5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2"/>
                  </a:cubicBezTo>
                  <a:cubicBezTo>
                    <a:pt x="636352" y="66160"/>
                    <a:pt x="556223" y="122924"/>
                    <a:pt x="442024" y="147170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1"/>
                  </a:lnTo>
                  <a:lnTo>
                    <a:pt x="386900" y="645702"/>
                  </a:lnTo>
                  <a:cubicBezTo>
                    <a:pt x="404489" y="670699"/>
                    <a:pt x="415368" y="705232"/>
                    <a:pt x="415368" y="743377"/>
                  </a:cubicBezTo>
                  <a:cubicBezTo>
                    <a:pt x="415368" y="781522"/>
                    <a:pt x="404489" y="816055"/>
                    <a:pt x="386900" y="841052"/>
                  </a:cubicBezTo>
                  <a:lnTo>
                    <a:pt x="369179" y="85803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B9DD0F73-533D-345B-F643-0B088AE5D15A}"/>
                </a:ext>
              </a:extLst>
            </p:cNvPr>
            <p:cNvSpPr/>
            <p:nvPr/>
          </p:nvSpPr>
          <p:spPr bwMode="auto">
            <a:xfrm rot="10800000">
              <a:off x="-2260325" y="8840265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1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0 h 1266444"/>
                <a:gd name="connsiteX12" fmla="*/ 0 w 636352"/>
                <a:gd name="connsiteY12" fmla="*/ 2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5 h 1266444"/>
                <a:gd name="connsiteX21" fmla="*/ 513850 w 636352"/>
                <a:gd name="connsiteY21" fmla="*/ 82837 h 1266444"/>
                <a:gd name="connsiteX22" fmla="*/ 636352 w 636352"/>
                <a:gd name="connsiteY22" fmla="*/ 2 h 1266444"/>
                <a:gd name="connsiteX23" fmla="*/ 442024 w 636352"/>
                <a:gd name="connsiteY23" fmla="*/ 147170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1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79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1"/>
                    <a:pt x="220978" y="743377"/>
                  </a:cubicBezTo>
                  <a:cubicBezTo>
                    <a:pt x="220978" y="705232"/>
                    <a:pt x="231857" y="670699"/>
                    <a:pt x="249446" y="645702"/>
                  </a:cubicBezTo>
                  <a:lnTo>
                    <a:pt x="279285" y="617111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3" y="177899"/>
                    <a:pt x="258241" y="175625"/>
                    <a:pt x="249446" y="172816"/>
                  </a:cubicBezTo>
                  <a:lnTo>
                    <a:pt x="221731" y="151441"/>
                  </a:lnTo>
                  <a:lnTo>
                    <a:pt x="194328" y="147170"/>
                  </a:lnTo>
                  <a:cubicBezTo>
                    <a:pt x="80129" y="122924"/>
                    <a:pt x="0" y="66160"/>
                    <a:pt x="0" y="2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5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2"/>
                  </a:cubicBezTo>
                  <a:cubicBezTo>
                    <a:pt x="636352" y="66160"/>
                    <a:pt x="556223" y="122924"/>
                    <a:pt x="442024" y="147170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1"/>
                  </a:lnTo>
                  <a:lnTo>
                    <a:pt x="386900" y="645702"/>
                  </a:lnTo>
                  <a:cubicBezTo>
                    <a:pt x="404489" y="670699"/>
                    <a:pt x="415368" y="705232"/>
                    <a:pt x="415368" y="743377"/>
                  </a:cubicBezTo>
                  <a:cubicBezTo>
                    <a:pt x="415368" y="781521"/>
                    <a:pt x="404489" y="816055"/>
                    <a:pt x="386900" y="841052"/>
                  </a:cubicBezTo>
                  <a:lnTo>
                    <a:pt x="369179" y="85803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" name="楕円 80">
              <a:extLst>
                <a:ext uri="{FF2B5EF4-FFF2-40B4-BE49-F238E27FC236}">
                  <a16:creationId xmlns:a16="http://schemas.microsoft.com/office/drawing/2014/main" id="{EEB2840D-E78C-4707-29D5-F33E857943D0}"/>
                </a:ext>
              </a:extLst>
            </p:cNvPr>
            <p:cNvSpPr/>
            <p:nvPr/>
          </p:nvSpPr>
          <p:spPr bwMode="auto">
            <a:xfrm>
              <a:off x="-2468057" y="6780255"/>
              <a:ext cx="1819446" cy="2102044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A357677E-CA79-8548-14D7-1FE5FD888123}"/>
                </a:ext>
              </a:extLst>
            </p:cNvPr>
            <p:cNvSpPr/>
            <p:nvPr/>
          </p:nvSpPr>
          <p:spPr bwMode="auto">
            <a:xfrm>
              <a:off x="-2361377" y="6722306"/>
              <a:ext cx="1606086" cy="2267499"/>
            </a:xfrm>
            <a:custGeom>
              <a:avLst/>
              <a:gdLst>
                <a:gd name="connsiteX0" fmla="*/ 803043 w 1606086"/>
                <a:gd name="connsiteY0" fmla="*/ 0 h 2267499"/>
                <a:gd name="connsiteX1" fmla="*/ 1606086 w 1606086"/>
                <a:gd name="connsiteY1" fmla="*/ 1343019 h 2267499"/>
                <a:gd name="connsiteX2" fmla="*/ 1370880 w 1606086"/>
                <a:gd name="connsiteY2" fmla="*/ 1961683 h 2267499"/>
                <a:gd name="connsiteX3" fmla="*/ 1299319 w 1606086"/>
                <a:gd name="connsiteY3" fmla="*/ 2026012 h 2267499"/>
                <a:gd name="connsiteX4" fmla="*/ 1308626 w 1606086"/>
                <a:gd name="connsiteY4" fmla="*/ 2087479 h 2267499"/>
                <a:gd name="connsiteX5" fmla="*/ 1173611 w 1606086"/>
                <a:gd name="connsiteY5" fmla="*/ 2267499 h 2267499"/>
                <a:gd name="connsiteX6" fmla="*/ 1078141 w 1606086"/>
                <a:gd name="connsiteY6" fmla="*/ 2214772 h 2267499"/>
                <a:gd name="connsiteX7" fmla="*/ 1055294 w 1606086"/>
                <a:gd name="connsiteY7" fmla="*/ 2169590 h 2267499"/>
                <a:gd name="connsiteX8" fmla="*/ 964884 w 1606086"/>
                <a:gd name="connsiteY8" fmla="*/ 2200167 h 2267499"/>
                <a:gd name="connsiteX9" fmla="*/ 803043 w 1606086"/>
                <a:gd name="connsiteY9" fmla="*/ 2217942 h 2267499"/>
                <a:gd name="connsiteX10" fmla="*/ 641202 w 1606086"/>
                <a:gd name="connsiteY10" fmla="*/ 2200167 h 2267499"/>
                <a:gd name="connsiteX11" fmla="*/ 539482 w 1606086"/>
                <a:gd name="connsiteY11" fmla="*/ 2165765 h 2267499"/>
                <a:gd name="connsiteX12" fmla="*/ 514701 w 1606086"/>
                <a:gd name="connsiteY12" fmla="*/ 2214772 h 2267499"/>
                <a:gd name="connsiteX13" fmla="*/ 419231 w 1606086"/>
                <a:gd name="connsiteY13" fmla="*/ 2267499 h 2267499"/>
                <a:gd name="connsiteX14" fmla="*/ 284216 w 1606086"/>
                <a:gd name="connsiteY14" fmla="*/ 2087479 h 2267499"/>
                <a:gd name="connsiteX15" fmla="*/ 294826 w 1606086"/>
                <a:gd name="connsiteY15" fmla="*/ 2017407 h 2267499"/>
                <a:gd name="connsiteX16" fmla="*/ 295566 w 1606086"/>
                <a:gd name="connsiteY16" fmla="*/ 2015943 h 2267499"/>
                <a:gd name="connsiteX17" fmla="*/ 235206 w 1606086"/>
                <a:gd name="connsiteY17" fmla="*/ 1961683 h 2267499"/>
                <a:gd name="connsiteX18" fmla="*/ 0 w 1606086"/>
                <a:gd name="connsiteY18" fmla="*/ 1343019 h 2267499"/>
                <a:gd name="connsiteX19" fmla="*/ 803043 w 1606086"/>
                <a:gd name="connsiteY19" fmla="*/ 0 h 2267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606086" h="2267499">
                  <a:moveTo>
                    <a:pt x="803043" y="0"/>
                  </a:moveTo>
                  <a:cubicBezTo>
                    <a:pt x="1246551" y="0"/>
                    <a:pt x="1606086" y="859812"/>
                    <a:pt x="1606086" y="1343019"/>
                  </a:cubicBezTo>
                  <a:cubicBezTo>
                    <a:pt x="1606086" y="1584622"/>
                    <a:pt x="1516202" y="1803353"/>
                    <a:pt x="1370880" y="1961683"/>
                  </a:cubicBezTo>
                  <a:lnTo>
                    <a:pt x="1299319" y="2026012"/>
                  </a:lnTo>
                  <a:lnTo>
                    <a:pt x="1308626" y="2087479"/>
                  </a:lnTo>
                  <a:cubicBezTo>
                    <a:pt x="1308626" y="2186901"/>
                    <a:pt x="1248178" y="2267499"/>
                    <a:pt x="1173611" y="2267499"/>
                  </a:cubicBezTo>
                  <a:cubicBezTo>
                    <a:pt x="1136328" y="2267499"/>
                    <a:pt x="1102574" y="2247349"/>
                    <a:pt x="1078141" y="2214772"/>
                  </a:cubicBezTo>
                  <a:lnTo>
                    <a:pt x="1055294" y="2169590"/>
                  </a:lnTo>
                  <a:lnTo>
                    <a:pt x="964884" y="2200167"/>
                  </a:lnTo>
                  <a:cubicBezTo>
                    <a:pt x="912608" y="2211821"/>
                    <a:pt x="858481" y="2217942"/>
                    <a:pt x="803043" y="2217942"/>
                  </a:cubicBezTo>
                  <a:cubicBezTo>
                    <a:pt x="747604" y="2217942"/>
                    <a:pt x="693478" y="2211821"/>
                    <a:pt x="641202" y="2200167"/>
                  </a:cubicBezTo>
                  <a:lnTo>
                    <a:pt x="539482" y="2165765"/>
                  </a:lnTo>
                  <a:lnTo>
                    <a:pt x="514701" y="2214772"/>
                  </a:lnTo>
                  <a:cubicBezTo>
                    <a:pt x="490268" y="2247349"/>
                    <a:pt x="456514" y="2267499"/>
                    <a:pt x="419231" y="2267499"/>
                  </a:cubicBezTo>
                  <a:cubicBezTo>
                    <a:pt x="344664" y="2267499"/>
                    <a:pt x="284216" y="2186901"/>
                    <a:pt x="284216" y="2087479"/>
                  </a:cubicBezTo>
                  <a:cubicBezTo>
                    <a:pt x="284216" y="2062623"/>
                    <a:pt x="287994" y="2038944"/>
                    <a:pt x="294826" y="2017407"/>
                  </a:cubicBezTo>
                  <a:lnTo>
                    <a:pt x="295566" y="2015943"/>
                  </a:lnTo>
                  <a:lnTo>
                    <a:pt x="235206" y="1961683"/>
                  </a:lnTo>
                  <a:cubicBezTo>
                    <a:pt x="89884" y="1803353"/>
                    <a:pt x="0" y="1584622"/>
                    <a:pt x="0" y="1343019"/>
                  </a:cubicBezTo>
                  <a:cubicBezTo>
                    <a:pt x="0" y="859812"/>
                    <a:pt x="359535" y="0"/>
                    <a:pt x="803043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4E01CC43-E39D-16BC-0813-294782B5D14A}"/>
                </a:ext>
              </a:extLst>
            </p:cNvPr>
            <p:cNvSpPr/>
            <p:nvPr/>
          </p:nvSpPr>
          <p:spPr bwMode="auto">
            <a:xfrm rot="4500000" flipH="1">
              <a:off x="-1945943" y="6211303"/>
              <a:ext cx="896031" cy="2233467"/>
            </a:xfrm>
            <a:custGeom>
              <a:avLst/>
              <a:gdLst>
                <a:gd name="connsiteX0" fmla="*/ 661519 w 896031"/>
                <a:gd name="connsiteY0" fmla="*/ 623367 h 2233467"/>
                <a:gd name="connsiteX1" fmla="*/ 535230 w 896031"/>
                <a:gd name="connsiteY1" fmla="*/ 580156 h 2233467"/>
                <a:gd name="connsiteX2" fmla="*/ 491947 w 896031"/>
                <a:gd name="connsiteY2" fmla="*/ 545382 h 2233467"/>
                <a:gd name="connsiteX3" fmla="*/ 362123 w 896031"/>
                <a:gd name="connsiteY3" fmla="*/ 379129 h 2233467"/>
                <a:gd name="connsiteX4" fmla="*/ 271441 w 896031"/>
                <a:gd name="connsiteY4" fmla="*/ 0 h 2233467"/>
                <a:gd name="connsiteX5" fmla="*/ 265966 w 896031"/>
                <a:gd name="connsiteY5" fmla="*/ 434645 h 2233467"/>
                <a:gd name="connsiteX6" fmla="*/ 275949 w 896031"/>
                <a:gd name="connsiteY6" fmla="*/ 449770 h 2233467"/>
                <a:gd name="connsiteX7" fmla="*/ 157079 w 896031"/>
                <a:gd name="connsiteY7" fmla="*/ 367525 h 2233467"/>
                <a:gd name="connsiteX8" fmla="*/ 19654 w 896031"/>
                <a:gd name="connsiteY8" fmla="*/ 240557 h 2233467"/>
                <a:gd name="connsiteX9" fmla="*/ 226840 w 896031"/>
                <a:gd name="connsiteY9" fmla="*/ 622683 h 2233467"/>
                <a:gd name="connsiteX10" fmla="*/ 632075 w 896031"/>
                <a:gd name="connsiteY10" fmla="*/ 657916 h 2233467"/>
                <a:gd name="connsiteX11" fmla="*/ 640384 w 896031"/>
                <a:gd name="connsiteY11" fmla="*/ 648166 h 2233467"/>
                <a:gd name="connsiteX12" fmla="*/ 645117 w 896031"/>
                <a:gd name="connsiteY12" fmla="*/ 647226 h 2233467"/>
                <a:gd name="connsiteX13" fmla="*/ 642411 w 896031"/>
                <a:gd name="connsiteY13" fmla="*/ 645788 h 2233467"/>
                <a:gd name="connsiteX14" fmla="*/ 896031 w 896031"/>
                <a:gd name="connsiteY14" fmla="*/ 1498576 h 2233467"/>
                <a:gd name="connsiteX15" fmla="*/ 868273 w 896031"/>
                <a:gd name="connsiteY15" fmla="*/ 1488714 h 2233467"/>
                <a:gd name="connsiteX16" fmla="*/ 869897 w 896031"/>
                <a:gd name="connsiteY16" fmla="*/ 1486115 h 2233467"/>
                <a:gd name="connsiteX17" fmla="*/ 863847 w 896031"/>
                <a:gd name="connsiteY17" fmla="*/ 1487141 h 2233467"/>
                <a:gd name="connsiteX18" fmla="*/ 853257 w 896031"/>
                <a:gd name="connsiteY18" fmla="*/ 1483379 h 2233467"/>
                <a:gd name="connsiteX19" fmla="*/ 519929 w 896031"/>
                <a:gd name="connsiteY19" fmla="*/ 1716509 h 2233467"/>
                <a:gd name="connsiteX20" fmla="*/ 531564 w 896031"/>
                <a:gd name="connsiteY20" fmla="*/ 2151033 h 2233467"/>
                <a:gd name="connsiteX21" fmla="*/ 587094 w 896031"/>
                <a:gd name="connsiteY21" fmla="*/ 1972362 h 2233467"/>
                <a:gd name="connsiteX22" fmla="*/ 648916 w 896031"/>
                <a:gd name="connsiteY22" fmla="*/ 1841700 h 2233467"/>
                <a:gd name="connsiteX23" fmla="*/ 647832 w 896031"/>
                <a:gd name="connsiteY23" fmla="*/ 1859791 h 2233467"/>
                <a:gd name="connsiteX24" fmla="*/ 869897 w 896031"/>
                <a:gd name="connsiteY24" fmla="*/ 2233467 h 2233467"/>
                <a:gd name="connsiteX25" fmla="*/ 758865 w 896031"/>
                <a:gd name="connsiteY25" fmla="*/ 1859791 h 2233467"/>
                <a:gd name="connsiteX26" fmla="*/ 788170 w 896031"/>
                <a:gd name="connsiteY26" fmla="*/ 1650900 h 2233467"/>
                <a:gd name="connsiteX27" fmla="*/ 808267 w 896031"/>
                <a:gd name="connsiteY27" fmla="*/ 1599143 h 2233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896031" h="2233467">
                  <a:moveTo>
                    <a:pt x="661519" y="623367"/>
                  </a:moveTo>
                  <a:lnTo>
                    <a:pt x="535230" y="580156"/>
                  </a:lnTo>
                  <a:lnTo>
                    <a:pt x="491947" y="545382"/>
                  </a:lnTo>
                  <a:cubicBezTo>
                    <a:pt x="443467" y="499454"/>
                    <a:pt x="398878" y="442791"/>
                    <a:pt x="362123" y="379129"/>
                  </a:cubicBezTo>
                  <a:cubicBezTo>
                    <a:pt x="288612" y="251804"/>
                    <a:pt x="255016" y="111343"/>
                    <a:pt x="271441" y="0"/>
                  </a:cubicBezTo>
                  <a:cubicBezTo>
                    <a:pt x="165229" y="61321"/>
                    <a:pt x="162778" y="255918"/>
                    <a:pt x="265966" y="434645"/>
                  </a:cubicBezTo>
                  <a:lnTo>
                    <a:pt x="275949" y="449770"/>
                  </a:lnTo>
                  <a:lnTo>
                    <a:pt x="157079" y="367525"/>
                  </a:lnTo>
                  <a:cubicBezTo>
                    <a:pt x="107630" y="328032"/>
                    <a:pt x="61462" y="285494"/>
                    <a:pt x="19654" y="240557"/>
                  </a:cubicBezTo>
                  <a:cubicBezTo>
                    <a:pt x="-43167" y="345889"/>
                    <a:pt x="49593" y="516973"/>
                    <a:pt x="226840" y="622683"/>
                  </a:cubicBezTo>
                  <a:cubicBezTo>
                    <a:pt x="381930" y="715180"/>
                    <a:pt x="550317" y="726976"/>
                    <a:pt x="632075" y="657916"/>
                  </a:cubicBezTo>
                  <a:lnTo>
                    <a:pt x="640384" y="648166"/>
                  </a:lnTo>
                  <a:lnTo>
                    <a:pt x="645117" y="647226"/>
                  </a:lnTo>
                  <a:lnTo>
                    <a:pt x="642411" y="645788"/>
                  </a:lnTo>
                  <a:close/>
                  <a:moveTo>
                    <a:pt x="896031" y="1498576"/>
                  </a:moveTo>
                  <a:lnTo>
                    <a:pt x="868273" y="1488714"/>
                  </a:lnTo>
                  <a:lnTo>
                    <a:pt x="869897" y="1486115"/>
                  </a:lnTo>
                  <a:lnTo>
                    <a:pt x="863847" y="1487141"/>
                  </a:lnTo>
                  <a:lnTo>
                    <a:pt x="853257" y="1483379"/>
                  </a:lnTo>
                  <a:cubicBezTo>
                    <a:pt x="747922" y="1464450"/>
                    <a:pt x="607993" y="1558859"/>
                    <a:pt x="519929" y="1716509"/>
                  </a:cubicBezTo>
                  <a:cubicBezTo>
                    <a:pt x="419285" y="1896680"/>
                    <a:pt x="424494" y="2091223"/>
                    <a:pt x="531564" y="2151033"/>
                  </a:cubicBezTo>
                  <a:cubicBezTo>
                    <a:pt x="545302" y="2091212"/>
                    <a:pt x="564017" y="2031289"/>
                    <a:pt x="587094" y="1972362"/>
                  </a:cubicBezTo>
                  <a:lnTo>
                    <a:pt x="648916" y="1841700"/>
                  </a:lnTo>
                  <a:lnTo>
                    <a:pt x="647832" y="1859791"/>
                  </a:lnTo>
                  <a:cubicBezTo>
                    <a:pt x="647832" y="2066167"/>
                    <a:pt x="747254" y="2233467"/>
                    <a:pt x="869897" y="2233467"/>
                  </a:cubicBezTo>
                  <a:cubicBezTo>
                    <a:pt x="800001" y="2145254"/>
                    <a:pt x="758865" y="2006813"/>
                    <a:pt x="758865" y="1859791"/>
                  </a:cubicBezTo>
                  <a:cubicBezTo>
                    <a:pt x="758865" y="1786280"/>
                    <a:pt x="769149" y="1714914"/>
                    <a:pt x="788170" y="1650900"/>
                  </a:cubicBezTo>
                  <a:lnTo>
                    <a:pt x="808267" y="1599143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" name="楕円 80">
              <a:extLst>
                <a:ext uri="{FF2B5EF4-FFF2-40B4-BE49-F238E27FC236}">
                  <a16:creationId xmlns:a16="http://schemas.microsoft.com/office/drawing/2014/main" id="{D5A393D5-7438-0BA4-7AC3-9B79190B4FA7}"/>
                </a:ext>
              </a:extLst>
            </p:cNvPr>
            <p:cNvSpPr/>
            <p:nvPr/>
          </p:nvSpPr>
          <p:spPr bwMode="auto">
            <a:xfrm>
              <a:off x="-2271846" y="6804023"/>
              <a:ext cx="1457504" cy="2012756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E6406BE4-6DFB-9680-0596-CF63C43058FB}"/>
                </a:ext>
              </a:extLst>
            </p:cNvPr>
            <p:cNvGrpSpPr/>
            <p:nvPr/>
          </p:nvGrpSpPr>
          <p:grpSpPr>
            <a:xfrm>
              <a:off x="-2778988" y="5655272"/>
              <a:ext cx="2441310" cy="2945340"/>
              <a:chOff x="1467245" y="642276"/>
              <a:chExt cx="2073585" cy="2501697"/>
            </a:xfrm>
          </p:grpSpPr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63E267CF-67FA-3D5B-39FE-BDB2CEAF66B4}"/>
                  </a:ext>
                </a:extLst>
              </p:cNvPr>
              <p:cNvSpPr/>
              <p:nvPr/>
            </p:nvSpPr>
            <p:spPr bwMode="auto">
              <a:xfrm rot="10800000">
                <a:off x="1467245" y="642276"/>
                <a:ext cx="2073585" cy="2383904"/>
              </a:xfrm>
              <a:custGeom>
                <a:avLst/>
                <a:gdLst>
                  <a:gd name="connsiteX0" fmla="*/ 897625 w 2073585"/>
                  <a:gd name="connsiteY0" fmla="*/ 2383904 h 2383904"/>
                  <a:gd name="connsiteX1" fmla="*/ 999233 w 2073585"/>
                  <a:gd name="connsiteY1" fmla="*/ 2157350 h 2383904"/>
                  <a:gd name="connsiteX2" fmla="*/ 999632 w 2073585"/>
                  <a:gd name="connsiteY2" fmla="*/ 2115636 h 2383904"/>
                  <a:gd name="connsiteX3" fmla="*/ 967143 w 2073585"/>
                  <a:gd name="connsiteY3" fmla="*/ 2113800 h 2383904"/>
                  <a:gd name="connsiteX4" fmla="*/ 920795 w 2073585"/>
                  <a:gd name="connsiteY4" fmla="*/ 2160466 h 2383904"/>
                  <a:gd name="connsiteX5" fmla="*/ 663072 w 2073585"/>
                  <a:gd name="connsiteY5" fmla="*/ 2226168 h 2383904"/>
                  <a:gd name="connsiteX6" fmla="*/ 821003 w 2073585"/>
                  <a:gd name="connsiteY6" fmla="*/ 2149651 h 2383904"/>
                  <a:gd name="connsiteX7" fmla="*/ 869543 w 2073585"/>
                  <a:gd name="connsiteY7" fmla="*/ 2103433 h 2383904"/>
                  <a:gd name="connsiteX8" fmla="*/ 797420 w 2073585"/>
                  <a:gd name="connsiteY8" fmla="*/ 2090955 h 2383904"/>
                  <a:gd name="connsiteX9" fmla="*/ 770630 w 2073585"/>
                  <a:gd name="connsiteY9" fmla="*/ 2082950 h 2383904"/>
                  <a:gd name="connsiteX10" fmla="*/ 764352 w 2073585"/>
                  <a:gd name="connsiteY10" fmla="*/ 2094254 h 2383904"/>
                  <a:gd name="connsiteX11" fmla="*/ 725329 w 2073585"/>
                  <a:gd name="connsiteY11" fmla="*/ 2145788 h 2383904"/>
                  <a:gd name="connsiteX12" fmla="*/ 410738 w 2073585"/>
                  <a:gd name="connsiteY12" fmla="*/ 2314758 h 2383904"/>
                  <a:gd name="connsiteX13" fmla="*/ 318656 w 2073585"/>
                  <a:gd name="connsiteY13" fmla="*/ 2297236 h 2383904"/>
                  <a:gd name="connsiteX14" fmla="*/ 610977 w 2073585"/>
                  <a:gd name="connsiteY14" fmla="*/ 2089826 h 2383904"/>
                  <a:gd name="connsiteX15" fmla="*/ 639738 w 2073585"/>
                  <a:gd name="connsiteY15" fmla="*/ 2051999 h 2383904"/>
                  <a:gd name="connsiteX16" fmla="*/ 611807 w 2073585"/>
                  <a:gd name="connsiteY16" fmla="*/ 2067789 h 2383904"/>
                  <a:gd name="connsiteX17" fmla="*/ 332959 w 2073585"/>
                  <a:gd name="connsiteY17" fmla="*/ 2127811 h 2383904"/>
                  <a:gd name="connsiteX18" fmla="*/ 147175 w 2073585"/>
                  <a:gd name="connsiteY18" fmla="*/ 2061155 h 2383904"/>
                  <a:gd name="connsiteX19" fmla="*/ 551818 w 2073585"/>
                  <a:gd name="connsiteY19" fmla="*/ 1989673 h 2383904"/>
                  <a:gd name="connsiteX20" fmla="*/ 552615 w 2073585"/>
                  <a:gd name="connsiteY20" fmla="*/ 1989268 h 2383904"/>
                  <a:gd name="connsiteX21" fmla="*/ 516230 w 2073585"/>
                  <a:gd name="connsiteY21" fmla="*/ 1966514 h 2383904"/>
                  <a:gd name="connsiteX22" fmla="*/ 500026 w 2073585"/>
                  <a:gd name="connsiteY22" fmla="*/ 1952280 h 2383904"/>
                  <a:gd name="connsiteX23" fmla="*/ 446516 w 2073585"/>
                  <a:gd name="connsiteY23" fmla="*/ 1965723 h 2383904"/>
                  <a:gd name="connsiteX24" fmla="*/ 292005 w 2073585"/>
                  <a:gd name="connsiteY24" fmla="*/ 1982172 h 2383904"/>
                  <a:gd name="connsiteX25" fmla="*/ 0 w 2073585"/>
                  <a:gd name="connsiteY25" fmla="*/ 1868908 h 2383904"/>
                  <a:gd name="connsiteX26" fmla="*/ 192376 w 2073585"/>
                  <a:gd name="connsiteY26" fmla="*/ 1898890 h 2383904"/>
                  <a:gd name="connsiteX27" fmla="*/ 274113 w 2073585"/>
                  <a:gd name="connsiteY27" fmla="*/ 1896055 h 2383904"/>
                  <a:gd name="connsiteX28" fmla="*/ 265824 w 2073585"/>
                  <a:gd name="connsiteY28" fmla="*/ 1893972 h 2383904"/>
                  <a:gd name="connsiteX29" fmla="*/ 19727 w 2073585"/>
                  <a:gd name="connsiteY29" fmla="*/ 1661427 h 2383904"/>
                  <a:gd name="connsiteX30" fmla="*/ 373086 w 2073585"/>
                  <a:gd name="connsiteY30" fmla="*/ 1825992 h 2383904"/>
                  <a:gd name="connsiteX31" fmla="*/ 391604 w 2073585"/>
                  <a:gd name="connsiteY31" fmla="*/ 1828687 h 2383904"/>
                  <a:gd name="connsiteX32" fmla="*/ 363783 w 2073585"/>
                  <a:gd name="connsiteY32" fmla="*/ 1768692 h 2383904"/>
                  <a:gd name="connsiteX33" fmla="*/ 357977 w 2073585"/>
                  <a:gd name="connsiteY33" fmla="*/ 1731805 h 2383904"/>
                  <a:gd name="connsiteX34" fmla="*/ 318894 w 2073585"/>
                  <a:gd name="connsiteY34" fmla="*/ 1686323 h 2383904"/>
                  <a:gd name="connsiteX35" fmla="*/ 250001 w 2073585"/>
                  <a:gd name="connsiteY35" fmla="*/ 1131435 h 2383904"/>
                  <a:gd name="connsiteX36" fmla="*/ 290290 w 2073585"/>
                  <a:gd name="connsiteY36" fmla="*/ 1054873 h 2383904"/>
                  <a:gd name="connsiteX37" fmla="*/ 303331 w 2073585"/>
                  <a:gd name="connsiteY37" fmla="*/ 978856 h 2383904"/>
                  <a:gd name="connsiteX38" fmla="*/ 420716 w 2073585"/>
                  <a:gd name="connsiteY38" fmla="*/ 673477 h 2383904"/>
                  <a:gd name="connsiteX39" fmla="*/ 654051 w 2073585"/>
                  <a:gd name="connsiteY39" fmla="*/ 270381 h 2383904"/>
                  <a:gd name="connsiteX40" fmla="*/ 1409763 w 2073585"/>
                  <a:gd name="connsiteY40" fmla="*/ 270381 h 2383904"/>
                  <a:gd name="connsiteX41" fmla="*/ 1643098 w 2073585"/>
                  <a:gd name="connsiteY41" fmla="*/ 673477 h 2383904"/>
                  <a:gd name="connsiteX42" fmla="*/ 1760483 w 2073585"/>
                  <a:gd name="connsiteY42" fmla="*/ 978856 h 2383904"/>
                  <a:gd name="connsiteX43" fmla="*/ 1773523 w 2073585"/>
                  <a:gd name="connsiteY43" fmla="*/ 1054873 h 2383904"/>
                  <a:gd name="connsiteX44" fmla="*/ 1813813 w 2073585"/>
                  <a:gd name="connsiteY44" fmla="*/ 1131435 h 2383904"/>
                  <a:gd name="connsiteX45" fmla="*/ 1744919 w 2073585"/>
                  <a:gd name="connsiteY45" fmla="*/ 1686323 h 2383904"/>
                  <a:gd name="connsiteX46" fmla="*/ 1705836 w 2073585"/>
                  <a:gd name="connsiteY46" fmla="*/ 1731804 h 2383904"/>
                  <a:gd name="connsiteX47" fmla="*/ 1700030 w 2073585"/>
                  <a:gd name="connsiteY47" fmla="*/ 1768692 h 2383904"/>
                  <a:gd name="connsiteX48" fmla="*/ 1675655 w 2073585"/>
                  <a:gd name="connsiteY48" fmla="*/ 1821258 h 2383904"/>
                  <a:gd name="connsiteX49" fmla="*/ 1728849 w 2073585"/>
                  <a:gd name="connsiteY49" fmla="*/ 1807456 h 2383904"/>
                  <a:gd name="connsiteX50" fmla="*/ 1973201 w 2073585"/>
                  <a:gd name="connsiteY50" fmla="*/ 1671174 h 2383904"/>
                  <a:gd name="connsiteX51" fmla="*/ 1795645 w 2073585"/>
                  <a:gd name="connsiteY51" fmla="*/ 1879028 h 2383904"/>
                  <a:gd name="connsiteX52" fmla="*/ 1735902 w 2073585"/>
                  <a:gd name="connsiteY52" fmla="*/ 1900550 h 2383904"/>
                  <a:gd name="connsiteX53" fmla="*/ 1771334 w 2073585"/>
                  <a:gd name="connsiteY53" fmla="*/ 1905708 h 2383904"/>
                  <a:gd name="connsiteX54" fmla="*/ 2073585 w 2073585"/>
                  <a:gd name="connsiteY54" fmla="*/ 1879537 h 2383904"/>
                  <a:gd name="connsiteX55" fmla="*/ 1627070 w 2073585"/>
                  <a:gd name="connsiteY55" fmla="*/ 1976353 h 2383904"/>
                  <a:gd name="connsiteX56" fmla="*/ 1564857 w 2073585"/>
                  <a:gd name="connsiteY56" fmla="*/ 1960723 h 2383904"/>
                  <a:gd name="connsiteX57" fmla="*/ 1571223 w 2073585"/>
                  <a:gd name="connsiteY57" fmla="*/ 1964762 h 2383904"/>
                  <a:gd name="connsiteX58" fmla="*/ 1963411 w 2073585"/>
                  <a:gd name="connsiteY58" fmla="*/ 2068297 h 2383904"/>
                  <a:gd name="connsiteX59" fmla="*/ 1500490 w 2073585"/>
                  <a:gd name="connsiteY59" fmla="*/ 2037619 h 2383904"/>
                  <a:gd name="connsiteX60" fmla="*/ 1469125 w 2073585"/>
                  <a:gd name="connsiteY60" fmla="*/ 2015580 h 2383904"/>
                  <a:gd name="connsiteX61" fmla="*/ 1467882 w 2073585"/>
                  <a:gd name="connsiteY61" fmla="*/ 2016357 h 2383904"/>
                  <a:gd name="connsiteX62" fmla="*/ 1520392 w 2073585"/>
                  <a:gd name="connsiteY62" fmla="*/ 2093303 h 2383904"/>
                  <a:gd name="connsiteX63" fmla="*/ 1613936 w 2073585"/>
                  <a:gd name="connsiteY63" fmla="*/ 2197779 h 2383904"/>
                  <a:gd name="connsiteX64" fmla="*/ 1613937 w 2073585"/>
                  <a:gd name="connsiteY64" fmla="*/ 2197780 h 2383904"/>
                  <a:gd name="connsiteX65" fmla="*/ 1369271 w 2073585"/>
                  <a:gd name="connsiteY65" fmla="*/ 2110945 h 2383904"/>
                  <a:gd name="connsiteX66" fmla="*/ 1337089 w 2073585"/>
                  <a:gd name="connsiteY66" fmla="*/ 2069831 h 2383904"/>
                  <a:gd name="connsiteX67" fmla="*/ 1284633 w 2073585"/>
                  <a:gd name="connsiteY67" fmla="*/ 2085505 h 2383904"/>
                  <a:gd name="connsiteX68" fmla="*/ 1301307 w 2073585"/>
                  <a:gd name="connsiteY68" fmla="*/ 2111009 h 2383904"/>
                  <a:gd name="connsiteX69" fmla="*/ 1657900 w 2073585"/>
                  <a:gd name="connsiteY69" fmla="*/ 2325152 h 2383904"/>
                  <a:gd name="connsiteX70" fmla="*/ 1549398 w 2073585"/>
                  <a:gd name="connsiteY70" fmla="*/ 2343255 h 2383904"/>
                  <a:gd name="connsiteX71" fmla="*/ 1209563 w 2073585"/>
                  <a:gd name="connsiteY71" fmla="*/ 2150831 h 2383904"/>
                  <a:gd name="connsiteX72" fmla="*/ 1184246 w 2073585"/>
                  <a:gd name="connsiteY72" fmla="*/ 2105168 h 2383904"/>
                  <a:gd name="connsiteX73" fmla="*/ 1177384 w 2073585"/>
                  <a:gd name="connsiteY73" fmla="*/ 2106355 h 2383904"/>
                  <a:gd name="connsiteX74" fmla="*/ 1182502 w 2073585"/>
                  <a:gd name="connsiteY74" fmla="*/ 2124033 h 2383904"/>
                  <a:gd name="connsiteX75" fmla="*/ 1276749 w 2073585"/>
                  <a:gd name="connsiteY75" fmla="*/ 2256322 h 2383904"/>
                  <a:gd name="connsiteX76" fmla="*/ 1113750 w 2073585"/>
                  <a:gd name="connsiteY76" fmla="*/ 2140055 h 2383904"/>
                  <a:gd name="connsiteX77" fmla="*/ 1103073 w 2073585"/>
                  <a:gd name="connsiteY77" fmla="*/ 2113438 h 2383904"/>
                  <a:gd name="connsiteX78" fmla="*/ 1079159 w 2073585"/>
                  <a:gd name="connsiteY78" fmla="*/ 2114790 h 2383904"/>
                  <a:gd name="connsiteX79" fmla="*/ 1075843 w 2073585"/>
                  <a:gd name="connsiteY79" fmla="*/ 2180096 h 2383904"/>
                  <a:gd name="connsiteX80" fmla="*/ 897625 w 2073585"/>
                  <a:gd name="connsiteY80" fmla="*/ 2383904 h 238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</a:cxnLst>
                <a:rect l="l" t="t" r="r" b="b"/>
                <a:pathLst>
                  <a:path w="2073585" h="2383904">
                    <a:moveTo>
                      <a:pt x="897625" y="2383904"/>
                    </a:moveTo>
                    <a:cubicBezTo>
                      <a:pt x="953146" y="2335137"/>
                      <a:pt x="989299" y="2252387"/>
                      <a:pt x="999233" y="2157350"/>
                    </a:cubicBezTo>
                    <a:lnTo>
                      <a:pt x="999632" y="2115636"/>
                    </a:lnTo>
                    <a:lnTo>
                      <a:pt x="967143" y="2113800"/>
                    </a:lnTo>
                    <a:lnTo>
                      <a:pt x="920795" y="2160466"/>
                    </a:lnTo>
                    <a:cubicBezTo>
                      <a:pt x="840567" y="2223193"/>
                      <a:pt x="742880" y="2251241"/>
                      <a:pt x="663072" y="2226168"/>
                    </a:cubicBezTo>
                    <a:cubicBezTo>
                      <a:pt x="718235" y="2214199"/>
                      <a:pt x="772716" y="2187262"/>
                      <a:pt x="821003" y="2149651"/>
                    </a:cubicBezTo>
                    <a:lnTo>
                      <a:pt x="869543" y="2103433"/>
                    </a:lnTo>
                    <a:lnTo>
                      <a:pt x="797420" y="2090955"/>
                    </a:lnTo>
                    <a:lnTo>
                      <a:pt x="770630" y="2082950"/>
                    </a:lnTo>
                    <a:lnTo>
                      <a:pt x="764352" y="2094254"/>
                    </a:lnTo>
                    <a:cubicBezTo>
                      <a:pt x="753055" y="2111540"/>
                      <a:pt x="740043" y="2128794"/>
                      <a:pt x="725329" y="2145788"/>
                    </a:cubicBezTo>
                    <a:cubicBezTo>
                      <a:pt x="637044" y="2247751"/>
                      <a:pt x="512557" y="2311383"/>
                      <a:pt x="410738" y="2314758"/>
                    </a:cubicBezTo>
                    <a:cubicBezTo>
                      <a:pt x="376799" y="2315883"/>
                      <a:pt x="345378" y="2310313"/>
                      <a:pt x="318656" y="2297236"/>
                    </a:cubicBezTo>
                    <a:cubicBezTo>
                      <a:pt x="426269" y="2256395"/>
                      <a:pt x="531247" y="2181910"/>
                      <a:pt x="610977" y="2089826"/>
                    </a:cubicBezTo>
                    <a:lnTo>
                      <a:pt x="639738" y="2051999"/>
                    </a:lnTo>
                    <a:lnTo>
                      <a:pt x="611807" y="2067789"/>
                    </a:lnTo>
                    <a:cubicBezTo>
                      <a:pt x="516633" y="2109099"/>
                      <a:pt x="417041" y="2129012"/>
                      <a:pt x="332959" y="2127811"/>
                    </a:cubicBezTo>
                    <a:cubicBezTo>
                      <a:pt x="248876" y="2126611"/>
                      <a:pt x="180306" y="2104297"/>
                      <a:pt x="147175" y="2061155"/>
                    </a:cubicBezTo>
                    <a:cubicBezTo>
                      <a:pt x="266301" y="2075016"/>
                      <a:pt x="416215" y="2048532"/>
                      <a:pt x="551818" y="1989673"/>
                    </a:cubicBezTo>
                    <a:lnTo>
                      <a:pt x="552615" y="1989268"/>
                    </a:lnTo>
                    <a:lnTo>
                      <a:pt x="516230" y="1966514"/>
                    </a:lnTo>
                    <a:lnTo>
                      <a:pt x="500026" y="1952280"/>
                    </a:lnTo>
                    <a:lnTo>
                      <a:pt x="446516" y="1965723"/>
                    </a:lnTo>
                    <a:cubicBezTo>
                      <a:pt x="393440" y="1976415"/>
                      <a:pt x="341138" y="1981724"/>
                      <a:pt x="292005" y="1982172"/>
                    </a:cubicBezTo>
                    <a:cubicBezTo>
                      <a:pt x="144607" y="1983512"/>
                      <a:pt x="25724" y="1941086"/>
                      <a:pt x="0" y="1868908"/>
                    </a:cubicBezTo>
                    <a:cubicBezTo>
                      <a:pt x="55148" y="1887191"/>
                      <a:pt x="121202" y="1897230"/>
                      <a:pt x="192376" y="1898890"/>
                    </a:cubicBezTo>
                    <a:lnTo>
                      <a:pt x="274113" y="1896055"/>
                    </a:lnTo>
                    <a:lnTo>
                      <a:pt x="265824" y="1893972"/>
                    </a:lnTo>
                    <a:cubicBezTo>
                      <a:pt x="96444" y="1842436"/>
                      <a:pt x="-10285" y="1745635"/>
                      <a:pt x="19727" y="1661427"/>
                    </a:cubicBezTo>
                    <a:cubicBezTo>
                      <a:pt x="90926" y="1734556"/>
                      <a:pt x="221841" y="1795524"/>
                      <a:pt x="373086" y="1825992"/>
                    </a:cubicBezTo>
                    <a:lnTo>
                      <a:pt x="391604" y="1828687"/>
                    </a:lnTo>
                    <a:lnTo>
                      <a:pt x="363783" y="1768692"/>
                    </a:lnTo>
                    <a:lnTo>
                      <a:pt x="357977" y="1731805"/>
                    </a:lnTo>
                    <a:lnTo>
                      <a:pt x="318894" y="1686323"/>
                    </a:lnTo>
                    <a:cubicBezTo>
                      <a:pt x="199478" y="1523833"/>
                      <a:pt x="176514" y="1312653"/>
                      <a:pt x="250001" y="1131435"/>
                    </a:cubicBezTo>
                    <a:lnTo>
                      <a:pt x="290290" y="1054873"/>
                    </a:lnTo>
                    <a:lnTo>
                      <a:pt x="303331" y="978856"/>
                    </a:lnTo>
                    <a:cubicBezTo>
                      <a:pt x="329416" y="867730"/>
                      <a:pt x="368545" y="763603"/>
                      <a:pt x="420716" y="673477"/>
                    </a:cubicBezTo>
                    <a:lnTo>
                      <a:pt x="654051" y="270381"/>
                    </a:lnTo>
                    <a:cubicBezTo>
                      <a:pt x="862734" y="-90127"/>
                      <a:pt x="1201078" y="-90127"/>
                      <a:pt x="1409763" y="270381"/>
                    </a:cubicBezTo>
                    <a:lnTo>
                      <a:pt x="1643098" y="673477"/>
                    </a:lnTo>
                    <a:cubicBezTo>
                      <a:pt x="1695269" y="763603"/>
                      <a:pt x="1734397" y="867730"/>
                      <a:pt x="1760483" y="978856"/>
                    </a:cubicBezTo>
                    <a:lnTo>
                      <a:pt x="1773523" y="1054873"/>
                    </a:lnTo>
                    <a:lnTo>
                      <a:pt x="1813813" y="1131435"/>
                    </a:lnTo>
                    <a:cubicBezTo>
                      <a:pt x="1887300" y="1312653"/>
                      <a:pt x="1864335" y="1523833"/>
                      <a:pt x="1744919" y="1686323"/>
                    </a:cubicBezTo>
                    <a:lnTo>
                      <a:pt x="1705836" y="1731804"/>
                    </a:lnTo>
                    <a:lnTo>
                      <a:pt x="1700030" y="1768692"/>
                    </a:lnTo>
                    <a:lnTo>
                      <a:pt x="1675655" y="1821258"/>
                    </a:lnTo>
                    <a:lnTo>
                      <a:pt x="1728849" y="1807456"/>
                    </a:lnTo>
                    <a:cubicBezTo>
                      <a:pt x="1832813" y="1774027"/>
                      <a:pt x="1919803" y="1726020"/>
                      <a:pt x="1973201" y="1671174"/>
                    </a:cubicBezTo>
                    <a:cubicBezTo>
                      <a:pt x="1998926" y="1743352"/>
                      <a:pt x="1924188" y="1824782"/>
                      <a:pt x="1795645" y="1879028"/>
                    </a:cubicBezTo>
                    <a:lnTo>
                      <a:pt x="1735902" y="1900550"/>
                    </a:lnTo>
                    <a:lnTo>
                      <a:pt x="1771334" y="1905708"/>
                    </a:lnTo>
                    <a:cubicBezTo>
                      <a:pt x="1883602" y="1915838"/>
                      <a:pt x="1990864" y="1906963"/>
                      <a:pt x="2073585" y="1879537"/>
                    </a:cubicBezTo>
                    <a:cubicBezTo>
                      <a:pt x="2039286" y="1975775"/>
                      <a:pt x="1839374" y="2019121"/>
                      <a:pt x="1627070" y="1976353"/>
                    </a:cubicBezTo>
                    <a:lnTo>
                      <a:pt x="1564857" y="1960723"/>
                    </a:lnTo>
                    <a:lnTo>
                      <a:pt x="1571223" y="1964762"/>
                    </a:lnTo>
                    <a:cubicBezTo>
                      <a:pt x="1697698" y="2034163"/>
                      <a:pt x="1842999" y="2072522"/>
                      <a:pt x="1963411" y="2068297"/>
                    </a:cubicBezTo>
                    <a:cubicBezTo>
                      <a:pt x="1885282" y="2148773"/>
                      <a:pt x="1678024" y="2135039"/>
                      <a:pt x="1500490" y="2037619"/>
                    </a:cubicBezTo>
                    <a:lnTo>
                      <a:pt x="1469125" y="2015580"/>
                    </a:lnTo>
                    <a:lnTo>
                      <a:pt x="1467882" y="2016357"/>
                    </a:lnTo>
                    <a:lnTo>
                      <a:pt x="1520392" y="2093303"/>
                    </a:lnTo>
                    <a:cubicBezTo>
                      <a:pt x="1549064" y="2129913"/>
                      <a:pt x="1580362" y="2164937"/>
                      <a:pt x="1613936" y="2197779"/>
                    </a:cubicBezTo>
                    <a:lnTo>
                      <a:pt x="1613937" y="2197780"/>
                    </a:lnTo>
                    <a:cubicBezTo>
                      <a:pt x="1541184" y="2221989"/>
                      <a:pt x="1444609" y="2184749"/>
                      <a:pt x="1369271" y="2110945"/>
                    </a:cubicBezTo>
                    <a:lnTo>
                      <a:pt x="1337089" y="2069831"/>
                    </a:lnTo>
                    <a:lnTo>
                      <a:pt x="1284633" y="2085505"/>
                    </a:lnTo>
                    <a:lnTo>
                      <a:pt x="1301307" y="2111009"/>
                    </a:lnTo>
                    <a:cubicBezTo>
                      <a:pt x="1390880" y="2227648"/>
                      <a:pt x="1528559" y="2310329"/>
                      <a:pt x="1657900" y="2325152"/>
                    </a:cubicBezTo>
                    <a:cubicBezTo>
                      <a:pt x="1625335" y="2339287"/>
                      <a:pt x="1588368" y="2345009"/>
                      <a:pt x="1549398" y="2343255"/>
                    </a:cubicBezTo>
                    <a:cubicBezTo>
                      <a:pt x="1432491" y="2337994"/>
                      <a:pt x="1297578" y="2265441"/>
                      <a:pt x="1209563" y="2150831"/>
                    </a:cubicBezTo>
                    <a:lnTo>
                      <a:pt x="1184246" y="2105168"/>
                    </a:lnTo>
                    <a:lnTo>
                      <a:pt x="1177384" y="2106355"/>
                    </a:lnTo>
                    <a:lnTo>
                      <a:pt x="1182502" y="2124033"/>
                    </a:lnTo>
                    <a:cubicBezTo>
                      <a:pt x="1204865" y="2179390"/>
                      <a:pt x="1237132" y="2225593"/>
                      <a:pt x="1276749" y="2256322"/>
                    </a:cubicBezTo>
                    <a:cubicBezTo>
                      <a:pt x="1211127" y="2256322"/>
                      <a:pt x="1152494" y="2211062"/>
                      <a:pt x="1113750" y="2140055"/>
                    </a:cubicBezTo>
                    <a:lnTo>
                      <a:pt x="1103073" y="2113438"/>
                    </a:lnTo>
                    <a:lnTo>
                      <a:pt x="1079159" y="2114790"/>
                    </a:lnTo>
                    <a:lnTo>
                      <a:pt x="1075843" y="2180096"/>
                    </a:lnTo>
                    <a:cubicBezTo>
                      <a:pt x="1053266" y="2296040"/>
                      <a:pt x="984953" y="2379837"/>
                      <a:pt x="897625" y="2383904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1E2EB773-8907-A9A4-5C53-3C0023F0E5CA}"/>
                  </a:ext>
                </a:extLst>
              </p:cNvPr>
              <p:cNvSpPr/>
              <p:nvPr/>
            </p:nvSpPr>
            <p:spPr bwMode="auto">
              <a:xfrm>
                <a:off x="1948902" y="1909465"/>
                <a:ext cx="1120045" cy="1234508"/>
              </a:xfrm>
              <a:custGeom>
                <a:avLst/>
                <a:gdLst>
                  <a:gd name="connsiteX0" fmla="*/ 388137 w 776275"/>
                  <a:gd name="connsiteY0" fmla="*/ 0 h 1559233"/>
                  <a:gd name="connsiteX1" fmla="*/ 727746 w 776275"/>
                  <a:gd name="connsiteY1" fmla="*/ 72503 h 1559233"/>
                  <a:gd name="connsiteX2" fmla="*/ 755097 w 776275"/>
                  <a:gd name="connsiteY2" fmla="*/ 88201 h 1559233"/>
                  <a:gd name="connsiteX3" fmla="*/ 769246 w 776275"/>
                  <a:gd name="connsiteY3" fmla="*/ 222007 h 1559233"/>
                  <a:gd name="connsiteX4" fmla="*/ 776275 w 776275"/>
                  <a:gd name="connsiteY4" fmla="*/ 425516 h 1559233"/>
                  <a:gd name="connsiteX5" fmla="*/ 416926 w 776275"/>
                  <a:gd name="connsiteY5" fmla="*/ 1551819 h 1559233"/>
                  <a:gd name="connsiteX6" fmla="*/ 388138 w 776275"/>
                  <a:gd name="connsiteY6" fmla="*/ 1559233 h 1559233"/>
                  <a:gd name="connsiteX7" fmla="*/ 359349 w 776275"/>
                  <a:gd name="connsiteY7" fmla="*/ 1551819 h 1559233"/>
                  <a:gd name="connsiteX8" fmla="*/ 0 w 776275"/>
                  <a:gd name="connsiteY8" fmla="*/ 425516 h 1559233"/>
                  <a:gd name="connsiteX9" fmla="*/ 7029 w 776275"/>
                  <a:gd name="connsiteY9" fmla="*/ 222007 h 1559233"/>
                  <a:gd name="connsiteX10" fmla="*/ 21179 w 776275"/>
                  <a:gd name="connsiteY10" fmla="*/ 88201 h 1559233"/>
                  <a:gd name="connsiteX11" fmla="*/ 48528 w 776275"/>
                  <a:gd name="connsiteY11" fmla="*/ 72503 h 1559233"/>
                  <a:gd name="connsiteX12" fmla="*/ 388137 w 776275"/>
                  <a:gd name="connsiteY12" fmla="*/ 0 h 1559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6275" h="1559233">
                    <a:moveTo>
                      <a:pt x="388137" y="0"/>
                    </a:moveTo>
                    <a:cubicBezTo>
                      <a:pt x="508602" y="0"/>
                      <a:pt x="623364" y="25817"/>
                      <a:pt x="727746" y="72503"/>
                    </a:cubicBezTo>
                    <a:lnTo>
                      <a:pt x="755097" y="88201"/>
                    </a:lnTo>
                    <a:lnTo>
                      <a:pt x="769246" y="222007"/>
                    </a:lnTo>
                    <a:cubicBezTo>
                      <a:pt x="773865" y="288061"/>
                      <a:pt x="776275" y="356070"/>
                      <a:pt x="776275" y="425516"/>
                    </a:cubicBezTo>
                    <a:cubicBezTo>
                      <a:pt x="776275" y="981089"/>
                      <a:pt x="622006" y="1444618"/>
                      <a:pt x="416926" y="1551819"/>
                    </a:cubicBezTo>
                    <a:lnTo>
                      <a:pt x="388138" y="1559233"/>
                    </a:lnTo>
                    <a:lnTo>
                      <a:pt x="359349" y="1551819"/>
                    </a:lnTo>
                    <a:cubicBezTo>
                      <a:pt x="154269" y="1444618"/>
                      <a:pt x="0" y="981089"/>
                      <a:pt x="0" y="425516"/>
                    </a:cubicBezTo>
                    <a:cubicBezTo>
                      <a:pt x="0" y="356070"/>
                      <a:pt x="2411" y="288061"/>
                      <a:pt x="7029" y="222007"/>
                    </a:cubicBezTo>
                    <a:lnTo>
                      <a:pt x="21179" y="88201"/>
                    </a:lnTo>
                    <a:lnTo>
                      <a:pt x="48528" y="72503"/>
                    </a:lnTo>
                    <a:cubicBezTo>
                      <a:pt x="152910" y="25817"/>
                      <a:pt x="267673" y="0"/>
                      <a:pt x="38813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6E4F5159-7945-20DB-6B08-0ACBE794ACFD}"/>
                  </a:ext>
                </a:extLst>
              </p:cNvPr>
              <p:cNvSpPr/>
              <p:nvPr/>
            </p:nvSpPr>
            <p:spPr bwMode="auto">
              <a:xfrm>
                <a:off x="1995919" y="2012341"/>
                <a:ext cx="1026010" cy="1016245"/>
              </a:xfrm>
              <a:custGeom>
                <a:avLst/>
                <a:gdLst>
                  <a:gd name="connsiteX0" fmla="*/ 388137 w 776275"/>
                  <a:gd name="connsiteY0" fmla="*/ 0 h 1559233"/>
                  <a:gd name="connsiteX1" fmla="*/ 727746 w 776275"/>
                  <a:gd name="connsiteY1" fmla="*/ 72503 h 1559233"/>
                  <a:gd name="connsiteX2" fmla="*/ 755097 w 776275"/>
                  <a:gd name="connsiteY2" fmla="*/ 88201 h 1559233"/>
                  <a:gd name="connsiteX3" fmla="*/ 769246 w 776275"/>
                  <a:gd name="connsiteY3" fmla="*/ 222007 h 1559233"/>
                  <a:gd name="connsiteX4" fmla="*/ 776275 w 776275"/>
                  <a:gd name="connsiteY4" fmla="*/ 425516 h 1559233"/>
                  <a:gd name="connsiteX5" fmla="*/ 416926 w 776275"/>
                  <a:gd name="connsiteY5" fmla="*/ 1551819 h 1559233"/>
                  <a:gd name="connsiteX6" fmla="*/ 388138 w 776275"/>
                  <a:gd name="connsiteY6" fmla="*/ 1559233 h 1559233"/>
                  <a:gd name="connsiteX7" fmla="*/ 359349 w 776275"/>
                  <a:gd name="connsiteY7" fmla="*/ 1551819 h 1559233"/>
                  <a:gd name="connsiteX8" fmla="*/ 0 w 776275"/>
                  <a:gd name="connsiteY8" fmla="*/ 425516 h 1559233"/>
                  <a:gd name="connsiteX9" fmla="*/ 7029 w 776275"/>
                  <a:gd name="connsiteY9" fmla="*/ 222007 h 1559233"/>
                  <a:gd name="connsiteX10" fmla="*/ 21179 w 776275"/>
                  <a:gd name="connsiteY10" fmla="*/ 88201 h 1559233"/>
                  <a:gd name="connsiteX11" fmla="*/ 48528 w 776275"/>
                  <a:gd name="connsiteY11" fmla="*/ 72503 h 1559233"/>
                  <a:gd name="connsiteX12" fmla="*/ 388137 w 776275"/>
                  <a:gd name="connsiteY12" fmla="*/ 0 h 1559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6275" h="1559233">
                    <a:moveTo>
                      <a:pt x="388137" y="0"/>
                    </a:moveTo>
                    <a:cubicBezTo>
                      <a:pt x="508602" y="0"/>
                      <a:pt x="623364" y="25817"/>
                      <a:pt x="727746" y="72503"/>
                    </a:cubicBezTo>
                    <a:lnTo>
                      <a:pt x="755097" y="88201"/>
                    </a:lnTo>
                    <a:lnTo>
                      <a:pt x="769246" y="222007"/>
                    </a:lnTo>
                    <a:cubicBezTo>
                      <a:pt x="773865" y="288061"/>
                      <a:pt x="776275" y="356070"/>
                      <a:pt x="776275" y="425516"/>
                    </a:cubicBezTo>
                    <a:cubicBezTo>
                      <a:pt x="776275" y="981089"/>
                      <a:pt x="622006" y="1444618"/>
                      <a:pt x="416926" y="1551819"/>
                    </a:cubicBezTo>
                    <a:lnTo>
                      <a:pt x="388138" y="1559233"/>
                    </a:lnTo>
                    <a:lnTo>
                      <a:pt x="359349" y="1551819"/>
                    </a:lnTo>
                    <a:cubicBezTo>
                      <a:pt x="154269" y="1444618"/>
                      <a:pt x="0" y="981089"/>
                      <a:pt x="0" y="425516"/>
                    </a:cubicBezTo>
                    <a:cubicBezTo>
                      <a:pt x="0" y="356070"/>
                      <a:pt x="2411" y="288061"/>
                      <a:pt x="7029" y="222007"/>
                    </a:cubicBezTo>
                    <a:lnTo>
                      <a:pt x="21179" y="88201"/>
                    </a:lnTo>
                    <a:lnTo>
                      <a:pt x="48528" y="72503"/>
                    </a:lnTo>
                    <a:cubicBezTo>
                      <a:pt x="152910" y="25817"/>
                      <a:pt x="267673" y="0"/>
                      <a:pt x="388137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F427E564-DA09-AE02-F7CC-6CB90B25F03F}"/>
                  </a:ext>
                </a:extLst>
              </p:cNvPr>
              <p:cNvSpPr/>
              <p:nvPr/>
            </p:nvSpPr>
            <p:spPr bwMode="auto">
              <a:xfrm>
                <a:off x="1936483" y="1693775"/>
                <a:ext cx="1144882" cy="1303783"/>
              </a:xfrm>
              <a:custGeom>
                <a:avLst/>
                <a:gdLst>
                  <a:gd name="connsiteX0" fmla="*/ 572440 w 1144882"/>
                  <a:gd name="connsiteY0" fmla="*/ 0 h 1303783"/>
                  <a:gd name="connsiteX1" fmla="*/ 795369 w 1144882"/>
                  <a:gd name="connsiteY1" fmla="*/ 32467 h 1303783"/>
                  <a:gd name="connsiteX2" fmla="*/ 818095 w 1144882"/>
                  <a:gd name="connsiteY2" fmla="*/ 42151 h 1303783"/>
                  <a:gd name="connsiteX3" fmla="*/ 831770 w 1144882"/>
                  <a:gd name="connsiteY3" fmla="*/ 42904 h 1303783"/>
                  <a:gd name="connsiteX4" fmla="*/ 1073309 w 1144882"/>
                  <a:gd name="connsiteY4" fmla="*/ 83866 h 1303783"/>
                  <a:gd name="connsiteX5" fmla="*/ 1113648 w 1144882"/>
                  <a:gd name="connsiteY5" fmla="*/ 95828 h 1303783"/>
                  <a:gd name="connsiteX6" fmla="*/ 1134515 w 1144882"/>
                  <a:gd name="connsiteY6" fmla="*/ 197782 h 1303783"/>
                  <a:gd name="connsiteX7" fmla="*/ 1144882 w 1144882"/>
                  <a:gd name="connsiteY7" fmla="*/ 352847 h 1303783"/>
                  <a:gd name="connsiteX8" fmla="*/ 825311 w 1144882"/>
                  <a:gd name="connsiteY8" fmla="*/ 1102019 h 1303783"/>
                  <a:gd name="connsiteX9" fmla="*/ 726967 w 1144882"/>
                  <a:gd name="connsiteY9" fmla="*/ 1166469 h 1303783"/>
                  <a:gd name="connsiteX10" fmla="*/ 725736 w 1144882"/>
                  <a:gd name="connsiteY10" fmla="*/ 1168960 h 1303783"/>
                  <a:gd name="connsiteX11" fmla="*/ 591414 w 1144882"/>
                  <a:gd name="connsiteY11" fmla="*/ 1300003 h 1303783"/>
                  <a:gd name="connsiteX12" fmla="*/ 572441 w 1144882"/>
                  <a:gd name="connsiteY12" fmla="*/ 1303783 h 1303783"/>
                  <a:gd name="connsiteX13" fmla="*/ 553470 w 1144882"/>
                  <a:gd name="connsiteY13" fmla="*/ 1300003 h 1303783"/>
                  <a:gd name="connsiteX14" fmla="*/ 419147 w 1144882"/>
                  <a:gd name="connsiteY14" fmla="*/ 1168960 h 1303783"/>
                  <a:gd name="connsiteX15" fmla="*/ 417917 w 1144882"/>
                  <a:gd name="connsiteY15" fmla="*/ 1166469 h 1303783"/>
                  <a:gd name="connsiteX16" fmla="*/ 319573 w 1144882"/>
                  <a:gd name="connsiteY16" fmla="*/ 1102019 h 1303783"/>
                  <a:gd name="connsiteX17" fmla="*/ 0 w 1144882"/>
                  <a:gd name="connsiteY17" fmla="*/ 352847 h 1303783"/>
                  <a:gd name="connsiteX18" fmla="*/ 10367 w 1144882"/>
                  <a:gd name="connsiteY18" fmla="*/ 197782 h 1303783"/>
                  <a:gd name="connsiteX19" fmla="*/ 31235 w 1144882"/>
                  <a:gd name="connsiteY19" fmla="*/ 95828 h 1303783"/>
                  <a:gd name="connsiteX20" fmla="*/ 71572 w 1144882"/>
                  <a:gd name="connsiteY20" fmla="*/ 83866 h 1303783"/>
                  <a:gd name="connsiteX21" fmla="*/ 313112 w 1144882"/>
                  <a:gd name="connsiteY21" fmla="*/ 42904 h 1303783"/>
                  <a:gd name="connsiteX22" fmla="*/ 326785 w 1144882"/>
                  <a:gd name="connsiteY22" fmla="*/ 42151 h 1303783"/>
                  <a:gd name="connsiteX23" fmla="*/ 349512 w 1144882"/>
                  <a:gd name="connsiteY23" fmla="*/ 32467 h 1303783"/>
                  <a:gd name="connsiteX24" fmla="*/ 572440 w 1144882"/>
                  <a:gd name="connsiteY24" fmla="*/ 0 h 1303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44882" h="1303783">
                    <a:moveTo>
                      <a:pt x="572440" y="0"/>
                    </a:moveTo>
                    <a:cubicBezTo>
                      <a:pt x="659499" y="0"/>
                      <a:pt x="738316" y="12407"/>
                      <a:pt x="795369" y="32467"/>
                    </a:cubicBezTo>
                    <a:lnTo>
                      <a:pt x="818095" y="42151"/>
                    </a:lnTo>
                    <a:lnTo>
                      <a:pt x="831770" y="42904"/>
                    </a:lnTo>
                    <a:cubicBezTo>
                      <a:pt x="915536" y="52269"/>
                      <a:pt x="996336" y="66080"/>
                      <a:pt x="1073309" y="83866"/>
                    </a:cubicBezTo>
                    <a:lnTo>
                      <a:pt x="1113648" y="95828"/>
                    </a:lnTo>
                    <a:lnTo>
                      <a:pt x="1134515" y="197782"/>
                    </a:lnTo>
                    <a:cubicBezTo>
                      <a:pt x="1141328" y="248112"/>
                      <a:pt x="1144882" y="299932"/>
                      <a:pt x="1144882" y="352847"/>
                    </a:cubicBezTo>
                    <a:cubicBezTo>
                      <a:pt x="1144882" y="670340"/>
                      <a:pt x="1016901" y="948382"/>
                      <a:pt x="825311" y="1102019"/>
                    </a:cubicBezTo>
                    <a:lnTo>
                      <a:pt x="726967" y="1166469"/>
                    </a:lnTo>
                    <a:lnTo>
                      <a:pt x="725736" y="1168960"/>
                    </a:lnTo>
                    <a:cubicBezTo>
                      <a:pt x="688067" y="1233455"/>
                      <a:pt x="642095" y="1279504"/>
                      <a:pt x="591414" y="1300003"/>
                    </a:cubicBezTo>
                    <a:lnTo>
                      <a:pt x="572441" y="1303783"/>
                    </a:lnTo>
                    <a:lnTo>
                      <a:pt x="553470" y="1300003"/>
                    </a:lnTo>
                    <a:cubicBezTo>
                      <a:pt x="502788" y="1279504"/>
                      <a:pt x="456815" y="1233455"/>
                      <a:pt x="419147" y="1168960"/>
                    </a:cubicBezTo>
                    <a:lnTo>
                      <a:pt x="417917" y="1166469"/>
                    </a:lnTo>
                    <a:lnTo>
                      <a:pt x="319573" y="1102019"/>
                    </a:lnTo>
                    <a:cubicBezTo>
                      <a:pt x="127981" y="948382"/>
                      <a:pt x="0" y="670340"/>
                      <a:pt x="0" y="352847"/>
                    </a:cubicBezTo>
                    <a:cubicBezTo>
                      <a:pt x="0" y="299932"/>
                      <a:pt x="3557" y="248112"/>
                      <a:pt x="10367" y="197782"/>
                    </a:cubicBezTo>
                    <a:lnTo>
                      <a:pt x="31235" y="95828"/>
                    </a:lnTo>
                    <a:lnTo>
                      <a:pt x="71572" y="83866"/>
                    </a:lnTo>
                    <a:cubicBezTo>
                      <a:pt x="148545" y="66080"/>
                      <a:pt x="229346" y="52269"/>
                      <a:pt x="313112" y="42904"/>
                    </a:cubicBezTo>
                    <a:lnTo>
                      <a:pt x="326785" y="42151"/>
                    </a:lnTo>
                    <a:lnTo>
                      <a:pt x="349512" y="32467"/>
                    </a:lnTo>
                    <a:cubicBezTo>
                      <a:pt x="406564" y="12407"/>
                      <a:pt x="485381" y="0"/>
                      <a:pt x="57244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弦 14">
                <a:extLst>
                  <a:ext uri="{FF2B5EF4-FFF2-40B4-BE49-F238E27FC236}">
                    <a16:creationId xmlns:a16="http://schemas.microsoft.com/office/drawing/2014/main" id="{E74AE0F5-8C44-3A24-C5FC-141FA6CC08B1}"/>
                  </a:ext>
                </a:extLst>
              </p:cNvPr>
              <p:cNvSpPr/>
              <p:nvPr/>
            </p:nvSpPr>
            <p:spPr bwMode="auto">
              <a:xfrm>
                <a:off x="1841552" y="1411258"/>
                <a:ext cx="308733" cy="308733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弦 15">
                <a:extLst>
                  <a:ext uri="{FF2B5EF4-FFF2-40B4-BE49-F238E27FC236}">
                    <a16:creationId xmlns:a16="http://schemas.microsoft.com/office/drawing/2014/main" id="{FEF3FF48-729B-6900-620D-FEEEF7DFB3DF}"/>
                  </a:ext>
                </a:extLst>
              </p:cNvPr>
              <p:cNvSpPr/>
              <p:nvPr/>
            </p:nvSpPr>
            <p:spPr bwMode="auto">
              <a:xfrm flipH="1">
                <a:off x="2914580" y="1411258"/>
                <a:ext cx="308733" cy="308733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弦 16">
                <a:extLst>
                  <a:ext uri="{FF2B5EF4-FFF2-40B4-BE49-F238E27FC236}">
                    <a16:creationId xmlns:a16="http://schemas.microsoft.com/office/drawing/2014/main" id="{DE69CC7D-C238-86E5-407A-B278482E5D48}"/>
                  </a:ext>
                </a:extLst>
              </p:cNvPr>
              <p:cNvSpPr/>
              <p:nvPr/>
            </p:nvSpPr>
            <p:spPr bwMode="auto">
              <a:xfrm>
                <a:off x="1971104" y="1483174"/>
                <a:ext cx="177238" cy="177236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弦 17">
                <a:extLst>
                  <a:ext uri="{FF2B5EF4-FFF2-40B4-BE49-F238E27FC236}">
                    <a16:creationId xmlns:a16="http://schemas.microsoft.com/office/drawing/2014/main" id="{0925C199-8CBD-C926-D12D-5AD242515B44}"/>
                  </a:ext>
                </a:extLst>
              </p:cNvPr>
              <p:cNvSpPr/>
              <p:nvPr/>
            </p:nvSpPr>
            <p:spPr bwMode="auto">
              <a:xfrm flipH="1">
                <a:off x="2912268" y="1485669"/>
                <a:ext cx="177236" cy="177236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月 18">
                <a:extLst>
                  <a:ext uri="{FF2B5EF4-FFF2-40B4-BE49-F238E27FC236}">
                    <a16:creationId xmlns:a16="http://schemas.microsoft.com/office/drawing/2014/main" id="{387FA04F-87B7-D507-7062-539BB7CFD731}"/>
                  </a:ext>
                </a:extLst>
              </p:cNvPr>
              <p:cNvSpPr/>
              <p:nvPr/>
            </p:nvSpPr>
            <p:spPr bwMode="auto">
              <a:xfrm rot="18900000">
                <a:off x="2035357" y="1253966"/>
                <a:ext cx="90010" cy="450050"/>
              </a:xfrm>
              <a:prstGeom prst="mo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月 19">
                <a:extLst>
                  <a:ext uri="{FF2B5EF4-FFF2-40B4-BE49-F238E27FC236}">
                    <a16:creationId xmlns:a16="http://schemas.microsoft.com/office/drawing/2014/main" id="{C35AF032-5374-18D8-3938-1D3023D9CE41}"/>
                  </a:ext>
                </a:extLst>
              </p:cNvPr>
              <p:cNvSpPr/>
              <p:nvPr/>
            </p:nvSpPr>
            <p:spPr bwMode="auto">
              <a:xfrm rot="2700000" flipH="1">
                <a:off x="2949292" y="1253968"/>
                <a:ext cx="90010" cy="450050"/>
              </a:xfrm>
              <a:prstGeom prst="mo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AE3B41D7-30CC-D0CC-8CF9-A7AEE370AFBA}"/>
                  </a:ext>
                </a:extLst>
              </p:cNvPr>
              <p:cNvSpPr/>
              <p:nvPr/>
            </p:nvSpPr>
            <p:spPr bwMode="auto">
              <a:xfrm>
                <a:off x="2337771" y="2743786"/>
                <a:ext cx="342308" cy="253772"/>
              </a:xfrm>
              <a:custGeom>
                <a:avLst/>
                <a:gdLst>
                  <a:gd name="connsiteX0" fmla="*/ 171155 w 342308"/>
                  <a:gd name="connsiteY0" fmla="*/ 0 h 253772"/>
                  <a:gd name="connsiteX1" fmla="*/ 202309 w 342308"/>
                  <a:gd name="connsiteY1" fmla="*/ 5857 h 253772"/>
                  <a:gd name="connsiteX2" fmla="*/ 282739 w 342308"/>
                  <a:gd name="connsiteY2" fmla="*/ 50401 h 253772"/>
                  <a:gd name="connsiteX3" fmla="*/ 342308 w 342308"/>
                  <a:gd name="connsiteY3" fmla="*/ 105560 h 253772"/>
                  <a:gd name="connsiteX4" fmla="*/ 325679 w 342308"/>
                  <a:gd name="connsiteY4" fmla="*/ 116458 h 253772"/>
                  <a:gd name="connsiteX5" fmla="*/ 324448 w 342308"/>
                  <a:gd name="connsiteY5" fmla="*/ 118949 h 253772"/>
                  <a:gd name="connsiteX6" fmla="*/ 190126 w 342308"/>
                  <a:gd name="connsiteY6" fmla="*/ 249992 h 253772"/>
                  <a:gd name="connsiteX7" fmla="*/ 171153 w 342308"/>
                  <a:gd name="connsiteY7" fmla="*/ 253772 h 253772"/>
                  <a:gd name="connsiteX8" fmla="*/ 152182 w 342308"/>
                  <a:gd name="connsiteY8" fmla="*/ 249992 h 253772"/>
                  <a:gd name="connsiteX9" fmla="*/ 17859 w 342308"/>
                  <a:gd name="connsiteY9" fmla="*/ 118949 h 253772"/>
                  <a:gd name="connsiteX10" fmla="*/ 16629 w 342308"/>
                  <a:gd name="connsiteY10" fmla="*/ 116458 h 253772"/>
                  <a:gd name="connsiteX11" fmla="*/ 0 w 342308"/>
                  <a:gd name="connsiteY11" fmla="*/ 105560 h 253772"/>
                  <a:gd name="connsiteX12" fmla="*/ 59569 w 342308"/>
                  <a:gd name="connsiteY12" fmla="*/ 50401 h 253772"/>
                  <a:gd name="connsiteX13" fmla="*/ 139999 w 342308"/>
                  <a:gd name="connsiteY13" fmla="*/ 5857 h 253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2308" h="253772">
                    <a:moveTo>
                      <a:pt x="171155" y="0"/>
                    </a:moveTo>
                    <a:lnTo>
                      <a:pt x="202309" y="5857"/>
                    </a:lnTo>
                    <a:cubicBezTo>
                      <a:pt x="230051" y="16443"/>
                      <a:pt x="256934" y="31427"/>
                      <a:pt x="282739" y="50401"/>
                    </a:cubicBezTo>
                    <a:lnTo>
                      <a:pt x="342308" y="105560"/>
                    </a:lnTo>
                    <a:lnTo>
                      <a:pt x="325679" y="116458"/>
                    </a:lnTo>
                    <a:lnTo>
                      <a:pt x="324448" y="118949"/>
                    </a:lnTo>
                    <a:cubicBezTo>
                      <a:pt x="286779" y="183444"/>
                      <a:pt x="240807" y="229493"/>
                      <a:pt x="190126" y="249992"/>
                    </a:cubicBezTo>
                    <a:lnTo>
                      <a:pt x="171153" y="253772"/>
                    </a:lnTo>
                    <a:lnTo>
                      <a:pt x="152182" y="249992"/>
                    </a:lnTo>
                    <a:cubicBezTo>
                      <a:pt x="101500" y="229493"/>
                      <a:pt x="55527" y="183444"/>
                      <a:pt x="17859" y="118949"/>
                    </a:cubicBezTo>
                    <a:lnTo>
                      <a:pt x="16629" y="116458"/>
                    </a:lnTo>
                    <a:lnTo>
                      <a:pt x="0" y="105560"/>
                    </a:lnTo>
                    <a:lnTo>
                      <a:pt x="59569" y="50401"/>
                    </a:lnTo>
                    <a:cubicBezTo>
                      <a:pt x="85374" y="31427"/>
                      <a:pt x="112257" y="16443"/>
                      <a:pt x="139999" y="585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13707561-9674-F06D-C2B8-72C6F8955130}"/>
                  </a:ext>
                </a:extLst>
              </p:cNvPr>
              <p:cNvSpPr/>
              <p:nvPr/>
            </p:nvSpPr>
            <p:spPr bwMode="auto">
              <a:xfrm>
                <a:off x="2310927" y="1686991"/>
                <a:ext cx="387920" cy="603766"/>
              </a:xfrm>
              <a:custGeom>
                <a:avLst/>
                <a:gdLst>
                  <a:gd name="connsiteX0" fmla="*/ 197996 w 387920"/>
                  <a:gd name="connsiteY0" fmla="*/ 0 h 603766"/>
                  <a:gd name="connsiteX1" fmla="*/ 374266 w 387920"/>
                  <a:gd name="connsiteY1" fmla="*/ 18931 h 603766"/>
                  <a:gd name="connsiteX2" fmla="*/ 387920 w 387920"/>
                  <a:gd name="connsiteY2" fmla="*/ 22892 h 603766"/>
                  <a:gd name="connsiteX3" fmla="*/ 368268 w 387920"/>
                  <a:gd name="connsiteY3" fmla="*/ 50043 h 603766"/>
                  <a:gd name="connsiteX4" fmla="*/ 223062 w 387920"/>
                  <a:gd name="connsiteY4" fmla="*/ 440426 h 603766"/>
                  <a:gd name="connsiteX5" fmla="*/ 193112 w 387920"/>
                  <a:gd name="connsiteY5" fmla="*/ 603766 h 603766"/>
                  <a:gd name="connsiteX6" fmla="*/ 163162 w 387920"/>
                  <a:gd name="connsiteY6" fmla="*/ 440426 h 603766"/>
                  <a:gd name="connsiteX7" fmla="*/ 17957 w 387920"/>
                  <a:gd name="connsiteY7" fmla="*/ 50043 h 603766"/>
                  <a:gd name="connsiteX8" fmla="*/ 0 w 387920"/>
                  <a:gd name="connsiteY8" fmla="*/ 25234 h 603766"/>
                  <a:gd name="connsiteX9" fmla="*/ 21727 w 387920"/>
                  <a:gd name="connsiteY9" fmla="*/ 18931 h 603766"/>
                  <a:gd name="connsiteX10" fmla="*/ 197996 w 387920"/>
                  <a:gd name="connsiteY10" fmla="*/ 0 h 603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7920" h="603766">
                    <a:moveTo>
                      <a:pt x="197996" y="0"/>
                    </a:moveTo>
                    <a:cubicBezTo>
                      <a:pt x="263290" y="0"/>
                      <a:pt x="323949" y="6979"/>
                      <a:pt x="374266" y="18931"/>
                    </a:cubicBezTo>
                    <a:lnTo>
                      <a:pt x="387920" y="22892"/>
                    </a:lnTo>
                    <a:lnTo>
                      <a:pt x="368268" y="50043"/>
                    </a:lnTo>
                    <a:cubicBezTo>
                      <a:pt x="309909" y="143888"/>
                      <a:pt x="260070" y="278271"/>
                      <a:pt x="223062" y="440426"/>
                    </a:cubicBezTo>
                    <a:lnTo>
                      <a:pt x="193112" y="603766"/>
                    </a:lnTo>
                    <a:lnTo>
                      <a:pt x="163162" y="440426"/>
                    </a:lnTo>
                    <a:cubicBezTo>
                      <a:pt x="126155" y="278271"/>
                      <a:pt x="76315" y="143888"/>
                      <a:pt x="17957" y="50043"/>
                    </a:cubicBezTo>
                    <a:lnTo>
                      <a:pt x="0" y="25234"/>
                    </a:lnTo>
                    <a:lnTo>
                      <a:pt x="21727" y="18931"/>
                    </a:lnTo>
                    <a:cubicBezTo>
                      <a:pt x="72044" y="6979"/>
                      <a:pt x="132702" y="0"/>
                      <a:pt x="19799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2A5E967D-80C9-2EF2-855D-95F9C50D4832}"/>
                  </a:ext>
                </a:extLst>
              </p:cNvPr>
              <p:cNvSpPr/>
              <p:nvPr/>
            </p:nvSpPr>
            <p:spPr bwMode="auto">
              <a:xfrm>
                <a:off x="1838154" y="1111773"/>
                <a:ext cx="1331766" cy="1711354"/>
              </a:xfrm>
              <a:custGeom>
                <a:avLst/>
                <a:gdLst>
                  <a:gd name="connsiteX0" fmla="*/ 823898 w 1647796"/>
                  <a:gd name="connsiteY0" fmla="*/ 0 h 2117460"/>
                  <a:gd name="connsiteX1" fmla="*/ 1492022 w 1647796"/>
                  <a:gd name="connsiteY1" fmla="*/ 348768 h 2117460"/>
                  <a:gd name="connsiteX2" fmla="*/ 1497828 w 1647796"/>
                  <a:gd name="connsiteY2" fmla="*/ 385655 h 2117460"/>
                  <a:gd name="connsiteX3" fmla="*/ 1536911 w 1647796"/>
                  <a:gd name="connsiteY3" fmla="*/ 431137 h 2117460"/>
                  <a:gd name="connsiteX4" fmla="*/ 1605804 w 1647796"/>
                  <a:gd name="connsiteY4" fmla="*/ 986025 h 2117460"/>
                  <a:gd name="connsiteX5" fmla="*/ 1565515 w 1647796"/>
                  <a:gd name="connsiteY5" fmla="*/ 1062587 h 2117460"/>
                  <a:gd name="connsiteX6" fmla="*/ 1552474 w 1647796"/>
                  <a:gd name="connsiteY6" fmla="*/ 1138604 h 2117460"/>
                  <a:gd name="connsiteX7" fmla="*/ 1435089 w 1647796"/>
                  <a:gd name="connsiteY7" fmla="*/ 1443983 h 2117460"/>
                  <a:gd name="connsiteX8" fmla="*/ 1201754 w 1647796"/>
                  <a:gd name="connsiteY8" fmla="*/ 1847079 h 2117460"/>
                  <a:gd name="connsiteX9" fmla="*/ 446042 w 1647796"/>
                  <a:gd name="connsiteY9" fmla="*/ 1847079 h 2117460"/>
                  <a:gd name="connsiteX10" fmla="*/ 212707 w 1647796"/>
                  <a:gd name="connsiteY10" fmla="*/ 1443983 h 2117460"/>
                  <a:gd name="connsiteX11" fmla="*/ 95322 w 1647796"/>
                  <a:gd name="connsiteY11" fmla="*/ 1138604 h 2117460"/>
                  <a:gd name="connsiteX12" fmla="*/ 82282 w 1647796"/>
                  <a:gd name="connsiteY12" fmla="*/ 1062587 h 2117460"/>
                  <a:gd name="connsiteX13" fmla="*/ 41992 w 1647796"/>
                  <a:gd name="connsiteY13" fmla="*/ 986025 h 2117460"/>
                  <a:gd name="connsiteX14" fmla="*/ 110886 w 1647796"/>
                  <a:gd name="connsiteY14" fmla="*/ 431137 h 2117460"/>
                  <a:gd name="connsiteX15" fmla="*/ 149969 w 1647796"/>
                  <a:gd name="connsiteY15" fmla="*/ 385656 h 2117460"/>
                  <a:gd name="connsiteX16" fmla="*/ 155775 w 1647796"/>
                  <a:gd name="connsiteY16" fmla="*/ 348768 h 2117460"/>
                  <a:gd name="connsiteX17" fmla="*/ 823898 w 1647796"/>
                  <a:gd name="connsiteY17" fmla="*/ 0 h 2117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647796" h="2117460">
                    <a:moveTo>
                      <a:pt x="823898" y="0"/>
                    </a:moveTo>
                    <a:cubicBezTo>
                      <a:pt x="1153464" y="0"/>
                      <a:pt x="1428430" y="149727"/>
                      <a:pt x="1492022" y="348768"/>
                    </a:cubicBezTo>
                    <a:lnTo>
                      <a:pt x="1497828" y="385655"/>
                    </a:lnTo>
                    <a:lnTo>
                      <a:pt x="1536911" y="431137"/>
                    </a:lnTo>
                    <a:cubicBezTo>
                      <a:pt x="1656327" y="593627"/>
                      <a:pt x="1679291" y="804807"/>
                      <a:pt x="1605804" y="986025"/>
                    </a:cubicBezTo>
                    <a:lnTo>
                      <a:pt x="1565515" y="1062587"/>
                    </a:lnTo>
                    <a:lnTo>
                      <a:pt x="1552474" y="1138604"/>
                    </a:lnTo>
                    <a:cubicBezTo>
                      <a:pt x="1526389" y="1249730"/>
                      <a:pt x="1487260" y="1353857"/>
                      <a:pt x="1435089" y="1443983"/>
                    </a:cubicBezTo>
                    <a:lnTo>
                      <a:pt x="1201754" y="1847079"/>
                    </a:lnTo>
                    <a:cubicBezTo>
                      <a:pt x="993071" y="2207587"/>
                      <a:pt x="654727" y="2207587"/>
                      <a:pt x="446042" y="1847079"/>
                    </a:cubicBezTo>
                    <a:lnTo>
                      <a:pt x="212707" y="1443983"/>
                    </a:lnTo>
                    <a:cubicBezTo>
                      <a:pt x="160536" y="1353857"/>
                      <a:pt x="121408" y="1249730"/>
                      <a:pt x="95322" y="1138604"/>
                    </a:cubicBezTo>
                    <a:lnTo>
                      <a:pt x="82282" y="1062587"/>
                    </a:lnTo>
                    <a:lnTo>
                      <a:pt x="41992" y="986025"/>
                    </a:lnTo>
                    <a:cubicBezTo>
                      <a:pt x="-31495" y="804807"/>
                      <a:pt x="-8530" y="593627"/>
                      <a:pt x="110886" y="431137"/>
                    </a:cubicBezTo>
                    <a:lnTo>
                      <a:pt x="149969" y="385656"/>
                    </a:lnTo>
                    <a:lnTo>
                      <a:pt x="155775" y="348768"/>
                    </a:lnTo>
                    <a:cubicBezTo>
                      <a:pt x="219366" y="149727"/>
                      <a:pt x="494332" y="0"/>
                      <a:pt x="823898" y="0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65E04C15-6320-FCD3-C48A-A52CB91D6B94}"/>
              </a:ext>
            </a:extLst>
          </p:cNvPr>
          <p:cNvSpPr txBox="1"/>
          <p:nvPr/>
        </p:nvSpPr>
        <p:spPr>
          <a:xfrm>
            <a:off x="2514601" y="703524"/>
            <a:ext cx="6750738" cy="299217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入浴前にも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水分補給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3BC69B41-C619-F71E-6502-7D9D9709BC31}"/>
              </a:ext>
            </a:extLst>
          </p:cNvPr>
          <p:cNvSpPr txBox="1"/>
          <p:nvPr/>
        </p:nvSpPr>
        <p:spPr>
          <a:xfrm>
            <a:off x="2495550" y="4057649"/>
            <a:ext cx="6781801" cy="217305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気を付けよう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喉が渇いてからでは間に合わない！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脱水・めまいを引き起こす前に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こまめな水分補給をお願いします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067611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6C7FAA8-D2EA-B5A0-8D48-9DB6C29F5BDB}"/>
              </a:ext>
            </a:extLst>
          </p:cNvPr>
          <p:cNvGrpSpPr/>
          <p:nvPr/>
        </p:nvGrpSpPr>
        <p:grpSpPr>
          <a:xfrm>
            <a:off x="7293260" y="3980709"/>
            <a:ext cx="2405198" cy="2524172"/>
            <a:chOff x="-4506574" y="501904"/>
            <a:chExt cx="2405198" cy="2524172"/>
          </a:xfrm>
        </p:grpSpPr>
        <p:sp>
          <p:nvSpPr>
            <p:cNvPr id="4" name="月 3">
              <a:extLst>
                <a:ext uri="{FF2B5EF4-FFF2-40B4-BE49-F238E27FC236}">
                  <a16:creationId xmlns:a16="http://schemas.microsoft.com/office/drawing/2014/main" id="{A81FE5A9-BB94-1099-4063-30FD2FB59BCE}"/>
                </a:ext>
              </a:extLst>
            </p:cNvPr>
            <p:cNvSpPr/>
            <p:nvPr/>
          </p:nvSpPr>
          <p:spPr bwMode="auto">
            <a:xfrm rot="20700000">
              <a:off x="-2622790" y="1652818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" name="月 8">
              <a:extLst>
                <a:ext uri="{FF2B5EF4-FFF2-40B4-BE49-F238E27FC236}">
                  <a16:creationId xmlns:a16="http://schemas.microsoft.com/office/drawing/2014/main" id="{2B5C6B51-27BC-7557-51F3-4FA53C3FDBE6}"/>
                </a:ext>
              </a:extLst>
            </p:cNvPr>
            <p:cNvSpPr/>
            <p:nvPr/>
          </p:nvSpPr>
          <p:spPr bwMode="auto">
            <a:xfrm rot="20700000">
              <a:off x="-2527540" y="1560743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CAB88F57-5181-EAFD-C60B-7119E4E5E164}"/>
                </a:ext>
              </a:extLst>
            </p:cNvPr>
            <p:cNvSpPr/>
            <p:nvPr/>
          </p:nvSpPr>
          <p:spPr bwMode="auto">
            <a:xfrm rot="21103514">
              <a:off x="-3128094" y="589143"/>
              <a:ext cx="1026718" cy="1377506"/>
            </a:xfrm>
            <a:custGeom>
              <a:avLst/>
              <a:gdLst>
                <a:gd name="connsiteX0" fmla="*/ 487824 w 967729"/>
                <a:gd name="connsiteY0" fmla="*/ 13993 h 1377506"/>
                <a:gd name="connsiteX1" fmla="*/ 967729 w 967729"/>
                <a:gd name="connsiteY1" fmla="*/ 688753 h 1377506"/>
                <a:gd name="connsiteX2" fmla="*/ 366694 w 967729"/>
                <a:gd name="connsiteY2" fmla="*/ 1377506 h 1377506"/>
                <a:gd name="connsiteX3" fmla="*/ 30650 w 967729"/>
                <a:gd name="connsiteY3" fmla="*/ 1259878 h 1377506"/>
                <a:gd name="connsiteX4" fmla="*/ 0 w 967729"/>
                <a:gd name="connsiteY4" fmla="*/ 1230899 h 1377506"/>
                <a:gd name="connsiteX5" fmla="*/ 5927 w 967729"/>
                <a:gd name="connsiteY5" fmla="*/ 1223831 h 1377506"/>
                <a:gd name="connsiteX6" fmla="*/ 181966 w 967729"/>
                <a:gd name="connsiteY6" fmla="*/ 609479 h 1377506"/>
                <a:gd name="connsiteX7" fmla="*/ 79318 w 967729"/>
                <a:gd name="connsiteY7" fmla="*/ 123712 h 1377506"/>
                <a:gd name="connsiteX8" fmla="*/ 64004 w 967729"/>
                <a:gd name="connsiteY8" fmla="*/ 96882 h 1377506"/>
                <a:gd name="connsiteX9" fmla="*/ 132744 w 967729"/>
                <a:gd name="connsiteY9" fmla="*/ 54126 h 1377506"/>
                <a:gd name="connsiteX10" fmla="*/ 366694 w 967729"/>
                <a:gd name="connsiteY10" fmla="*/ 0 h 1377506"/>
                <a:gd name="connsiteX11" fmla="*/ 487824 w 967729"/>
                <a:gd name="connsiteY11" fmla="*/ 13993 h 1377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7729" h="1377506">
                  <a:moveTo>
                    <a:pt x="487824" y="13993"/>
                  </a:moveTo>
                  <a:cubicBezTo>
                    <a:pt x="761705" y="78217"/>
                    <a:pt x="967729" y="355914"/>
                    <a:pt x="967729" y="688753"/>
                  </a:cubicBezTo>
                  <a:cubicBezTo>
                    <a:pt x="967729" y="1069141"/>
                    <a:pt x="698636" y="1377506"/>
                    <a:pt x="366694" y="1377506"/>
                  </a:cubicBezTo>
                  <a:cubicBezTo>
                    <a:pt x="242216" y="1377506"/>
                    <a:pt x="126576" y="1334142"/>
                    <a:pt x="30650" y="1259878"/>
                  </a:cubicBezTo>
                  <a:lnTo>
                    <a:pt x="0" y="1230899"/>
                  </a:lnTo>
                  <a:lnTo>
                    <a:pt x="5927" y="1223831"/>
                  </a:lnTo>
                  <a:cubicBezTo>
                    <a:pt x="114692" y="1066604"/>
                    <a:pt x="181966" y="849398"/>
                    <a:pt x="181966" y="609479"/>
                  </a:cubicBezTo>
                  <a:cubicBezTo>
                    <a:pt x="181966" y="429540"/>
                    <a:pt x="144125" y="262377"/>
                    <a:pt x="79318" y="123712"/>
                  </a:cubicBezTo>
                  <a:lnTo>
                    <a:pt x="64004" y="96882"/>
                  </a:lnTo>
                  <a:lnTo>
                    <a:pt x="132744" y="54126"/>
                  </a:lnTo>
                  <a:cubicBezTo>
                    <a:pt x="204651" y="19273"/>
                    <a:pt x="283709" y="0"/>
                    <a:pt x="366694" y="0"/>
                  </a:cubicBezTo>
                  <a:cubicBezTo>
                    <a:pt x="408187" y="0"/>
                    <a:pt x="448698" y="4818"/>
                    <a:pt x="487824" y="13993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2103AA07-170E-08C2-1ED8-A255C077A58D}"/>
                </a:ext>
              </a:extLst>
            </p:cNvPr>
            <p:cNvSpPr/>
            <p:nvPr/>
          </p:nvSpPr>
          <p:spPr bwMode="auto">
            <a:xfrm>
              <a:off x="-4506574" y="942155"/>
              <a:ext cx="1654536" cy="1408662"/>
            </a:xfrm>
            <a:custGeom>
              <a:avLst/>
              <a:gdLst>
                <a:gd name="connsiteX0" fmla="*/ 1574562 w 1654536"/>
                <a:gd name="connsiteY0" fmla="*/ 1164798 h 1408662"/>
                <a:gd name="connsiteX1" fmla="*/ 1572147 w 1654536"/>
                <a:gd name="connsiteY1" fmla="*/ 1169248 h 1408662"/>
                <a:gd name="connsiteX2" fmla="*/ 1569687 w 1654536"/>
                <a:gd name="connsiteY2" fmla="*/ 1172229 h 1408662"/>
                <a:gd name="connsiteX3" fmla="*/ 1654536 w 1654536"/>
                <a:gd name="connsiteY3" fmla="*/ 1014658 h 1408662"/>
                <a:gd name="connsiteX4" fmla="*/ 1651389 w 1654536"/>
                <a:gd name="connsiteY4" fmla="*/ 1023255 h 1408662"/>
                <a:gd name="connsiteX5" fmla="*/ 1649259 w 1654536"/>
                <a:gd name="connsiteY5" fmla="*/ 1027180 h 1408662"/>
                <a:gd name="connsiteX6" fmla="*/ 349880 w 1654536"/>
                <a:gd name="connsiteY6" fmla="*/ 0 h 1408662"/>
                <a:gd name="connsiteX7" fmla="*/ 491714 w 1654536"/>
                <a:gd name="connsiteY7" fmla="*/ 200195 h 1408662"/>
                <a:gd name="connsiteX8" fmla="*/ 425544 w 1654536"/>
                <a:gd name="connsiteY8" fmla="*/ 254791 h 1408662"/>
                <a:gd name="connsiteX9" fmla="*/ 245807 w 1654536"/>
                <a:gd name="connsiteY9" fmla="*/ 688713 h 1408662"/>
                <a:gd name="connsiteX10" fmla="*/ 425544 w 1654536"/>
                <a:gd name="connsiteY10" fmla="*/ 1122635 h 1408662"/>
                <a:gd name="connsiteX11" fmla="*/ 516218 w 1654536"/>
                <a:gd name="connsiteY11" fmla="*/ 1197448 h 1408662"/>
                <a:gd name="connsiteX12" fmla="*/ 392319 w 1654536"/>
                <a:gd name="connsiteY12" fmla="*/ 1408662 h 1408662"/>
                <a:gd name="connsiteX13" fmla="*/ 378930 w 1654536"/>
                <a:gd name="connsiteY13" fmla="*/ 1401395 h 1408662"/>
                <a:gd name="connsiteX14" fmla="*/ 0 w 1654536"/>
                <a:gd name="connsiteY14" fmla="*/ 688713 h 1408662"/>
                <a:gd name="connsiteX15" fmla="*/ 251732 w 1654536"/>
                <a:gd name="connsiteY15" fmla="*/ 80980 h 140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654536" h="1408662">
                  <a:moveTo>
                    <a:pt x="1574562" y="1164798"/>
                  </a:moveTo>
                  <a:lnTo>
                    <a:pt x="1572147" y="1169248"/>
                  </a:lnTo>
                  <a:lnTo>
                    <a:pt x="1569687" y="1172229"/>
                  </a:lnTo>
                  <a:close/>
                  <a:moveTo>
                    <a:pt x="1654536" y="1014658"/>
                  </a:moveTo>
                  <a:lnTo>
                    <a:pt x="1651389" y="1023255"/>
                  </a:lnTo>
                  <a:lnTo>
                    <a:pt x="1649259" y="1027180"/>
                  </a:lnTo>
                  <a:close/>
                  <a:moveTo>
                    <a:pt x="349880" y="0"/>
                  </a:moveTo>
                  <a:lnTo>
                    <a:pt x="491714" y="200195"/>
                  </a:lnTo>
                  <a:lnTo>
                    <a:pt x="425544" y="254791"/>
                  </a:lnTo>
                  <a:cubicBezTo>
                    <a:pt x="314493" y="365842"/>
                    <a:pt x="245807" y="519256"/>
                    <a:pt x="245807" y="688713"/>
                  </a:cubicBezTo>
                  <a:cubicBezTo>
                    <a:pt x="245807" y="858170"/>
                    <a:pt x="314493" y="1011585"/>
                    <a:pt x="425544" y="1122635"/>
                  </a:cubicBezTo>
                  <a:lnTo>
                    <a:pt x="516218" y="1197448"/>
                  </a:lnTo>
                  <a:lnTo>
                    <a:pt x="392319" y="1408662"/>
                  </a:lnTo>
                  <a:lnTo>
                    <a:pt x="378930" y="1401395"/>
                  </a:lnTo>
                  <a:cubicBezTo>
                    <a:pt x="150311" y="1246943"/>
                    <a:pt x="0" y="985381"/>
                    <a:pt x="0" y="688713"/>
                  </a:cubicBezTo>
                  <a:cubicBezTo>
                    <a:pt x="0" y="451379"/>
                    <a:pt x="96199" y="236512"/>
                    <a:pt x="251732" y="80980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21C952F6-76A6-7251-0CD2-DD297769DDB1}"/>
                </a:ext>
              </a:extLst>
            </p:cNvPr>
            <p:cNvSpPr/>
            <p:nvPr/>
          </p:nvSpPr>
          <p:spPr bwMode="auto">
            <a:xfrm>
              <a:off x="-3504960" y="1838478"/>
              <a:ext cx="898703" cy="782279"/>
            </a:xfrm>
            <a:custGeom>
              <a:avLst/>
              <a:gdLst>
                <a:gd name="connsiteX0" fmla="*/ 340718 w 898703"/>
                <a:gd name="connsiteY0" fmla="*/ 0 h 782279"/>
                <a:gd name="connsiteX1" fmla="*/ 556890 w 898703"/>
                <a:gd name="connsiteY1" fmla="*/ 0 h 782279"/>
                <a:gd name="connsiteX2" fmla="*/ 599873 w 898703"/>
                <a:gd name="connsiteY2" fmla="*/ 171929 h 782279"/>
                <a:gd name="connsiteX3" fmla="*/ 796976 w 898703"/>
                <a:gd name="connsiteY3" fmla="*/ 171929 h 782279"/>
                <a:gd name="connsiteX4" fmla="*/ 898703 w 898703"/>
                <a:gd name="connsiteY4" fmla="*/ 273656 h 782279"/>
                <a:gd name="connsiteX5" fmla="*/ 898703 w 898703"/>
                <a:gd name="connsiteY5" fmla="*/ 680552 h 782279"/>
                <a:gd name="connsiteX6" fmla="*/ 796976 w 898703"/>
                <a:gd name="connsiteY6" fmla="*/ 782279 h 782279"/>
                <a:gd name="connsiteX7" fmla="*/ 101727 w 898703"/>
                <a:gd name="connsiteY7" fmla="*/ 782279 h 782279"/>
                <a:gd name="connsiteX8" fmla="*/ 0 w 898703"/>
                <a:gd name="connsiteY8" fmla="*/ 680552 h 782279"/>
                <a:gd name="connsiteX9" fmla="*/ 0 w 898703"/>
                <a:gd name="connsiteY9" fmla="*/ 273656 h 782279"/>
                <a:gd name="connsiteX10" fmla="*/ 101727 w 898703"/>
                <a:gd name="connsiteY10" fmla="*/ 171929 h 782279"/>
                <a:gd name="connsiteX11" fmla="*/ 297736 w 898703"/>
                <a:gd name="connsiteY11" fmla="*/ 171929 h 782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98703" h="782279">
                  <a:moveTo>
                    <a:pt x="340718" y="0"/>
                  </a:moveTo>
                  <a:lnTo>
                    <a:pt x="556890" y="0"/>
                  </a:lnTo>
                  <a:lnTo>
                    <a:pt x="599873" y="171929"/>
                  </a:lnTo>
                  <a:lnTo>
                    <a:pt x="796976" y="171929"/>
                  </a:lnTo>
                  <a:cubicBezTo>
                    <a:pt x="853158" y="171929"/>
                    <a:pt x="898703" y="217474"/>
                    <a:pt x="898703" y="273656"/>
                  </a:cubicBezTo>
                  <a:lnTo>
                    <a:pt x="898703" y="680552"/>
                  </a:lnTo>
                  <a:cubicBezTo>
                    <a:pt x="898703" y="736734"/>
                    <a:pt x="853158" y="782279"/>
                    <a:pt x="796976" y="782279"/>
                  </a:cubicBezTo>
                  <a:lnTo>
                    <a:pt x="101727" y="782279"/>
                  </a:lnTo>
                  <a:cubicBezTo>
                    <a:pt x="45545" y="782279"/>
                    <a:pt x="0" y="736734"/>
                    <a:pt x="0" y="680552"/>
                  </a:cubicBezTo>
                  <a:lnTo>
                    <a:pt x="0" y="273656"/>
                  </a:lnTo>
                  <a:cubicBezTo>
                    <a:pt x="0" y="217474"/>
                    <a:pt x="45545" y="171929"/>
                    <a:pt x="101727" y="171929"/>
                  </a:cubicBezTo>
                  <a:lnTo>
                    <a:pt x="297736" y="171929"/>
                  </a:ln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EEEA58D2-1CB3-F532-2AE1-17BC6731EF2B}"/>
                </a:ext>
              </a:extLst>
            </p:cNvPr>
            <p:cNvSpPr/>
            <p:nvPr/>
          </p:nvSpPr>
          <p:spPr bwMode="auto">
            <a:xfrm flipH="1">
              <a:off x="-3823774" y="993300"/>
              <a:ext cx="454232" cy="479379"/>
            </a:xfrm>
            <a:custGeom>
              <a:avLst/>
              <a:gdLst>
                <a:gd name="connsiteX0" fmla="*/ 452419 w 454232"/>
                <a:gd name="connsiteY0" fmla="*/ 118358 h 479379"/>
                <a:gd name="connsiteX1" fmla="*/ 210952 w 454232"/>
                <a:gd name="connsiteY1" fmla="*/ 226595 h 479379"/>
                <a:gd name="connsiteX2" fmla="*/ 118673 w 454232"/>
                <a:gd name="connsiteY2" fmla="*/ 474600 h 479379"/>
                <a:gd name="connsiteX3" fmla="*/ 191727 w 454232"/>
                <a:gd name="connsiteY3" fmla="*/ 471649 h 479379"/>
                <a:gd name="connsiteX4" fmla="*/ 264308 w 454232"/>
                <a:gd name="connsiteY4" fmla="*/ 276583 h 479379"/>
                <a:gd name="connsiteX5" fmla="*/ 454232 w 454232"/>
                <a:gd name="connsiteY5" fmla="*/ 191450 h 479379"/>
                <a:gd name="connsiteX6" fmla="*/ 452419 w 454232"/>
                <a:gd name="connsiteY6" fmla="*/ 118358 h 479379"/>
                <a:gd name="connsiteX7" fmla="*/ 449484 w 454232"/>
                <a:gd name="connsiteY7" fmla="*/ 0 h 479379"/>
                <a:gd name="connsiteX8" fmla="*/ 124552 w 454232"/>
                <a:gd name="connsiteY8" fmla="*/ 145650 h 479379"/>
                <a:gd name="connsiteX9" fmla="*/ 376 w 454232"/>
                <a:gd name="connsiteY9" fmla="*/ 479379 h 479379"/>
                <a:gd name="connsiteX10" fmla="*/ 98682 w 454232"/>
                <a:gd name="connsiteY10" fmla="*/ 475408 h 479379"/>
                <a:gd name="connsiteX11" fmla="*/ 196351 w 454232"/>
                <a:gd name="connsiteY11" fmla="*/ 212916 h 479379"/>
                <a:gd name="connsiteX12" fmla="*/ 451923 w 454232"/>
                <a:gd name="connsiteY12" fmla="*/ 98357 h 4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4232" h="479379">
                  <a:moveTo>
                    <a:pt x="452419" y="118358"/>
                  </a:moveTo>
                  <a:cubicBezTo>
                    <a:pt x="360681" y="120634"/>
                    <a:pt x="273692" y="159626"/>
                    <a:pt x="210952" y="226595"/>
                  </a:cubicBezTo>
                  <a:cubicBezTo>
                    <a:pt x="148212" y="293564"/>
                    <a:pt x="114968" y="382908"/>
                    <a:pt x="118673" y="474600"/>
                  </a:cubicBezTo>
                  <a:lnTo>
                    <a:pt x="191727" y="471649"/>
                  </a:lnTo>
                  <a:cubicBezTo>
                    <a:pt x="188813" y="399529"/>
                    <a:pt x="214960" y="329257"/>
                    <a:pt x="264308" y="276583"/>
                  </a:cubicBezTo>
                  <a:cubicBezTo>
                    <a:pt x="313656" y="223909"/>
                    <a:pt x="382076" y="193240"/>
                    <a:pt x="454232" y="191450"/>
                  </a:cubicBezTo>
                  <a:cubicBezTo>
                    <a:pt x="453628" y="167086"/>
                    <a:pt x="453023" y="142722"/>
                    <a:pt x="452419" y="118358"/>
                  </a:cubicBezTo>
                  <a:close/>
                  <a:moveTo>
                    <a:pt x="449484" y="0"/>
                  </a:moveTo>
                  <a:cubicBezTo>
                    <a:pt x="326035" y="3063"/>
                    <a:pt x="208979" y="55533"/>
                    <a:pt x="124552" y="145650"/>
                  </a:cubicBezTo>
                  <a:cubicBezTo>
                    <a:pt x="40125" y="235767"/>
                    <a:pt x="-4609" y="355993"/>
                    <a:pt x="376" y="479379"/>
                  </a:cubicBezTo>
                  <a:lnTo>
                    <a:pt x="98682" y="475408"/>
                  </a:lnTo>
                  <a:cubicBezTo>
                    <a:pt x="94761" y="378360"/>
                    <a:pt x="129946" y="283797"/>
                    <a:pt x="196351" y="212916"/>
                  </a:cubicBezTo>
                  <a:cubicBezTo>
                    <a:pt x="262756" y="142036"/>
                    <a:pt x="354826" y="100766"/>
                    <a:pt x="451923" y="98357"/>
                  </a:cubicBezTo>
                  <a:close/>
                </a:path>
              </a:pathLst>
            </a:custGeom>
            <a:solidFill>
              <a:srgbClr val="00B0F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ACA48D9B-1890-3225-A266-76B750F471E2}"/>
                </a:ext>
              </a:extLst>
            </p:cNvPr>
            <p:cNvSpPr/>
            <p:nvPr/>
          </p:nvSpPr>
          <p:spPr bwMode="auto">
            <a:xfrm rot="2700000">
              <a:off x="-3594690" y="588281"/>
              <a:ext cx="1215136" cy="1350150"/>
            </a:xfrm>
            <a:custGeom>
              <a:avLst/>
              <a:gdLst>
                <a:gd name="connsiteX0" fmla="*/ 607568 w 1215136"/>
                <a:gd name="connsiteY0" fmla="*/ 0 h 1350150"/>
                <a:gd name="connsiteX1" fmla="*/ 1215136 w 1215136"/>
                <a:gd name="connsiteY1" fmla="*/ 675075 h 1350150"/>
                <a:gd name="connsiteX2" fmla="*/ 607568 w 1215136"/>
                <a:gd name="connsiteY2" fmla="*/ 1350150 h 1350150"/>
                <a:gd name="connsiteX3" fmla="*/ 371075 w 1215136"/>
                <a:gd name="connsiteY3" fmla="*/ 1297099 h 1350150"/>
                <a:gd name="connsiteX4" fmla="*/ 317160 w 1215136"/>
                <a:gd name="connsiteY4" fmla="*/ 1264584 h 1350150"/>
                <a:gd name="connsiteX5" fmla="*/ 633717 w 1215136"/>
                <a:gd name="connsiteY5" fmla="*/ 880766 h 1350150"/>
                <a:gd name="connsiteX6" fmla="*/ 14202 w 1215136"/>
                <a:gd name="connsiteY6" fmla="*/ 817778 h 1350150"/>
                <a:gd name="connsiteX7" fmla="*/ 12344 w 1215136"/>
                <a:gd name="connsiteY7" fmla="*/ 811126 h 1350150"/>
                <a:gd name="connsiteX8" fmla="*/ 0 w 1215136"/>
                <a:gd name="connsiteY8" fmla="*/ 675075 h 1350150"/>
                <a:gd name="connsiteX9" fmla="*/ 607568 w 1215136"/>
                <a:gd name="connsiteY9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15136" h="1350150">
                  <a:moveTo>
                    <a:pt x="607568" y="0"/>
                  </a:moveTo>
                  <a:cubicBezTo>
                    <a:pt x="943119" y="0"/>
                    <a:pt x="1215136" y="302241"/>
                    <a:pt x="1215136" y="675075"/>
                  </a:cubicBezTo>
                  <a:cubicBezTo>
                    <a:pt x="1215136" y="1047909"/>
                    <a:pt x="943119" y="1350150"/>
                    <a:pt x="607568" y="1350150"/>
                  </a:cubicBezTo>
                  <a:cubicBezTo>
                    <a:pt x="523681" y="1350150"/>
                    <a:pt x="443764" y="1331260"/>
                    <a:pt x="371075" y="1297099"/>
                  </a:cubicBezTo>
                  <a:lnTo>
                    <a:pt x="317160" y="1264584"/>
                  </a:lnTo>
                  <a:lnTo>
                    <a:pt x="633717" y="880766"/>
                  </a:lnTo>
                  <a:lnTo>
                    <a:pt x="14202" y="817778"/>
                  </a:lnTo>
                  <a:lnTo>
                    <a:pt x="12344" y="811126"/>
                  </a:lnTo>
                  <a:cubicBezTo>
                    <a:pt x="4251" y="767181"/>
                    <a:pt x="0" y="721679"/>
                    <a:pt x="0" y="675075"/>
                  </a:cubicBezTo>
                  <a:cubicBezTo>
                    <a:pt x="0" y="302241"/>
                    <a:pt x="272017" y="0"/>
                    <a:pt x="607568" y="0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3EEE02A4-1876-67DF-B3AA-FA1225F2CFD0}"/>
                </a:ext>
              </a:extLst>
            </p:cNvPr>
            <p:cNvSpPr/>
            <p:nvPr/>
          </p:nvSpPr>
          <p:spPr bwMode="auto">
            <a:xfrm>
              <a:off x="-4290074" y="1991769"/>
              <a:ext cx="1891879" cy="1034307"/>
            </a:xfrm>
            <a:custGeom>
              <a:avLst/>
              <a:gdLst>
                <a:gd name="connsiteX0" fmla="*/ 890435 w 1891879"/>
                <a:gd name="connsiteY0" fmla="*/ 0 h 1034307"/>
                <a:gd name="connsiteX1" fmla="*/ 908504 w 1891879"/>
                <a:gd name="connsiteY1" fmla="*/ 58210 h 1034307"/>
                <a:gd name="connsiteX2" fmla="*/ 1247673 w 1891879"/>
                <a:gd name="connsiteY2" fmla="*/ 283026 h 1034307"/>
                <a:gd name="connsiteX3" fmla="*/ 1586842 w 1891879"/>
                <a:gd name="connsiteY3" fmla="*/ 58210 h 1034307"/>
                <a:gd name="connsiteX4" fmla="*/ 1604485 w 1891879"/>
                <a:gd name="connsiteY4" fmla="*/ 1375 h 1034307"/>
                <a:gd name="connsiteX5" fmla="*/ 1645118 w 1891879"/>
                <a:gd name="connsiteY5" fmla="*/ 5471 h 1034307"/>
                <a:gd name="connsiteX6" fmla="*/ 1891879 w 1891879"/>
                <a:gd name="connsiteY6" fmla="*/ 308236 h 1034307"/>
                <a:gd name="connsiteX7" fmla="*/ 1891879 w 1891879"/>
                <a:gd name="connsiteY7" fmla="*/ 1034307 h 1034307"/>
                <a:gd name="connsiteX8" fmla="*/ 586734 w 1891879"/>
                <a:gd name="connsiteY8" fmla="*/ 1034307 h 1034307"/>
                <a:gd name="connsiteX9" fmla="*/ 586734 w 1891879"/>
                <a:gd name="connsiteY9" fmla="*/ 484430 h 1034307"/>
                <a:gd name="connsiteX10" fmla="*/ 488582 w 1891879"/>
                <a:gd name="connsiteY10" fmla="*/ 489875 h 1034307"/>
                <a:gd name="connsiteX11" fmla="*/ 46055 w 1891879"/>
                <a:gd name="connsiteY11" fmla="*/ 351988 h 1034307"/>
                <a:gd name="connsiteX12" fmla="*/ 0 w 1891879"/>
                <a:gd name="connsiteY12" fmla="*/ 318077 h 1034307"/>
                <a:gd name="connsiteX13" fmla="*/ 210243 w 1891879"/>
                <a:gd name="connsiteY13" fmla="*/ 8103 h 1034307"/>
                <a:gd name="connsiteX14" fmla="*/ 220258 w 1891879"/>
                <a:gd name="connsiteY14" fmla="*/ 16765 h 1034307"/>
                <a:gd name="connsiteX15" fmla="*/ 592951 w 1891879"/>
                <a:gd name="connsiteY15" fmla="*/ 109838 h 1034307"/>
                <a:gd name="connsiteX16" fmla="*/ 678001 w 1891879"/>
                <a:gd name="connsiteY16" fmla="*/ 89091 h 1034307"/>
                <a:gd name="connsiteX17" fmla="*/ 722989 w 1891879"/>
                <a:gd name="connsiteY17" fmla="*/ 51972 h 1034307"/>
                <a:gd name="connsiteX18" fmla="*/ 803878 w 1891879"/>
                <a:gd name="connsiteY18" fmla="*/ 13086 h 1034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891879" h="1034307">
                  <a:moveTo>
                    <a:pt x="890435" y="0"/>
                  </a:moveTo>
                  <a:lnTo>
                    <a:pt x="908504" y="58210"/>
                  </a:lnTo>
                  <a:cubicBezTo>
                    <a:pt x="964384" y="190325"/>
                    <a:pt x="1095203" y="283026"/>
                    <a:pt x="1247673" y="283026"/>
                  </a:cubicBezTo>
                  <a:cubicBezTo>
                    <a:pt x="1400144" y="283026"/>
                    <a:pt x="1530962" y="190325"/>
                    <a:pt x="1586842" y="58210"/>
                  </a:cubicBezTo>
                  <a:lnTo>
                    <a:pt x="1604485" y="1375"/>
                  </a:lnTo>
                  <a:lnTo>
                    <a:pt x="1645118" y="5471"/>
                  </a:lnTo>
                  <a:cubicBezTo>
                    <a:pt x="1785944" y="34288"/>
                    <a:pt x="1891879" y="158891"/>
                    <a:pt x="1891879" y="308236"/>
                  </a:cubicBezTo>
                  <a:lnTo>
                    <a:pt x="1891879" y="1034307"/>
                  </a:lnTo>
                  <a:lnTo>
                    <a:pt x="586734" y="1034307"/>
                  </a:lnTo>
                  <a:lnTo>
                    <a:pt x="586734" y="484430"/>
                  </a:lnTo>
                  <a:lnTo>
                    <a:pt x="488582" y="489875"/>
                  </a:lnTo>
                  <a:cubicBezTo>
                    <a:pt x="330758" y="484251"/>
                    <a:pt x="177848" y="436062"/>
                    <a:pt x="46055" y="351988"/>
                  </a:cubicBezTo>
                  <a:lnTo>
                    <a:pt x="0" y="318077"/>
                  </a:lnTo>
                  <a:lnTo>
                    <a:pt x="210243" y="8103"/>
                  </a:lnTo>
                  <a:lnTo>
                    <a:pt x="220258" y="16765"/>
                  </a:lnTo>
                  <a:cubicBezTo>
                    <a:pt x="325868" y="94505"/>
                    <a:pt x="459707" y="129491"/>
                    <a:pt x="592951" y="109838"/>
                  </a:cubicBezTo>
                  <a:lnTo>
                    <a:pt x="678001" y="89091"/>
                  </a:lnTo>
                  <a:lnTo>
                    <a:pt x="722989" y="51972"/>
                  </a:lnTo>
                  <a:cubicBezTo>
                    <a:pt x="747651" y="35311"/>
                    <a:pt x="774847" y="22116"/>
                    <a:pt x="803878" y="13086"/>
                  </a:cubicBezTo>
                  <a:close/>
                </a:path>
              </a:pathLst>
            </a:custGeom>
            <a:solidFill>
              <a:srgbClr val="00B0F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5E35EE47-63C7-44F6-E59A-5AF5505AB45B}"/>
                </a:ext>
              </a:extLst>
            </p:cNvPr>
            <p:cNvSpPr/>
            <p:nvPr/>
          </p:nvSpPr>
          <p:spPr bwMode="auto">
            <a:xfrm rot="19088772">
              <a:off x="-2711742" y="1533159"/>
              <a:ext cx="411464" cy="249366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E6189F58-E09A-D1B7-F1C5-6886EDFA134A}"/>
                </a:ext>
              </a:extLst>
            </p:cNvPr>
            <p:cNvSpPr/>
            <p:nvPr/>
          </p:nvSpPr>
          <p:spPr bwMode="auto">
            <a:xfrm>
              <a:off x="-2598479" y="2773833"/>
              <a:ext cx="252243" cy="252243"/>
            </a:xfrm>
            <a:prstGeom prst="rect">
              <a:avLst/>
            </a:pr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" name="台形 58">
              <a:extLst>
                <a:ext uri="{FF2B5EF4-FFF2-40B4-BE49-F238E27FC236}">
                  <a16:creationId xmlns:a16="http://schemas.microsoft.com/office/drawing/2014/main" id="{256EB834-5CD9-C1BC-1AF2-5697642F65D5}"/>
                </a:ext>
              </a:extLst>
            </p:cNvPr>
            <p:cNvSpPr/>
            <p:nvPr/>
          </p:nvSpPr>
          <p:spPr bwMode="auto">
            <a:xfrm rot="21276376">
              <a:off x="-2695174" y="2249708"/>
              <a:ext cx="381744" cy="663551"/>
            </a:xfrm>
            <a:custGeom>
              <a:avLst/>
              <a:gdLst>
                <a:gd name="connsiteX0" fmla="*/ 0 w 381744"/>
                <a:gd name="connsiteY0" fmla="*/ 663551 h 663551"/>
                <a:gd name="connsiteX1" fmla="*/ 60877 w 381744"/>
                <a:gd name="connsiteY1" fmla="*/ 0 h 663551"/>
                <a:gd name="connsiteX2" fmla="*/ 320867 w 381744"/>
                <a:gd name="connsiteY2" fmla="*/ 0 h 663551"/>
                <a:gd name="connsiteX3" fmla="*/ 381744 w 381744"/>
                <a:gd name="connsiteY3" fmla="*/ 663551 h 663551"/>
                <a:gd name="connsiteX4" fmla="*/ 0 w 381744"/>
                <a:gd name="connsiteY4" fmla="*/ 663551 h 663551"/>
                <a:gd name="connsiteX0" fmla="*/ 0 w 381744"/>
                <a:gd name="connsiteY0" fmla="*/ 904738 h 904738"/>
                <a:gd name="connsiteX1" fmla="*/ 60877 w 381744"/>
                <a:gd name="connsiteY1" fmla="*/ 241187 h 904738"/>
                <a:gd name="connsiteX2" fmla="*/ 187896 w 381744"/>
                <a:gd name="connsiteY2" fmla="*/ 0 h 904738"/>
                <a:gd name="connsiteX3" fmla="*/ 320867 w 381744"/>
                <a:gd name="connsiteY3" fmla="*/ 241187 h 904738"/>
                <a:gd name="connsiteX4" fmla="*/ 381744 w 381744"/>
                <a:gd name="connsiteY4" fmla="*/ 904738 h 904738"/>
                <a:gd name="connsiteX5" fmla="*/ 0 w 381744"/>
                <a:gd name="connsiteY5" fmla="*/ 904738 h 904738"/>
                <a:gd name="connsiteX0" fmla="*/ 187896 w 381744"/>
                <a:gd name="connsiteY0" fmla="*/ 0 h 904738"/>
                <a:gd name="connsiteX1" fmla="*/ 320867 w 381744"/>
                <a:gd name="connsiteY1" fmla="*/ 241187 h 904738"/>
                <a:gd name="connsiteX2" fmla="*/ 381744 w 381744"/>
                <a:gd name="connsiteY2" fmla="*/ 904738 h 904738"/>
                <a:gd name="connsiteX3" fmla="*/ 0 w 381744"/>
                <a:gd name="connsiteY3" fmla="*/ 904738 h 904738"/>
                <a:gd name="connsiteX4" fmla="*/ 60877 w 381744"/>
                <a:gd name="connsiteY4" fmla="*/ 241187 h 904738"/>
                <a:gd name="connsiteX5" fmla="*/ 279336 w 381744"/>
                <a:gd name="connsiteY5" fmla="*/ 91440 h 904738"/>
                <a:gd name="connsiteX0" fmla="*/ 187896 w 381744"/>
                <a:gd name="connsiteY0" fmla="*/ 0 h 904738"/>
                <a:gd name="connsiteX1" fmla="*/ 320867 w 381744"/>
                <a:gd name="connsiteY1" fmla="*/ 241187 h 904738"/>
                <a:gd name="connsiteX2" fmla="*/ 381744 w 381744"/>
                <a:gd name="connsiteY2" fmla="*/ 904738 h 904738"/>
                <a:gd name="connsiteX3" fmla="*/ 0 w 381744"/>
                <a:gd name="connsiteY3" fmla="*/ 904738 h 904738"/>
                <a:gd name="connsiteX4" fmla="*/ 60877 w 381744"/>
                <a:gd name="connsiteY4" fmla="*/ 241187 h 904738"/>
                <a:gd name="connsiteX0" fmla="*/ 320867 w 381744"/>
                <a:gd name="connsiteY0" fmla="*/ 0 h 663551"/>
                <a:gd name="connsiteX1" fmla="*/ 381744 w 381744"/>
                <a:gd name="connsiteY1" fmla="*/ 663551 h 663551"/>
                <a:gd name="connsiteX2" fmla="*/ 0 w 381744"/>
                <a:gd name="connsiteY2" fmla="*/ 663551 h 663551"/>
                <a:gd name="connsiteX3" fmla="*/ 60877 w 381744"/>
                <a:gd name="connsiteY3" fmla="*/ 0 h 663551"/>
                <a:gd name="connsiteX0" fmla="*/ 320867 w 381744"/>
                <a:gd name="connsiteY0" fmla="*/ 0 h 663551"/>
                <a:gd name="connsiteX1" fmla="*/ 381744 w 381744"/>
                <a:gd name="connsiteY1" fmla="*/ 663551 h 663551"/>
                <a:gd name="connsiteX2" fmla="*/ 0 w 381744"/>
                <a:gd name="connsiteY2" fmla="*/ 663551 h 663551"/>
                <a:gd name="connsiteX3" fmla="*/ 32226 w 381744"/>
                <a:gd name="connsiteY3" fmla="*/ 303450 h 663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744" h="663551">
                  <a:moveTo>
                    <a:pt x="320867" y="0"/>
                  </a:moveTo>
                  <a:lnTo>
                    <a:pt x="381744" y="663551"/>
                  </a:lnTo>
                  <a:lnTo>
                    <a:pt x="0" y="663551"/>
                  </a:lnTo>
                  <a:lnTo>
                    <a:pt x="32226" y="303450"/>
                  </a:lnTo>
                </a:path>
              </a:pathLst>
            </a:custGeom>
            <a:solidFill>
              <a:srgbClr val="00B0F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6" name="月 25">
              <a:extLst>
                <a:ext uri="{FF2B5EF4-FFF2-40B4-BE49-F238E27FC236}">
                  <a16:creationId xmlns:a16="http://schemas.microsoft.com/office/drawing/2014/main" id="{66ABFB8B-BFBF-A361-8697-7C5E4AC76F41}"/>
                </a:ext>
              </a:extLst>
            </p:cNvPr>
            <p:cNvSpPr/>
            <p:nvPr/>
          </p:nvSpPr>
          <p:spPr bwMode="auto">
            <a:xfrm rot="8100000">
              <a:off x="-2855766" y="501904"/>
              <a:ext cx="184846" cy="350732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" name="月 26">
              <a:extLst>
                <a:ext uri="{FF2B5EF4-FFF2-40B4-BE49-F238E27FC236}">
                  <a16:creationId xmlns:a16="http://schemas.microsoft.com/office/drawing/2014/main" id="{BA92F95C-2658-6D41-6C54-308A46DE9C85}"/>
                </a:ext>
              </a:extLst>
            </p:cNvPr>
            <p:cNvSpPr/>
            <p:nvPr/>
          </p:nvSpPr>
          <p:spPr bwMode="auto">
            <a:xfrm rot="14076314">
              <a:off x="-2535030" y="1189324"/>
              <a:ext cx="117602" cy="515293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" name="月 27">
              <a:extLst>
                <a:ext uri="{FF2B5EF4-FFF2-40B4-BE49-F238E27FC236}">
                  <a16:creationId xmlns:a16="http://schemas.microsoft.com/office/drawing/2014/main" id="{604DD0D4-2EDD-D234-9645-4074A8F5F48F}"/>
                </a:ext>
              </a:extLst>
            </p:cNvPr>
            <p:cNvSpPr/>
            <p:nvPr/>
          </p:nvSpPr>
          <p:spPr bwMode="auto">
            <a:xfrm rot="9597324">
              <a:off x="-2672668" y="629196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" name="月 66">
              <a:extLst>
                <a:ext uri="{FF2B5EF4-FFF2-40B4-BE49-F238E27FC236}">
                  <a16:creationId xmlns:a16="http://schemas.microsoft.com/office/drawing/2014/main" id="{3917FC3D-A868-1B78-0A7E-922B3F7C5C36}"/>
                </a:ext>
              </a:extLst>
            </p:cNvPr>
            <p:cNvSpPr/>
            <p:nvPr/>
          </p:nvSpPr>
          <p:spPr bwMode="auto">
            <a:xfrm rot="9597324">
              <a:off x="-2517092" y="762546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4697ECF3-251F-C552-A574-837A299A1F3C}"/>
                </a:ext>
              </a:extLst>
            </p:cNvPr>
            <p:cNvSpPr/>
            <p:nvPr/>
          </p:nvSpPr>
          <p:spPr bwMode="auto">
            <a:xfrm rot="9000000">
              <a:off x="-3376562" y="945905"/>
              <a:ext cx="201110" cy="184857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9" name="四角形: 上の 2 つの角を丸める 68">
              <a:extLst>
                <a:ext uri="{FF2B5EF4-FFF2-40B4-BE49-F238E27FC236}">
                  <a16:creationId xmlns:a16="http://schemas.microsoft.com/office/drawing/2014/main" id="{0618157E-E026-84B1-9EA8-17BDC03BB9AB}"/>
                </a:ext>
              </a:extLst>
            </p:cNvPr>
            <p:cNvSpPr/>
            <p:nvPr/>
          </p:nvSpPr>
          <p:spPr bwMode="auto">
            <a:xfrm rot="6300000">
              <a:off x="-4295379" y="732231"/>
              <a:ext cx="400340" cy="633648"/>
            </a:xfrm>
            <a:prstGeom prst="round2SameRect">
              <a:avLst>
                <a:gd name="adj1" fmla="val 0"/>
                <a:gd name="adj2" fmla="val 19361"/>
              </a:avLst>
            </a:prstGeom>
            <a:solidFill>
              <a:schemeClr val="accent5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B1CA2517-6E12-BFCB-E8CE-8643B0F236C0}"/>
                </a:ext>
              </a:extLst>
            </p:cNvPr>
            <p:cNvGrpSpPr/>
            <p:nvPr/>
          </p:nvGrpSpPr>
          <p:grpSpPr>
            <a:xfrm rot="6300000">
              <a:off x="-4205442" y="615200"/>
              <a:ext cx="265296" cy="435808"/>
              <a:chOff x="4873199" y="3281238"/>
              <a:chExt cx="265296" cy="435808"/>
            </a:xfrm>
            <a:solidFill>
              <a:srgbClr val="FFD04B"/>
            </a:solidFill>
          </p:grpSpPr>
          <p:sp>
            <p:nvSpPr>
              <p:cNvPr id="95" name="四角形: 角を丸くする 94">
                <a:extLst>
                  <a:ext uri="{FF2B5EF4-FFF2-40B4-BE49-F238E27FC236}">
                    <a16:creationId xmlns:a16="http://schemas.microsoft.com/office/drawing/2014/main" id="{7511C264-5CD4-2875-6415-33A74FA574AA}"/>
                  </a:ext>
                </a:extLst>
              </p:cNvPr>
              <p:cNvSpPr/>
              <p:nvPr/>
            </p:nvSpPr>
            <p:spPr bwMode="auto">
              <a:xfrm>
                <a:off x="4873199" y="3281238"/>
                <a:ext cx="259821" cy="111896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四角形: 角を丸くする 95">
                <a:extLst>
                  <a:ext uri="{FF2B5EF4-FFF2-40B4-BE49-F238E27FC236}">
                    <a16:creationId xmlns:a16="http://schemas.microsoft.com/office/drawing/2014/main" id="{50C9DD25-3FA7-67E8-EFBD-7C2B5A26E971}"/>
                  </a:ext>
                </a:extLst>
              </p:cNvPr>
              <p:cNvSpPr/>
              <p:nvPr/>
            </p:nvSpPr>
            <p:spPr bwMode="auto">
              <a:xfrm>
                <a:off x="4873199" y="3392231"/>
                <a:ext cx="259821" cy="111896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四角形: 角を丸くする 96">
                <a:extLst>
                  <a:ext uri="{FF2B5EF4-FFF2-40B4-BE49-F238E27FC236}">
                    <a16:creationId xmlns:a16="http://schemas.microsoft.com/office/drawing/2014/main" id="{615B7C8C-3B07-289A-96CA-2848DBBD5763}"/>
                  </a:ext>
                </a:extLst>
              </p:cNvPr>
              <p:cNvSpPr/>
              <p:nvPr/>
            </p:nvSpPr>
            <p:spPr bwMode="auto">
              <a:xfrm>
                <a:off x="4873199" y="3504150"/>
                <a:ext cx="259821" cy="111896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四角形: 角を丸くする 97">
                <a:extLst>
                  <a:ext uri="{FF2B5EF4-FFF2-40B4-BE49-F238E27FC236}">
                    <a16:creationId xmlns:a16="http://schemas.microsoft.com/office/drawing/2014/main" id="{AC008A22-EE9F-8E1D-A8D3-57B81469BD46}"/>
                  </a:ext>
                </a:extLst>
              </p:cNvPr>
              <p:cNvSpPr/>
              <p:nvPr/>
            </p:nvSpPr>
            <p:spPr bwMode="auto">
              <a:xfrm>
                <a:off x="4910794" y="3615120"/>
                <a:ext cx="227701" cy="101926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3" name="四角形: 角を丸くする 92">
              <a:extLst>
                <a:ext uri="{FF2B5EF4-FFF2-40B4-BE49-F238E27FC236}">
                  <a16:creationId xmlns:a16="http://schemas.microsoft.com/office/drawing/2014/main" id="{B42E63A7-29A5-0756-267E-87A755588DDE}"/>
                </a:ext>
              </a:extLst>
            </p:cNvPr>
            <p:cNvSpPr/>
            <p:nvPr/>
          </p:nvSpPr>
          <p:spPr bwMode="auto">
            <a:xfrm rot="19800000">
              <a:off x="-3281007" y="744543"/>
              <a:ext cx="245678" cy="91345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4" name="四角形: 角を丸くする 93">
              <a:extLst>
                <a:ext uri="{FF2B5EF4-FFF2-40B4-BE49-F238E27FC236}">
                  <a16:creationId xmlns:a16="http://schemas.microsoft.com/office/drawing/2014/main" id="{F4BF50AE-8D2F-C947-F178-936FA3B94B99}"/>
                </a:ext>
              </a:extLst>
            </p:cNvPr>
            <p:cNvSpPr/>
            <p:nvPr/>
          </p:nvSpPr>
          <p:spPr bwMode="auto">
            <a:xfrm rot="19800000">
              <a:off x="-3052407" y="1036643"/>
              <a:ext cx="245678" cy="91345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CF4D3D93-C78A-8860-0C8E-B8D2A9FA4544}"/>
              </a:ext>
            </a:extLst>
          </p:cNvPr>
          <p:cNvGrpSpPr/>
          <p:nvPr/>
        </p:nvGrpSpPr>
        <p:grpSpPr>
          <a:xfrm>
            <a:off x="590571" y="381000"/>
            <a:ext cx="8871131" cy="6029508"/>
            <a:chOff x="2495550" y="620403"/>
            <a:chExt cx="8943803" cy="5610299"/>
          </a:xfrm>
        </p:grpSpPr>
        <p:sp>
          <p:nvSpPr>
            <p:cNvPr id="99" name="テキスト ボックス 98">
              <a:extLst>
                <a:ext uri="{FF2B5EF4-FFF2-40B4-BE49-F238E27FC236}">
                  <a16:creationId xmlns:a16="http://schemas.microsoft.com/office/drawing/2014/main" id="{50E9171D-C6A4-EDC2-8CB7-1B22AA80F899}"/>
                </a:ext>
              </a:extLst>
            </p:cNvPr>
            <p:cNvSpPr txBox="1"/>
            <p:nvPr/>
          </p:nvSpPr>
          <p:spPr>
            <a:xfrm>
              <a:off x="2514601" y="620403"/>
              <a:ext cx="8924752" cy="3075297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入浴前にも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水分補給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100" name="テキスト ボックス 99">
              <a:extLst>
                <a:ext uri="{FF2B5EF4-FFF2-40B4-BE49-F238E27FC236}">
                  <a16:creationId xmlns:a16="http://schemas.microsoft.com/office/drawing/2014/main" id="{87E98A06-6BE3-A1F2-17B0-CA2AD3837A7E}"/>
                </a:ext>
              </a:extLst>
            </p:cNvPr>
            <p:cNvSpPr txBox="1"/>
            <p:nvPr/>
          </p:nvSpPr>
          <p:spPr>
            <a:xfrm>
              <a:off x="2495550" y="4057649"/>
              <a:ext cx="6391155" cy="217305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気を付けよう</a:t>
              </a:r>
              <a:endParaRPr lang="en-US" altLang="ja-JP" sz="5400" dirty="0">
                <a:ln w="28575">
                  <a:noFill/>
                </a:ln>
              </a:endParaRP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喉が渇いてからでは間に合わない！</a:t>
              </a: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脱水・めまいを引き起こす前に</a:t>
              </a:r>
              <a:endParaRPr lang="en-US" altLang="ja-JP" sz="5400" dirty="0">
                <a:ln w="28575">
                  <a:noFill/>
                </a:ln>
              </a:endParaRP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こまめな水分補給をお願いします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441727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99</Words>
  <Application>Microsoft Office PowerPoint</Application>
  <PresentationFormat>A4 210 x 297 mm</PresentationFormat>
  <Paragraphs>18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入浴前にも水分補給の貼り紙</dc:title>
  <dc:subject>入浴前にも水分補給の貼り紙</dc:subject>
  <dc:creator>でじけろお</dc:creator>
  <cp:revision>1</cp:revision>
  <dcterms:created xsi:type="dcterms:W3CDTF">2014-12-04T06:28:23Z</dcterms:created>
  <dcterms:modified xsi:type="dcterms:W3CDTF">2025-03-11T17:15:36Z</dcterms:modified>
  <cp:version>1</cp:version>
</cp:coreProperties>
</file>