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211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1514095" y="3633218"/>
            <a:ext cx="7886702" cy="26395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A2CEC2-467D-C3E4-EABE-0B0EC6F99DCE}"/>
              </a:ext>
            </a:extLst>
          </p:cNvPr>
          <p:cNvSpPr txBox="1"/>
          <p:nvPr/>
        </p:nvSpPr>
        <p:spPr>
          <a:xfrm rot="5400000">
            <a:off x="1054786" y="4136722"/>
            <a:ext cx="7886702" cy="163255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入浴前にも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065E5B7-5DAC-403A-6856-762E607B7A02}"/>
              </a:ext>
            </a:extLst>
          </p:cNvPr>
          <p:cNvSpPr txBox="1"/>
          <p:nvPr/>
        </p:nvSpPr>
        <p:spPr>
          <a:xfrm rot="5400000">
            <a:off x="3216558" y="2497680"/>
            <a:ext cx="5305890" cy="12249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入浴前にも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C728AA-7D87-18EC-FAB8-68A1FDA16C84}"/>
              </a:ext>
            </a:extLst>
          </p:cNvPr>
          <p:cNvSpPr txBox="1"/>
          <p:nvPr/>
        </p:nvSpPr>
        <p:spPr>
          <a:xfrm rot="5400000">
            <a:off x="-843154" y="3667888"/>
            <a:ext cx="8991602" cy="25702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5D6D17-5B8D-1B0C-5C4A-D50FB388962D}"/>
              </a:ext>
            </a:extLst>
          </p:cNvPr>
          <p:cNvSpPr txBox="1"/>
          <p:nvPr/>
        </p:nvSpPr>
        <p:spPr>
          <a:xfrm rot="5400000">
            <a:off x="-3222155" y="4173084"/>
            <a:ext cx="8991602" cy="155983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気を付けよう、喉が渇いてからでは間に合わない！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脱水・めまいを引き起こす前にこまめな水分補給をお願いします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9A5D57F2-1E61-08A5-4728-AF597D220249}"/>
              </a:ext>
            </a:extLst>
          </p:cNvPr>
          <p:cNvSpPr/>
          <p:nvPr/>
        </p:nvSpPr>
        <p:spPr>
          <a:xfrm>
            <a:off x="2151606" y="272480"/>
            <a:ext cx="4445976" cy="9355133"/>
          </a:xfrm>
          <a:custGeom>
            <a:avLst/>
            <a:gdLst>
              <a:gd name="connsiteX0" fmla="*/ 548976 w 4445976"/>
              <a:gd name="connsiteY0" fmla="*/ 0 h 9355133"/>
              <a:gd name="connsiteX1" fmla="*/ 4197628 w 4445976"/>
              <a:gd name="connsiteY1" fmla="*/ 0 h 9355133"/>
              <a:gd name="connsiteX2" fmla="*/ 4445976 w 4445976"/>
              <a:gd name="connsiteY2" fmla="*/ 248348 h 9355133"/>
              <a:gd name="connsiteX3" fmla="*/ 4445976 w 4445976"/>
              <a:gd name="connsiteY3" fmla="*/ 9106785 h 9355133"/>
              <a:gd name="connsiteX4" fmla="*/ 4197628 w 4445976"/>
              <a:gd name="connsiteY4" fmla="*/ 9355133 h 9355133"/>
              <a:gd name="connsiteX5" fmla="*/ 548976 w 4445976"/>
              <a:gd name="connsiteY5" fmla="*/ 9355133 h 9355133"/>
              <a:gd name="connsiteX6" fmla="*/ 300628 w 4445976"/>
              <a:gd name="connsiteY6" fmla="*/ 9106785 h 9355133"/>
              <a:gd name="connsiteX7" fmla="*/ 300628 w 4445976"/>
              <a:gd name="connsiteY7" fmla="*/ 6950765 h 9355133"/>
              <a:gd name="connsiteX8" fmla="*/ 239555 w 4445976"/>
              <a:gd name="connsiteY8" fmla="*/ 7003778 h 9355133"/>
              <a:gd name="connsiteX9" fmla="*/ 22427 w 4445976"/>
              <a:gd name="connsiteY9" fmla="*/ 7296985 h 9355133"/>
              <a:gd name="connsiteX10" fmla="*/ 242542 w 4445976"/>
              <a:gd name="connsiteY10" fmla="*/ 6580764 h 9355133"/>
              <a:gd name="connsiteX11" fmla="*/ 300628 w 4445976"/>
              <a:gd name="connsiteY11" fmla="*/ 6532508 h 9355133"/>
              <a:gd name="connsiteX12" fmla="*/ 300628 w 4445976"/>
              <a:gd name="connsiteY12" fmla="*/ 248348 h 9355133"/>
              <a:gd name="connsiteX13" fmla="*/ 548976 w 4445976"/>
              <a:gd name="connsiteY13" fmla="*/ 0 h 935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45976" h="9355133">
                <a:moveTo>
                  <a:pt x="548976" y="0"/>
                </a:moveTo>
                <a:lnTo>
                  <a:pt x="4197628" y="0"/>
                </a:lnTo>
                <a:cubicBezTo>
                  <a:pt x="4334787" y="0"/>
                  <a:pt x="4445976" y="111189"/>
                  <a:pt x="4445976" y="248348"/>
                </a:cubicBezTo>
                <a:lnTo>
                  <a:pt x="4445976" y="9106785"/>
                </a:lnTo>
                <a:cubicBezTo>
                  <a:pt x="4445976" y="9243944"/>
                  <a:pt x="4334787" y="9355133"/>
                  <a:pt x="4197628" y="9355133"/>
                </a:cubicBezTo>
                <a:lnTo>
                  <a:pt x="548976" y="9355133"/>
                </a:lnTo>
                <a:cubicBezTo>
                  <a:pt x="411817" y="9355133"/>
                  <a:pt x="300628" y="9243944"/>
                  <a:pt x="300628" y="9106785"/>
                </a:cubicBezTo>
                <a:lnTo>
                  <a:pt x="300628" y="6950765"/>
                </a:lnTo>
                <a:lnTo>
                  <a:pt x="239555" y="7003778"/>
                </a:lnTo>
                <a:cubicBezTo>
                  <a:pt x="150117" y="7090097"/>
                  <a:pt x="76227" y="7189015"/>
                  <a:pt x="22427" y="7296985"/>
                </a:cubicBezTo>
                <a:cubicBezTo>
                  <a:pt x="-45970" y="7041722"/>
                  <a:pt x="46217" y="6775806"/>
                  <a:pt x="242542" y="6580764"/>
                </a:cubicBezTo>
                <a:lnTo>
                  <a:pt x="300628" y="6532508"/>
                </a:lnTo>
                <a:lnTo>
                  <a:pt x="300628" y="248348"/>
                </a:lnTo>
                <a:cubicBezTo>
                  <a:pt x="300628" y="111189"/>
                  <a:pt x="411817" y="0"/>
                  <a:pt x="548976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437789" y="3266919"/>
            <a:ext cx="8258379" cy="30961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入浴前にも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492A5467-6F8B-517F-8B56-607E81A0F47E}"/>
              </a:ext>
            </a:extLst>
          </p:cNvPr>
          <p:cNvSpPr txBox="1"/>
          <p:nvPr/>
        </p:nvSpPr>
        <p:spPr>
          <a:xfrm rot="5400000">
            <a:off x="-1787858" y="2680280"/>
            <a:ext cx="6147763" cy="179314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気を付けよう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喉が渇いてからでは間に合わない！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脱水・めまいを引き起こす前に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こまめな水分補給をお願いします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B6F13029-5F69-4AFC-0EBB-77A3F173F507}"/>
              </a:ext>
            </a:extLst>
          </p:cNvPr>
          <p:cNvGrpSpPr/>
          <p:nvPr/>
        </p:nvGrpSpPr>
        <p:grpSpPr>
          <a:xfrm>
            <a:off x="389452" y="6839712"/>
            <a:ext cx="2238086" cy="2787901"/>
            <a:chOff x="720649" y="3360821"/>
            <a:chExt cx="2051726" cy="2555759"/>
          </a:xfrm>
        </p:grpSpPr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71F9E91A-6F22-C802-A0E9-75CBF2B356D6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72034CA8-5D8E-4CDB-3178-C5CB5E0D9A9C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E3EB6519-2E17-2303-9ACB-6F0C02063147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99BFCF83-0663-7190-C732-CD67B4ED0FE3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450BE83E-AA1D-EC9D-B60A-9C18E7894502}"/>
                  </a:ext>
                </a:extLst>
              </p:cNvPr>
              <p:cNvCxnSpPr/>
              <p:nvPr/>
            </p:nvCxnSpPr>
            <p:spPr bwMode="auto">
              <a:xfrm>
                <a:off x="2155179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61931D9-E8D9-4973-CFFE-CEA8839BE53D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66608D0B-62A6-1526-BE7A-47E2CFFEE245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0F6DF441-D326-C971-F568-7B3B8C29A5AE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752CA75-7326-7D25-5ACC-713E376379F3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5912AB13-26E8-2CD5-F510-8915836542D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77BD2A8D-00EB-92D0-CE01-831896F43B9C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853F08E-4BF5-F7B7-BCAF-64D50456F56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57D94B09-2071-AFC0-7E76-76FECE8658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FA2C494D-3760-AF46-7B9F-F45C7A92F8BB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9F2E0B02-E8AB-2C10-76B1-59A4231F41C9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6B27BEEE-2E56-D868-63AA-AED141A0AC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9BDF520B-8CE6-ABF0-61A9-9CEAAC277B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二等辺三角形 46">
                    <a:extLst>
                      <a:ext uri="{FF2B5EF4-FFF2-40B4-BE49-F238E27FC236}">
                        <a16:creationId xmlns:a16="http://schemas.microsoft.com/office/drawing/2014/main" id="{29FF5A0F-A198-5FC7-9E69-9E4B112228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8D923D1D-AA38-F5BB-9C3E-F8E0ADD89C52}"/>
                    </a:ext>
                  </a:extLst>
                </p:cNvPr>
                <p:cNvSpPr/>
                <p:nvPr/>
              </p:nvSpPr>
              <p:spPr bwMode="auto">
                <a:xfrm rot="900000">
                  <a:off x="5134044" y="2024596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A7D89159-CA81-85EE-9BEE-276200AB0A28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5844527" y="2024595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1651970-50EB-E4DB-A001-0378ACBB4D46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6EF991F8-E742-1E23-9961-BA934C9898FD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77E7896F-7F15-4BDD-BDDA-E6E706FF7881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C149DE74-C446-FADA-C4A5-88EAB5161106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AB4D0BF7-3E23-7811-870F-BF349E7E8C7D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角丸四角形 105">
                  <a:extLst>
                    <a:ext uri="{FF2B5EF4-FFF2-40B4-BE49-F238E27FC236}">
                      <a16:creationId xmlns:a16="http://schemas.microsoft.com/office/drawing/2014/main" id="{37020F07-36CD-4806-67A7-8A1407DFA0EA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角丸四角形 106">
                  <a:extLst>
                    <a:ext uri="{FF2B5EF4-FFF2-40B4-BE49-F238E27FC236}">
                      <a16:creationId xmlns:a16="http://schemas.microsoft.com/office/drawing/2014/main" id="{ABCE6E3E-13B1-85C7-74F6-6751D5FAC521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角丸四角形 107">
                  <a:extLst>
                    <a:ext uri="{FF2B5EF4-FFF2-40B4-BE49-F238E27FC236}">
                      <a16:creationId xmlns:a16="http://schemas.microsoft.com/office/drawing/2014/main" id="{C307EB56-1538-6606-6FE6-8E32ED5C637F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角丸四角形 104">
                  <a:extLst>
                    <a:ext uri="{FF2B5EF4-FFF2-40B4-BE49-F238E27FC236}">
                      <a16:creationId xmlns:a16="http://schemas.microsoft.com/office/drawing/2014/main" id="{744B66F0-C5D9-F866-593C-6840543F4F07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E012C5BC-5AB9-89BB-BA6E-A0208DAEC1B4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3"/>
            <a:ext cx="6633484" cy="29822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A7CAB27-9A6E-6C74-0127-FFBF22E82209}"/>
              </a:ext>
            </a:extLst>
          </p:cNvPr>
          <p:cNvSpPr txBox="1"/>
          <p:nvPr/>
        </p:nvSpPr>
        <p:spPr>
          <a:xfrm>
            <a:off x="374074" y="3527130"/>
            <a:ext cx="6137108" cy="325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入浴前にも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27C2E5-CF3A-B5D9-FA7C-1DD6EECBB35A}"/>
              </a:ext>
            </a:extLst>
          </p:cNvPr>
          <p:cNvSpPr txBox="1"/>
          <p:nvPr/>
        </p:nvSpPr>
        <p:spPr>
          <a:xfrm>
            <a:off x="346819" y="7173517"/>
            <a:ext cx="6164364" cy="22799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気を付けよう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喉が渇いてからでは間に合わない！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脱水・めまいを引き起こす前に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こまめな水分補給をお願いします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BAE13DA1-5675-4AAA-2D35-85C8240AED0D}"/>
              </a:ext>
            </a:extLst>
          </p:cNvPr>
          <p:cNvGrpSpPr/>
          <p:nvPr/>
        </p:nvGrpSpPr>
        <p:grpSpPr>
          <a:xfrm>
            <a:off x="1988840" y="317485"/>
            <a:ext cx="2663988" cy="2795763"/>
            <a:chOff x="-4506574" y="501904"/>
            <a:chExt cx="2405198" cy="2524172"/>
          </a:xfrm>
        </p:grpSpPr>
        <p:sp>
          <p:nvSpPr>
            <p:cNvPr id="41" name="月 40">
              <a:extLst>
                <a:ext uri="{FF2B5EF4-FFF2-40B4-BE49-F238E27FC236}">
                  <a16:creationId xmlns:a16="http://schemas.microsoft.com/office/drawing/2014/main" id="{50B39AB7-2DD7-1990-7BD5-831ADD62A639}"/>
                </a:ext>
              </a:extLst>
            </p:cNvPr>
            <p:cNvSpPr/>
            <p:nvPr/>
          </p:nvSpPr>
          <p:spPr bwMode="auto">
            <a:xfrm rot="20700000">
              <a:off x="-2622790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月 41">
              <a:extLst>
                <a:ext uri="{FF2B5EF4-FFF2-40B4-BE49-F238E27FC236}">
                  <a16:creationId xmlns:a16="http://schemas.microsoft.com/office/drawing/2014/main" id="{30B889CA-2AB1-85BC-A5A7-5301C1CD74ED}"/>
                </a:ext>
              </a:extLst>
            </p:cNvPr>
            <p:cNvSpPr/>
            <p:nvPr/>
          </p:nvSpPr>
          <p:spPr bwMode="auto">
            <a:xfrm rot="20700000">
              <a:off x="-2527540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1DEC860-4F30-A6BC-6280-3D9E1675C4DC}"/>
                </a:ext>
              </a:extLst>
            </p:cNvPr>
            <p:cNvSpPr/>
            <p:nvPr/>
          </p:nvSpPr>
          <p:spPr bwMode="auto">
            <a:xfrm rot="21103514">
              <a:off x="-3128094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9FE1A2A-A2F1-579E-2A4B-3860A8B28EF7}"/>
                </a:ext>
              </a:extLst>
            </p:cNvPr>
            <p:cNvSpPr/>
            <p:nvPr/>
          </p:nvSpPr>
          <p:spPr bwMode="auto">
            <a:xfrm>
              <a:off x="-4506574" y="94215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BBED0C5-530D-EF29-FF85-D0BA58D8CE32}"/>
                </a:ext>
              </a:extLst>
            </p:cNvPr>
            <p:cNvSpPr/>
            <p:nvPr/>
          </p:nvSpPr>
          <p:spPr bwMode="auto">
            <a:xfrm>
              <a:off x="-3504960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54E7156-740D-F26A-C80A-EE53C1D467DC}"/>
                </a:ext>
              </a:extLst>
            </p:cNvPr>
            <p:cNvSpPr/>
            <p:nvPr/>
          </p:nvSpPr>
          <p:spPr bwMode="auto">
            <a:xfrm flipH="1">
              <a:off x="-3823774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CCD3EB1-550B-7252-9FDB-2A3ACB47C997}"/>
                </a:ext>
              </a:extLst>
            </p:cNvPr>
            <p:cNvSpPr/>
            <p:nvPr/>
          </p:nvSpPr>
          <p:spPr bwMode="auto">
            <a:xfrm rot="2700000">
              <a:off x="-3594690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B5A2BA23-C4E2-C9A7-E11F-B2F4510ED2DF}"/>
                </a:ext>
              </a:extLst>
            </p:cNvPr>
            <p:cNvSpPr/>
            <p:nvPr/>
          </p:nvSpPr>
          <p:spPr bwMode="auto">
            <a:xfrm>
              <a:off x="-4290074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3AF13A2-C8E4-5CF8-3455-37906D89BD78}"/>
                </a:ext>
              </a:extLst>
            </p:cNvPr>
            <p:cNvSpPr/>
            <p:nvPr/>
          </p:nvSpPr>
          <p:spPr bwMode="auto">
            <a:xfrm rot="19088772">
              <a:off x="-271174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BA6E9CCB-3E24-B83B-6868-F56CD9B3F7AC}"/>
                </a:ext>
              </a:extLst>
            </p:cNvPr>
            <p:cNvSpPr/>
            <p:nvPr/>
          </p:nvSpPr>
          <p:spPr bwMode="auto">
            <a:xfrm>
              <a:off x="-2598479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台形 58">
              <a:extLst>
                <a:ext uri="{FF2B5EF4-FFF2-40B4-BE49-F238E27FC236}">
                  <a16:creationId xmlns:a16="http://schemas.microsoft.com/office/drawing/2014/main" id="{542CCCE7-29A1-38A6-56C5-EC055F6B0196}"/>
                </a:ext>
              </a:extLst>
            </p:cNvPr>
            <p:cNvSpPr/>
            <p:nvPr/>
          </p:nvSpPr>
          <p:spPr bwMode="auto">
            <a:xfrm rot="21276376">
              <a:off x="-2695174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249CF274-A5BB-5BD8-9B1A-014058D3AD00}"/>
                </a:ext>
              </a:extLst>
            </p:cNvPr>
            <p:cNvSpPr/>
            <p:nvPr/>
          </p:nvSpPr>
          <p:spPr bwMode="auto">
            <a:xfrm rot="8100000">
              <a:off x="-2855766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51E4740D-E6BF-C480-79D2-144BA67E54AB}"/>
                </a:ext>
              </a:extLst>
            </p:cNvPr>
            <p:cNvSpPr/>
            <p:nvPr/>
          </p:nvSpPr>
          <p:spPr bwMode="auto">
            <a:xfrm rot="14076314">
              <a:off x="-2535030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7D24BAB2-0E1D-7F1D-4262-527E6C56E393}"/>
                </a:ext>
              </a:extLst>
            </p:cNvPr>
            <p:cNvSpPr/>
            <p:nvPr/>
          </p:nvSpPr>
          <p:spPr bwMode="auto">
            <a:xfrm rot="9597324">
              <a:off x="-2672668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B8B6BB25-3772-E46F-83F2-3A6E54FAB36C}"/>
                </a:ext>
              </a:extLst>
            </p:cNvPr>
            <p:cNvSpPr/>
            <p:nvPr/>
          </p:nvSpPr>
          <p:spPr bwMode="auto">
            <a:xfrm rot="9597324">
              <a:off x="-251709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B5D787C-9C10-0978-66BB-F9B2EADA8176}"/>
                </a:ext>
              </a:extLst>
            </p:cNvPr>
            <p:cNvSpPr/>
            <p:nvPr/>
          </p:nvSpPr>
          <p:spPr bwMode="auto">
            <a:xfrm rot="9000000">
              <a:off x="-337656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25032E2E-09D6-9544-F405-050C56668DB6}"/>
                </a:ext>
              </a:extLst>
            </p:cNvPr>
            <p:cNvSpPr/>
            <p:nvPr/>
          </p:nvSpPr>
          <p:spPr bwMode="auto">
            <a:xfrm rot="6300000">
              <a:off x="-4295379" y="732231"/>
              <a:ext cx="400340" cy="633648"/>
            </a:xfrm>
            <a:prstGeom prst="round2SameRect">
              <a:avLst>
                <a:gd name="adj1" fmla="val 0"/>
                <a:gd name="adj2" fmla="val 19361"/>
              </a:avLst>
            </a:prstGeom>
            <a:solidFill>
              <a:schemeClr val="accent5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882DC395-092A-2DF5-91A6-5B7111765372}"/>
                </a:ext>
              </a:extLst>
            </p:cNvPr>
            <p:cNvGrpSpPr/>
            <p:nvPr/>
          </p:nvGrpSpPr>
          <p:grpSpPr>
            <a:xfrm rot="6300000">
              <a:off x="-4205442" y="615200"/>
              <a:ext cx="265296" cy="435808"/>
              <a:chOff x="4873199" y="3281238"/>
              <a:chExt cx="265296" cy="435808"/>
            </a:xfrm>
            <a:solidFill>
              <a:srgbClr val="FFD04B"/>
            </a:solidFill>
          </p:grpSpPr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ACB93AED-BF39-C3DD-73F5-8AFA0A29FE25}"/>
                  </a:ext>
                </a:extLst>
              </p:cNvPr>
              <p:cNvSpPr/>
              <p:nvPr/>
            </p:nvSpPr>
            <p:spPr bwMode="auto">
              <a:xfrm>
                <a:off x="4873199" y="3281238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6935EE9B-BD40-0F3C-EC82-F19AF4851776}"/>
                  </a:ext>
                </a:extLst>
              </p:cNvPr>
              <p:cNvSpPr/>
              <p:nvPr/>
            </p:nvSpPr>
            <p:spPr bwMode="auto">
              <a:xfrm>
                <a:off x="4873199" y="3392231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E2A3D97B-F52E-AB12-3925-410B2A698A13}"/>
                  </a:ext>
                </a:extLst>
              </p:cNvPr>
              <p:cNvSpPr/>
              <p:nvPr/>
            </p:nvSpPr>
            <p:spPr bwMode="auto">
              <a:xfrm>
                <a:off x="4873199" y="3504150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0E88B736-CAA2-C5D5-1269-7A821C840D26}"/>
                  </a:ext>
                </a:extLst>
              </p:cNvPr>
              <p:cNvSpPr/>
              <p:nvPr/>
            </p:nvSpPr>
            <p:spPr bwMode="auto">
              <a:xfrm>
                <a:off x="4910794" y="3615120"/>
                <a:ext cx="227701" cy="10192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EB26929F-35A8-EDDE-DD5D-B8014074A7D8}"/>
                </a:ext>
              </a:extLst>
            </p:cNvPr>
            <p:cNvSpPr/>
            <p:nvPr/>
          </p:nvSpPr>
          <p:spPr bwMode="auto">
            <a:xfrm rot="19800000">
              <a:off x="-3281007" y="7445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9C3F311B-6B15-48A1-9F88-9F8AA3402D0D}"/>
                </a:ext>
              </a:extLst>
            </p:cNvPr>
            <p:cNvSpPr/>
            <p:nvPr/>
          </p:nvSpPr>
          <p:spPr bwMode="auto">
            <a:xfrm rot="19800000">
              <a:off x="-3052407" y="10366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99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入浴前にも水分補給の貼り紙</dc:title>
  <dc:subject>入浴前にも水分補給の貼り紙</dc:subject>
  <dc:creator>でじけろお</dc:creator>
  <cp:revision>1</cp:revision>
  <dcterms:created xsi:type="dcterms:W3CDTF">2014-12-04T06:28:15Z</dcterms:created>
  <dcterms:modified xsi:type="dcterms:W3CDTF">2025-03-11T17:15:36Z</dcterms:modified>
  <cp:version>1</cp:version>
</cp:coreProperties>
</file>