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1" r:id="rId3"/>
    <p:sldId id="319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372" y="36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861863F-D05C-3167-101D-00021926B02B}"/>
              </a:ext>
            </a:extLst>
          </p:cNvPr>
          <p:cNvSpPr txBox="1"/>
          <p:nvPr/>
        </p:nvSpPr>
        <p:spPr>
          <a:xfrm>
            <a:off x="1183342" y="1111217"/>
            <a:ext cx="7539316" cy="463556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自動開閉では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ありません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5CF22FF-51CD-9CBC-F003-470707AD038A}"/>
              </a:ext>
            </a:extLst>
          </p:cNvPr>
          <p:cNvGrpSpPr/>
          <p:nvPr/>
        </p:nvGrpSpPr>
        <p:grpSpPr>
          <a:xfrm>
            <a:off x="317485" y="4906822"/>
            <a:ext cx="1710190" cy="1710190"/>
            <a:chOff x="1767758" y="4700136"/>
            <a:chExt cx="1889842" cy="1889842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CA551C70-DAF7-8C1A-B782-30149C57172C}"/>
                </a:ext>
              </a:extLst>
            </p:cNvPr>
            <p:cNvSpPr/>
            <p:nvPr/>
          </p:nvSpPr>
          <p:spPr bwMode="auto">
            <a:xfrm>
              <a:off x="1767758" y="4700136"/>
              <a:ext cx="1889842" cy="1889842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A742FE0-7E47-9136-2310-6E180FDADE83}"/>
                </a:ext>
              </a:extLst>
            </p:cNvPr>
            <p:cNvGrpSpPr/>
            <p:nvPr/>
          </p:nvGrpSpPr>
          <p:grpSpPr>
            <a:xfrm>
              <a:off x="1930392" y="4816707"/>
              <a:ext cx="1614981" cy="1661283"/>
              <a:chOff x="824512" y="4905822"/>
              <a:chExt cx="2224500" cy="2288277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82AFBF87-FB0F-C18C-C933-81ECD188176D}"/>
                  </a:ext>
                </a:extLst>
              </p:cNvPr>
              <p:cNvSpPr/>
              <p:nvPr/>
            </p:nvSpPr>
            <p:spPr bwMode="auto">
              <a:xfrm>
                <a:off x="824512" y="4905822"/>
                <a:ext cx="2224500" cy="2288277"/>
              </a:xfrm>
              <a:custGeom>
                <a:avLst/>
                <a:gdLst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990751 w 1898281"/>
                  <a:gd name="connsiteY2" fmla="*/ 1170131 h 1952705"/>
                  <a:gd name="connsiteX3" fmla="*/ 1226243 w 1898281"/>
                  <a:gd name="connsiteY3" fmla="*/ 1170131 h 1952705"/>
                  <a:gd name="connsiteX4" fmla="*/ 1226243 w 1898281"/>
                  <a:gd name="connsiteY4" fmla="*/ 1951547 h 1952705"/>
                  <a:gd name="connsiteX5" fmla="*/ 1227836 w 1898281"/>
                  <a:gd name="connsiteY5" fmla="*/ 1952705 h 1952705"/>
                  <a:gd name="connsiteX6" fmla="*/ 183582 w 1898281"/>
                  <a:gd name="connsiteY6" fmla="*/ 1952705 h 1952705"/>
                  <a:gd name="connsiteX7" fmla="*/ 530760 w 1898281"/>
                  <a:gd name="connsiteY7" fmla="*/ 1700233 h 1952705"/>
                  <a:gd name="connsiteX8" fmla="*/ 530760 w 1898281"/>
                  <a:gd name="connsiteY8" fmla="*/ 1617505 h 1952705"/>
                  <a:gd name="connsiteX9" fmla="*/ 242476 w 1898281"/>
                  <a:gd name="connsiteY9" fmla="*/ 1617505 h 1952705"/>
                  <a:gd name="connsiteX10" fmla="*/ 18789 w 1898281"/>
                  <a:gd name="connsiteY10" fmla="*/ 1393818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  <a:gd name="connsiteX0" fmla="*/ 18789 w 1898281"/>
                  <a:gd name="connsiteY0" fmla="*/ 1170131 h 1952705"/>
                  <a:gd name="connsiteX1" fmla="*/ 530760 w 1898281"/>
                  <a:gd name="connsiteY1" fmla="*/ 1170131 h 1952705"/>
                  <a:gd name="connsiteX2" fmla="*/ 1226243 w 1898281"/>
                  <a:gd name="connsiteY2" fmla="*/ 1170131 h 1952705"/>
                  <a:gd name="connsiteX3" fmla="*/ 1226243 w 1898281"/>
                  <a:gd name="connsiteY3" fmla="*/ 1951547 h 1952705"/>
                  <a:gd name="connsiteX4" fmla="*/ 1227836 w 1898281"/>
                  <a:gd name="connsiteY4" fmla="*/ 1952705 h 1952705"/>
                  <a:gd name="connsiteX5" fmla="*/ 183582 w 1898281"/>
                  <a:gd name="connsiteY5" fmla="*/ 1952705 h 1952705"/>
                  <a:gd name="connsiteX6" fmla="*/ 530760 w 1898281"/>
                  <a:gd name="connsiteY6" fmla="*/ 1700233 h 1952705"/>
                  <a:gd name="connsiteX7" fmla="*/ 530760 w 1898281"/>
                  <a:gd name="connsiteY7" fmla="*/ 1617505 h 1952705"/>
                  <a:gd name="connsiteX8" fmla="*/ 242476 w 1898281"/>
                  <a:gd name="connsiteY8" fmla="*/ 1617505 h 1952705"/>
                  <a:gd name="connsiteX9" fmla="*/ 18789 w 1898281"/>
                  <a:gd name="connsiteY9" fmla="*/ 1393818 h 1952705"/>
                  <a:gd name="connsiteX10" fmla="*/ 18789 w 1898281"/>
                  <a:gd name="connsiteY10" fmla="*/ 1170131 h 1952705"/>
                  <a:gd name="connsiteX11" fmla="*/ 1282117 w 1898281"/>
                  <a:gd name="connsiteY11" fmla="*/ 1168572 h 1952705"/>
                  <a:gd name="connsiteX12" fmla="*/ 1643750 w 1898281"/>
                  <a:gd name="connsiteY12" fmla="*/ 1168572 h 1952705"/>
                  <a:gd name="connsiteX13" fmla="*/ 1643750 w 1898281"/>
                  <a:gd name="connsiteY13" fmla="*/ 1537941 h 1952705"/>
                  <a:gd name="connsiteX14" fmla="*/ 1282117 w 1898281"/>
                  <a:gd name="connsiteY14" fmla="*/ 1670853 h 1952705"/>
                  <a:gd name="connsiteX15" fmla="*/ 1282117 w 1898281"/>
                  <a:gd name="connsiteY15" fmla="*/ 1168572 h 1952705"/>
                  <a:gd name="connsiteX16" fmla="*/ 1174315 w 1898281"/>
                  <a:gd name="connsiteY16" fmla="*/ 1060833 h 1952705"/>
                  <a:gd name="connsiteX17" fmla="*/ 1216458 w 1898281"/>
                  <a:gd name="connsiteY17" fmla="*/ 1102976 h 1952705"/>
                  <a:gd name="connsiteX18" fmla="*/ 1174315 w 1898281"/>
                  <a:gd name="connsiteY18" fmla="*/ 1145119 h 1952705"/>
                  <a:gd name="connsiteX19" fmla="*/ 1132172 w 1898281"/>
                  <a:gd name="connsiteY19" fmla="*/ 1102976 h 1952705"/>
                  <a:gd name="connsiteX20" fmla="*/ 1174315 w 1898281"/>
                  <a:gd name="connsiteY20" fmla="*/ 1060833 h 1952705"/>
                  <a:gd name="connsiteX21" fmla="*/ 42655 w 1898281"/>
                  <a:gd name="connsiteY21" fmla="*/ 1060321 h 1952705"/>
                  <a:gd name="connsiteX22" fmla="*/ 1072387 w 1898281"/>
                  <a:gd name="connsiteY22" fmla="*/ 1060321 h 1952705"/>
                  <a:gd name="connsiteX23" fmla="*/ 1115042 w 1898281"/>
                  <a:gd name="connsiteY23" fmla="*/ 1102976 h 1952705"/>
                  <a:gd name="connsiteX24" fmla="*/ 1072387 w 1898281"/>
                  <a:gd name="connsiteY24" fmla="*/ 1145631 h 1952705"/>
                  <a:gd name="connsiteX25" fmla="*/ 42655 w 1898281"/>
                  <a:gd name="connsiteY25" fmla="*/ 1145631 h 1952705"/>
                  <a:gd name="connsiteX26" fmla="*/ 0 w 1898281"/>
                  <a:gd name="connsiteY26" fmla="*/ 1102976 h 1952705"/>
                  <a:gd name="connsiteX27" fmla="*/ 42655 w 1898281"/>
                  <a:gd name="connsiteY27" fmla="*/ 1060321 h 1952705"/>
                  <a:gd name="connsiteX28" fmla="*/ 1300381 w 1898281"/>
                  <a:gd name="connsiteY28" fmla="*/ 134768 h 1952705"/>
                  <a:gd name="connsiteX29" fmla="*/ 1857799 w 1898281"/>
                  <a:gd name="connsiteY29" fmla="*/ 134768 h 1952705"/>
                  <a:gd name="connsiteX30" fmla="*/ 1898281 w 1898281"/>
                  <a:gd name="connsiteY30" fmla="*/ 175250 h 1952705"/>
                  <a:gd name="connsiteX31" fmla="*/ 1898281 w 1898281"/>
                  <a:gd name="connsiteY31" fmla="*/ 244306 h 1952705"/>
                  <a:gd name="connsiteX32" fmla="*/ 1875263 w 1898281"/>
                  <a:gd name="connsiteY32" fmla="*/ 244306 h 1952705"/>
                  <a:gd name="connsiteX33" fmla="*/ 1875263 w 1898281"/>
                  <a:gd name="connsiteY33" fmla="*/ 1071482 h 1952705"/>
                  <a:gd name="connsiteX34" fmla="*/ 1819008 w 1898281"/>
                  <a:gd name="connsiteY34" fmla="*/ 1127737 h 1952705"/>
                  <a:gd name="connsiteX35" fmla="*/ 1339172 w 1898281"/>
                  <a:gd name="connsiteY35" fmla="*/ 1127737 h 1952705"/>
                  <a:gd name="connsiteX36" fmla="*/ 1282917 w 1898281"/>
                  <a:gd name="connsiteY36" fmla="*/ 1071482 h 1952705"/>
                  <a:gd name="connsiteX37" fmla="*/ 1282917 w 1898281"/>
                  <a:gd name="connsiteY37" fmla="*/ 244306 h 1952705"/>
                  <a:gd name="connsiteX38" fmla="*/ 1259899 w 1898281"/>
                  <a:gd name="connsiteY38" fmla="*/ 244306 h 1952705"/>
                  <a:gd name="connsiteX39" fmla="*/ 1259899 w 1898281"/>
                  <a:gd name="connsiteY39" fmla="*/ 175250 h 1952705"/>
                  <a:gd name="connsiteX40" fmla="*/ 1300381 w 1898281"/>
                  <a:gd name="connsiteY40" fmla="*/ 134768 h 1952705"/>
                  <a:gd name="connsiteX41" fmla="*/ 1174827 w 1898281"/>
                  <a:gd name="connsiteY41" fmla="*/ 0 h 1952705"/>
                  <a:gd name="connsiteX42" fmla="*/ 1217482 w 1898281"/>
                  <a:gd name="connsiteY42" fmla="*/ 42655 h 1952705"/>
                  <a:gd name="connsiteX43" fmla="*/ 1217482 w 1898281"/>
                  <a:gd name="connsiteY43" fmla="*/ 992460 h 1952705"/>
                  <a:gd name="connsiteX44" fmla="*/ 1174827 w 1898281"/>
                  <a:gd name="connsiteY44" fmla="*/ 1035115 h 1952705"/>
                  <a:gd name="connsiteX45" fmla="*/ 1132171 w 1898281"/>
                  <a:gd name="connsiteY45" fmla="*/ 992460 h 1952705"/>
                  <a:gd name="connsiteX46" fmla="*/ 1132171 w 1898281"/>
                  <a:gd name="connsiteY46" fmla="*/ 42655 h 1952705"/>
                  <a:gd name="connsiteX47" fmla="*/ 1174827 w 1898281"/>
                  <a:gd name="connsiteY47" fmla="*/ 0 h 1952705"/>
                  <a:gd name="connsiteX0" fmla="*/ 18789 w 1898281"/>
                  <a:gd name="connsiteY0" fmla="*/ 1170131 h 1952705"/>
                  <a:gd name="connsiteX1" fmla="*/ 1226243 w 1898281"/>
                  <a:gd name="connsiteY1" fmla="*/ 1170131 h 1952705"/>
                  <a:gd name="connsiteX2" fmla="*/ 1226243 w 1898281"/>
                  <a:gd name="connsiteY2" fmla="*/ 1951547 h 1952705"/>
                  <a:gd name="connsiteX3" fmla="*/ 1227836 w 1898281"/>
                  <a:gd name="connsiteY3" fmla="*/ 1952705 h 1952705"/>
                  <a:gd name="connsiteX4" fmla="*/ 183582 w 1898281"/>
                  <a:gd name="connsiteY4" fmla="*/ 1952705 h 1952705"/>
                  <a:gd name="connsiteX5" fmla="*/ 530760 w 1898281"/>
                  <a:gd name="connsiteY5" fmla="*/ 1700233 h 1952705"/>
                  <a:gd name="connsiteX6" fmla="*/ 530760 w 1898281"/>
                  <a:gd name="connsiteY6" fmla="*/ 1617505 h 1952705"/>
                  <a:gd name="connsiteX7" fmla="*/ 242476 w 1898281"/>
                  <a:gd name="connsiteY7" fmla="*/ 1617505 h 1952705"/>
                  <a:gd name="connsiteX8" fmla="*/ 18789 w 1898281"/>
                  <a:gd name="connsiteY8" fmla="*/ 1393818 h 1952705"/>
                  <a:gd name="connsiteX9" fmla="*/ 18789 w 1898281"/>
                  <a:gd name="connsiteY9" fmla="*/ 1170131 h 1952705"/>
                  <a:gd name="connsiteX10" fmla="*/ 1282117 w 1898281"/>
                  <a:gd name="connsiteY10" fmla="*/ 1168572 h 1952705"/>
                  <a:gd name="connsiteX11" fmla="*/ 1643750 w 1898281"/>
                  <a:gd name="connsiteY11" fmla="*/ 1168572 h 1952705"/>
                  <a:gd name="connsiteX12" fmla="*/ 1643750 w 1898281"/>
                  <a:gd name="connsiteY12" fmla="*/ 1537941 h 1952705"/>
                  <a:gd name="connsiteX13" fmla="*/ 1282117 w 1898281"/>
                  <a:gd name="connsiteY13" fmla="*/ 1670853 h 1952705"/>
                  <a:gd name="connsiteX14" fmla="*/ 1282117 w 1898281"/>
                  <a:gd name="connsiteY14" fmla="*/ 1168572 h 1952705"/>
                  <a:gd name="connsiteX15" fmla="*/ 1174315 w 1898281"/>
                  <a:gd name="connsiteY15" fmla="*/ 1060833 h 1952705"/>
                  <a:gd name="connsiteX16" fmla="*/ 1216458 w 1898281"/>
                  <a:gd name="connsiteY16" fmla="*/ 1102976 h 1952705"/>
                  <a:gd name="connsiteX17" fmla="*/ 1174315 w 1898281"/>
                  <a:gd name="connsiteY17" fmla="*/ 1145119 h 1952705"/>
                  <a:gd name="connsiteX18" fmla="*/ 1132172 w 1898281"/>
                  <a:gd name="connsiteY18" fmla="*/ 1102976 h 1952705"/>
                  <a:gd name="connsiteX19" fmla="*/ 1174315 w 1898281"/>
                  <a:gd name="connsiteY19" fmla="*/ 1060833 h 1952705"/>
                  <a:gd name="connsiteX20" fmla="*/ 42655 w 1898281"/>
                  <a:gd name="connsiteY20" fmla="*/ 1060321 h 1952705"/>
                  <a:gd name="connsiteX21" fmla="*/ 1072387 w 1898281"/>
                  <a:gd name="connsiteY21" fmla="*/ 1060321 h 1952705"/>
                  <a:gd name="connsiteX22" fmla="*/ 1115042 w 1898281"/>
                  <a:gd name="connsiteY22" fmla="*/ 1102976 h 1952705"/>
                  <a:gd name="connsiteX23" fmla="*/ 1072387 w 1898281"/>
                  <a:gd name="connsiteY23" fmla="*/ 1145631 h 1952705"/>
                  <a:gd name="connsiteX24" fmla="*/ 42655 w 1898281"/>
                  <a:gd name="connsiteY24" fmla="*/ 1145631 h 1952705"/>
                  <a:gd name="connsiteX25" fmla="*/ 0 w 1898281"/>
                  <a:gd name="connsiteY25" fmla="*/ 1102976 h 1952705"/>
                  <a:gd name="connsiteX26" fmla="*/ 42655 w 1898281"/>
                  <a:gd name="connsiteY26" fmla="*/ 1060321 h 1952705"/>
                  <a:gd name="connsiteX27" fmla="*/ 1300381 w 1898281"/>
                  <a:gd name="connsiteY27" fmla="*/ 134768 h 1952705"/>
                  <a:gd name="connsiteX28" fmla="*/ 1857799 w 1898281"/>
                  <a:gd name="connsiteY28" fmla="*/ 134768 h 1952705"/>
                  <a:gd name="connsiteX29" fmla="*/ 1898281 w 1898281"/>
                  <a:gd name="connsiteY29" fmla="*/ 175250 h 1952705"/>
                  <a:gd name="connsiteX30" fmla="*/ 1898281 w 1898281"/>
                  <a:gd name="connsiteY30" fmla="*/ 244306 h 1952705"/>
                  <a:gd name="connsiteX31" fmla="*/ 1875263 w 1898281"/>
                  <a:gd name="connsiteY31" fmla="*/ 244306 h 1952705"/>
                  <a:gd name="connsiteX32" fmla="*/ 1875263 w 1898281"/>
                  <a:gd name="connsiteY32" fmla="*/ 1071482 h 1952705"/>
                  <a:gd name="connsiteX33" fmla="*/ 1819008 w 1898281"/>
                  <a:gd name="connsiteY33" fmla="*/ 1127737 h 1952705"/>
                  <a:gd name="connsiteX34" fmla="*/ 1339172 w 1898281"/>
                  <a:gd name="connsiteY34" fmla="*/ 1127737 h 1952705"/>
                  <a:gd name="connsiteX35" fmla="*/ 1282917 w 1898281"/>
                  <a:gd name="connsiteY35" fmla="*/ 1071482 h 1952705"/>
                  <a:gd name="connsiteX36" fmla="*/ 1282917 w 1898281"/>
                  <a:gd name="connsiteY36" fmla="*/ 244306 h 1952705"/>
                  <a:gd name="connsiteX37" fmla="*/ 1259899 w 1898281"/>
                  <a:gd name="connsiteY37" fmla="*/ 244306 h 1952705"/>
                  <a:gd name="connsiteX38" fmla="*/ 1259899 w 1898281"/>
                  <a:gd name="connsiteY38" fmla="*/ 175250 h 1952705"/>
                  <a:gd name="connsiteX39" fmla="*/ 1300381 w 1898281"/>
                  <a:gd name="connsiteY39" fmla="*/ 134768 h 1952705"/>
                  <a:gd name="connsiteX40" fmla="*/ 1174827 w 1898281"/>
                  <a:gd name="connsiteY40" fmla="*/ 0 h 1952705"/>
                  <a:gd name="connsiteX41" fmla="*/ 1217482 w 1898281"/>
                  <a:gd name="connsiteY41" fmla="*/ 42655 h 1952705"/>
                  <a:gd name="connsiteX42" fmla="*/ 1217482 w 1898281"/>
                  <a:gd name="connsiteY42" fmla="*/ 992460 h 1952705"/>
                  <a:gd name="connsiteX43" fmla="*/ 1174827 w 1898281"/>
                  <a:gd name="connsiteY43" fmla="*/ 1035115 h 1952705"/>
                  <a:gd name="connsiteX44" fmla="*/ 1132171 w 1898281"/>
                  <a:gd name="connsiteY44" fmla="*/ 992460 h 1952705"/>
                  <a:gd name="connsiteX45" fmla="*/ 1132171 w 1898281"/>
                  <a:gd name="connsiteY45" fmla="*/ 42655 h 1952705"/>
                  <a:gd name="connsiteX46" fmla="*/ 1174827 w 1898281"/>
                  <a:gd name="connsiteY46" fmla="*/ 0 h 195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952705">
                    <a:moveTo>
                      <a:pt x="18789" y="1170131"/>
                    </a:moveTo>
                    <a:lnTo>
                      <a:pt x="1226243" y="1170131"/>
                    </a:lnTo>
                    <a:lnTo>
                      <a:pt x="1226243" y="1951547"/>
                    </a:lnTo>
                    <a:lnTo>
                      <a:pt x="1227836" y="1952705"/>
                    </a:lnTo>
                    <a:lnTo>
                      <a:pt x="183582" y="1952705"/>
                    </a:lnTo>
                    <a:lnTo>
                      <a:pt x="530760" y="1700233"/>
                    </a:lnTo>
                    <a:lnTo>
                      <a:pt x="530760" y="1617505"/>
                    </a:lnTo>
                    <a:lnTo>
                      <a:pt x="242476" y="1617505"/>
                    </a:lnTo>
                    <a:cubicBezTo>
                      <a:pt x="118937" y="1617505"/>
                      <a:pt x="18789" y="1517357"/>
                      <a:pt x="18789" y="1393818"/>
                    </a:cubicBezTo>
                    <a:lnTo>
                      <a:pt x="18789" y="1170131"/>
                    </a:lnTo>
                    <a:close/>
                    <a:moveTo>
                      <a:pt x="1282117" y="1168572"/>
                    </a:moveTo>
                    <a:lnTo>
                      <a:pt x="1643750" y="1168572"/>
                    </a:lnTo>
                    <a:lnTo>
                      <a:pt x="1643750" y="1537941"/>
                    </a:lnTo>
                    <a:lnTo>
                      <a:pt x="1282117" y="1670853"/>
                    </a:lnTo>
                    <a:lnTo>
                      <a:pt x="1282117" y="1168572"/>
                    </a:lnTo>
                    <a:close/>
                    <a:moveTo>
                      <a:pt x="1174315" y="1060833"/>
                    </a:moveTo>
                    <a:cubicBezTo>
                      <a:pt x="1197590" y="1060833"/>
                      <a:pt x="1216458" y="1079701"/>
                      <a:pt x="1216458" y="1102976"/>
                    </a:cubicBezTo>
                    <a:cubicBezTo>
                      <a:pt x="1216458" y="1126251"/>
                      <a:pt x="1197590" y="1145119"/>
                      <a:pt x="1174315" y="1145119"/>
                    </a:cubicBezTo>
                    <a:cubicBezTo>
                      <a:pt x="1151040" y="1145119"/>
                      <a:pt x="1132172" y="1126251"/>
                      <a:pt x="1132172" y="1102976"/>
                    </a:cubicBezTo>
                    <a:cubicBezTo>
                      <a:pt x="1132172" y="1079701"/>
                      <a:pt x="1151040" y="1060833"/>
                      <a:pt x="1174315" y="1060833"/>
                    </a:cubicBezTo>
                    <a:close/>
                    <a:moveTo>
                      <a:pt x="42655" y="1060321"/>
                    </a:moveTo>
                    <a:lnTo>
                      <a:pt x="1072387" y="1060321"/>
                    </a:lnTo>
                    <a:cubicBezTo>
                      <a:pt x="1095945" y="1060321"/>
                      <a:pt x="1115042" y="1079418"/>
                      <a:pt x="1115042" y="1102976"/>
                    </a:cubicBezTo>
                    <a:cubicBezTo>
                      <a:pt x="1115042" y="1126534"/>
                      <a:pt x="1095945" y="1145631"/>
                      <a:pt x="1072387" y="1145631"/>
                    </a:cubicBezTo>
                    <a:lnTo>
                      <a:pt x="42655" y="1145631"/>
                    </a:lnTo>
                    <a:cubicBezTo>
                      <a:pt x="19097" y="1145631"/>
                      <a:pt x="0" y="1126534"/>
                      <a:pt x="0" y="1102976"/>
                    </a:cubicBezTo>
                    <a:cubicBezTo>
                      <a:pt x="0" y="1079418"/>
                      <a:pt x="19097" y="1060321"/>
                      <a:pt x="42655" y="1060321"/>
                    </a:cubicBezTo>
                    <a:close/>
                    <a:moveTo>
                      <a:pt x="1300381" y="134768"/>
                    </a:moveTo>
                    <a:lnTo>
                      <a:pt x="1857799" y="134768"/>
                    </a:lnTo>
                    <a:cubicBezTo>
                      <a:pt x="1880157" y="134768"/>
                      <a:pt x="1898281" y="152892"/>
                      <a:pt x="1898281" y="175250"/>
                    </a:cubicBezTo>
                    <a:lnTo>
                      <a:pt x="1898281" y="244306"/>
                    </a:lnTo>
                    <a:lnTo>
                      <a:pt x="1875263" y="244306"/>
                    </a:lnTo>
                    <a:lnTo>
                      <a:pt x="1875263" y="1071482"/>
                    </a:lnTo>
                    <a:cubicBezTo>
                      <a:pt x="1875263" y="1102551"/>
                      <a:pt x="1850077" y="1127737"/>
                      <a:pt x="1819008" y="1127737"/>
                    </a:cubicBezTo>
                    <a:lnTo>
                      <a:pt x="1339172" y="1127737"/>
                    </a:lnTo>
                    <a:cubicBezTo>
                      <a:pt x="1308103" y="1127737"/>
                      <a:pt x="1282917" y="1102551"/>
                      <a:pt x="1282917" y="1071482"/>
                    </a:cubicBezTo>
                    <a:lnTo>
                      <a:pt x="1282917" y="244306"/>
                    </a:lnTo>
                    <a:lnTo>
                      <a:pt x="1259899" y="244306"/>
                    </a:lnTo>
                    <a:lnTo>
                      <a:pt x="1259899" y="175250"/>
                    </a:lnTo>
                    <a:cubicBezTo>
                      <a:pt x="1259899" y="152892"/>
                      <a:pt x="1278023" y="134768"/>
                      <a:pt x="1300381" y="134768"/>
                    </a:cubicBezTo>
                    <a:close/>
                    <a:moveTo>
                      <a:pt x="1174827" y="0"/>
                    </a:moveTo>
                    <a:cubicBezTo>
                      <a:pt x="1198385" y="0"/>
                      <a:pt x="1217482" y="19097"/>
                      <a:pt x="1217482" y="42655"/>
                    </a:cubicBezTo>
                    <a:lnTo>
                      <a:pt x="1217482" y="992460"/>
                    </a:lnTo>
                    <a:cubicBezTo>
                      <a:pt x="1217482" y="1016018"/>
                      <a:pt x="1198385" y="1035115"/>
                      <a:pt x="1174827" y="1035115"/>
                    </a:cubicBezTo>
                    <a:cubicBezTo>
                      <a:pt x="1151269" y="1035115"/>
                      <a:pt x="1132171" y="1016018"/>
                      <a:pt x="1132171" y="992460"/>
                    </a:cubicBezTo>
                    <a:lnTo>
                      <a:pt x="1132171" y="42655"/>
                    </a:lnTo>
                    <a:cubicBezTo>
                      <a:pt x="1132171" y="19097"/>
                      <a:pt x="1151269" y="0"/>
                      <a:pt x="11748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矢印: 環状 7">
                <a:extLst>
                  <a:ext uri="{FF2B5EF4-FFF2-40B4-BE49-F238E27FC236}">
                    <a16:creationId xmlns:a16="http://schemas.microsoft.com/office/drawing/2014/main" id="{7978A8A1-86F2-13CF-0050-F0E036EF84D2}"/>
                  </a:ext>
                </a:extLst>
              </p:cNvPr>
              <p:cNvSpPr/>
              <p:nvPr/>
            </p:nvSpPr>
            <p:spPr bwMode="auto">
              <a:xfrm flipH="1">
                <a:off x="913629" y="4980197"/>
                <a:ext cx="2087880" cy="2087880"/>
              </a:xfrm>
              <a:prstGeom prst="circularArrow">
                <a:avLst>
                  <a:gd name="adj1" fmla="val 7607"/>
                  <a:gd name="adj2" fmla="val 1142319"/>
                  <a:gd name="adj3" fmla="val 20457679"/>
                  <a:gd name="adj4" fmla="val 15947679"/>
                  <a:gd name="adj5" fmla="val 1250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FE56A56-895C-A6F0-251F-C18441B02EFA}"/>
              </a:ext>
            </a:extLst>
          </p:cNvPr>
          <p:cNvGrpSpPr/>
          <p:nvPr/>
        </p:nvGrpSpPr>
        <p:grpSpPr>
          <a:xfrm>
            <a:off x="7730689" y="5008332"/>
            <a:ext cx="1857826" cy="1710190"/>
            <a:chOff x="4114900" y="4700136"/>
            <a:chExt cx="2052987" cy="1889842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0E5ACC47-C1A0-3E0F-72DB-7C3F1CECDB3D}"/>
                </a:ext>
              </a:extLst>
            </p:cNvPr>
            <p:cNvSpPr/>
            <p:nvPr/>
          </p:nvSpPr>
          <p:spPr bwMode="auto">
            <a:xfrm>
              <a:off x="4278045" y="4700136"/>
              <a:ext cx="1889842" cy="1889842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28D17598-3834-0D4C-597C-E0A87971F0E2}"/>
                </a:ext>
              </a:extLst>
            </p:cNvPr>
            <p:cNvGrpSpPr/>
            <p:nvPr/>
          </p:nvGrpSpPr>
          <p:grpSpPr>
            <a:xfrm>
              <a:off x="4114900" y="4728674"/>
              <a:ext cx="2047909" cy="1757622"/>
              <a:chOff x="2527300" y="-2114550"/>
              <a:chExt cx="2255039" cy="1935392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4E47D98A-4CD5-764A-D4BB-F67AF5153D83}"/>
                  </a:ext>
                </a:extLst>
              </p:cNvPr>
              <p:cNvSpPr/>
              <p:nvPr/>
            </p:nvSpPr>
            <p:spPr bwMode="auto">
              <a:xfrm>
                <a:off x="2884058" y="-1997095"/>
                <a:ext cx="1898281" cy="1817937"/>
              </a:xfrm>
              <a:custGeom>
                <a:avLst/>
                <a:gdLst>
                  <a:gd name="connsiteX0" fmla="*/ 18789 w 1898281"/>
                  <a:gd name="connsiteY0" fmla="*/ 1035363 h 1817937"/>
                  <a:gd name="connsiteX1" fmla="*/ 530760 w 1898281"/>
                  <a:gd name="connsiteY1" fmla="*/ 1035363 h 1817937"/>
                  <a:gd name="connsiteX2" fmla="*/ 990751 w 1898281"/>
                  <a:gd name="connsiteY2" fmla="*/ 1035363 h 1817937"/>
                  <a:gd name="connsiteX3" fmla="*/ 1226243 w 1898281"/>
                  <a:gd name="connsiteY3" fmla="*/ 1035363 h 1817937"/>
                  <a:gd name="connsiteX4" fmla="*/ 1226243 w 1898281"/>
                  <a:gd name="connsiteY4" fmla="*/ 1816779 h 1817937"/>
                  <a:gd name="connsiteX5" fmla="*/ 1227836 w 1898281"/>
                  <a:gd name="connsiteY5" fmla="*/ 1817937 h 1817937"/>
                  <a:gd name="connsiteX6" fmla="*/ 183582 w 1898281"/>
                  <a:gd name="connsiteY6" fmla="*/ 1817937 h 1817937"/>
                  <a:gd name="connsiteX7" fmla="*/ 530760 w 1898281"/>
                  <a:gd name="connsiteY7" fmla="*/ 1565465 h 1817937"/>
                  <a:gd name="connsiteX8" fmla="*/ 530760 w 1898281"/>
                  <a:gd name="connsiteY8" fmla="*/ 1482737 h 1817937"/>
                  <a:gd name="connsiteX9" fmla="*/ 242476 w 1898281"/>
                  <a:gd name="connsiteY9" fmla="*/ 1482737 h 1817937"/>
                  <a:gd name="connsiteX10" fmla="*/ 18789 w 1898281"/>
                  <a:gd name="connsiteY10" fmla="*/ 1259050 h 1817937"/>
                  <a:gd name="connsiteX11" fmla="*/ 1282117 w 1898281"/>
                  <a:gd name="connsiteY11" fmla="*/ 1033804 h 1817937"/>
                  <a:gd name="connsiteX12" fmla="*/ 1643750 w 1898281"/>
                  <a:gd name="connsiteY12" fmla="*/ 1033804 h 1817937"/>
                  <a:gd name="connsiteX13" fmla="*/ 1643750 w 1898281"/>
                  <a:gd name="connsiteY13" fmla="*/ 1403173 h 1817937"/>
                  <a:gd name="connsiteX14" fmla="*/ 1282117 w 1898281"/>
                  <a:gd name="connsiteY14" fmla="*/ 1536085 h 1817937"/>
                  <a:gd name="connsiteX15" fmla="*/ 42655 w 1898281"/>
                  <a:gd name="connsiteY15" fmla="*/ 925553 h 1817937"/>
                  <a:gd name="connsiteX16" fmla="*/ 1072387 w 1898281"/>
                  <a:gd name="connsiteY16" fmla="*/ 925553 h 1817937"/>
                  <a:gd name="connsiteX17" fmla="*/ 1115042 w 1898281"/>
                  <a:gd name="connsiteY17" fmla="*/ 968208 h 1817937"/>
                  <a:gd name="connsiteX18" fmla="*/ 1072387 w 1898281"/>
                  <a:gd name="connsiteY18" fmla="*/ 1010863 h 1817937"/>
                  <a:gd name="connsiteX19" fmla="*/ 42655 w 1898281"/>
                  <a:gd name="connsiteY19" fmla="*/ 1010863 h 1817937"/>
                  <a:gd name="connsiteX20" fmla="*/ 0 w 1898281"/>
                  <a:gd name="connsiteY20" fmla="*/ 968208 h 1817937"/>
                  <a:gd name="connsiteX21" fmla="*/ 42655 w 1898281"/>
                  <a:gd name="connsiteY21" fmla="*/ 925553 h 1817937"/>
                  <a:gd name="connsiteX22" fmla="*/ 1174315 w 1898281"/>
                  <a:gd name="connsiteY22" fmla="*/ 858205 h 1817937"/>
                  <a:gd name="connsiteX23" fmla="*/ 1216458 w 1898281"/>
                  <a:gd name="connsiteY23" fmla="*/ 900348 h 1817937"/>
                  <a:gd name="connsiteX24" fmla="*/ 1174315 w 1898281"/>
                  <a:gd name="connsiteY24" fmla="*/ 942491 h 1817937"/>
                  <a:gd name="connsiteX25" fmla="*/ 1132172 w 1898281"/>
                  <a:gd name="connsiteY25" fmla="*/ 900348 h 1817937"/>
                  <a:gd name="connsiteX26" fmla="*/ 1174315 w 1898281"/>
                  <a:gd name="connsiteY26" fmla="*/ 858205 h 1817937"/>
                  <a:gd name="connsiteX27" fmla="*/ 42655 w 1898281"/>
                  <a:gd name="connsiteY27" fmla="*/ 806491 h 1817937"/>
                  <a:gd name="connsiteX28" fmla="*/ 1072387 w 1898281"/>
                  <a:gd name="connsiteY28" fmla="*/ 806491 h 1817937"/>
                  <a:gd name="connsiteX29" fmla="*/ 1115042 w 1898281"/>
                  <a:gd name="connsiteY29" fmla="*/ 849146 h 1817937"/>
                  <a:gd name="connsiteX30" fmla="*/ 1072387 w 1898281"/>
                  <a:gd name="connsiteY30" fmla="*/ 891801 h 1817937"/>
                  <a:gd name="connsiteX31" fmla="*/ 42655 w 1898281"/>
                  <a:gd name="connsiteY31" fmla="*/ 891801 h 1817937"/>
                  <a:gd name="connsiteX32" fmla="*/ 0 w 1898281"/>
                  <a:gd name="connsiteY32" fmla="*/ 849146 h 1817937"/>
                  <a:gd name="connsiteX33" fmla="*/ 42655 w 1898281"/>
                  <a:gd name="connsiteY33" fmla="*/ 806491 h 1817937"/>
                  <a:gd name="connsiteX34" fmla="*/ 1300381 w 1898281"/>
                  <a:gd name="connsiteY34" fmla="*/ 0 h 1817937"/>
                  <a:gd name="connsiteX35" fmla="*/ 1857799 w 1898281"/>
                  <a:gd name="connsiteY35" fmla="*/ 0 h 1817937"/>
                  <a:gd name="connsiteX36" fmla="*/ 1898281 w 1898281"/>
                  <a:gd name="connsiteY36" fmla="*/ 40482 h 1817937"/>
                  <a:gd name="connsiteX37" fmla="*/ 1898281 w 1898281"/>
                  <a:gd name="connsiteY37" fmla="*/ 109538 h 1817937"/>
                  <a:gd name="connsiteX38" fmla="*/ 1875263 w 1898281"/>
                  <a:gd name="connsiteY38" fmla="*/ 109538 h 1817937"/>
                  <a:gd name="connsiteX39" fmla="*/ 1875263 w 1898281"/>
                  <a:gd name="connsiteY39" fmla="*/ 936714 h 1817937"/>
                  <a:gd name="connsiteX40" fmla="*/ 1819008 w 1898281"/>
                  <a:gd name="connsiteY40" fmla="*/ 992969 h 1817937"/>
                  <a:gd name="connsiteX41" fmla="*/ 1339172 w 1898281"/>
                  <a:gd name="connsiteY41" fmla="*/ 992969 h 1817937"/>
                  <a:gd name="connsiteX42" fmla="*/ 1282917 w 1898281"/>
                  <a:gd name="connsiteY42" fmla="*/ 936714 h 1817937"/>
                  <a:gd name="connsiteX43" fmla="*/ 1282917 w 1898281"/>
                  <a:gd name="connsiteY43" fmla="*/ 109538 h 1817937"/>
                  <a:gd name="connsiteX44" fmla="*/ 1259899 w 1898281"/>
                  <a:gd name="connsiteY44" fmla="*/ 109538 h 1817937"/>
                  <a:gd name="connsiteX45" fmla="*/ 1259899 w 1898281"/>
                  <a:gd name="connsiteY45" fmla="*/ 40482 h 1817937"/>
                  <a:gd name="connsiteX46" fmla="*/ 1300381 w 1898281"/>
                  <a:gd name="connsiteY46" fmla="*/ 0 h 1817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898281" h="1817937">
                    <a:moveTo>
                      <a:pt x="18789" y="1035363"/>
                    </a:moveTo>
                    <a:lnTo>
                      <a:pt x="530760" y="1035363"/>
                    </a:lnTo>
                    <a:lnTo>
                      <a:pt x="990751" y="1035363"/>
                    </a:lnTo>
                    <a:lnTo>
                      <a:pt x="1226243" y="1035363"/>
                    </a:lnTo>
                    <a:lnTo>
                      <a:pt x="1226243" y="1816779"/>
                    </a:lnTo>
                    <a:lnTo>
                      <a:pt x="1227836" y="1817937"/>
                    </a:lnTo>
                    <a:lnTo>
                      <a:pt x="183582" y="1817937"/>
                    </a:lnTo>
                    <a:lnTo>
                      <a:pt x="530760" y="1565465"/>
                    </a:lnTo>
                    <a:lnTo>
                      <a:pt x="530760" y="1482737"/>
                    </a:lnTo>
                    <a:lnTo>
                      <a:pt x="242476" y="1482737"/>
                    </a:lnTo>
                    <a:cubicBezTo>
                      <a:pt x="118937" y="1482737"/>
                      <a:pt x="18789" y="1382589"/>
                      <a:pt x="18789" y="1259050"/>
                    </a:cubicBezTo>
                    <a:close/>
                    <a:moveTo>
                      <a:pt x="1282117" y="1033804"/>
                    </a:moveTo>
                    <a:lnTo>
                      <a:pt x="1643750" y="1033804"/>
                    </a:lnTo>
                    <a:lnTo>
                      <a:pt x="1643750" y="1403173"/>
                    </a:lnTo>
                    <a:lnTo>
                      <a:pt x="1282117" y="1536085"/>
                    </a:lnTo>
                    <a:close/>
                    <a:moveTo>
                      <a:pt x="42655" y="925553"/>
                    </a:moveTo>
                    <a:lnTo>
                      <a:pt x="1072387" y="925553"/>
                    </a:lnTo>
                    <a:cubicBezTo>
                      <a:pt x="1095945" y="925553"/>
                      <a:pt x="1115042" y="944650"/>
                      <a:pt x="1115042" y="968208"/>
                    </a:cubicBezTo>
                    <a:cubicBezTo>
                      <a:pt x="1115042" y="991766"/>
                      <a:pt x="1095945" y="1010863"/>
                      <a:pt x="1072387" y="1010863"/>
                    </a:cubicBezTo>
                    <a:lnTo>
                      <a:pt x="42655" y="1010863"/>
                    </a:lnTo>
                    <a:cubicBezTo>
                      <a:pt x="19097" y="1010863"/>
                      <a:pt x="0" y="991766"/>
                      <a:pt x="0" y="968208"/>
                    </a:cubicBezTo>
                    <a:cubicBezTo>
                      <a:pt x="0" y="944650"/>
                      <a:pt x="19097" y="925553"/>
                      <a:pt x="42655" y="925553"/>
                    </a:cubicBezTo>
                    <a:close/>
                    <a:moveTo>
                      <a:pt x="1174315" y="858205"/>
                    </a:moveTo>
                    <a:cubicBezTo>
                      <a:pt x="1197590" y="858205"/>
                      <a:pt x="1216458" y="877073"/>
                      <a:pt x="1216458" y="900348"/>
                    </a:cubicBezTo>
                    <a:cubicBezTo>
                      <a:pt x="1216458" y="923623"/>
                      <a:pt x="1197590" y="942491"/>
                      <a:pt x="1174315" y="942491"/>
                    </a:cubicBezTo>
                    <a:cubicBezTo>
                      <a:pt x="1151040" y="942491"/>
                      <a:pt x="1132172" y="923623"/>
                      <a:pt x="1132172" y="900348"/>
                    </a:cubicBezTo>
                    <a:cubicBezTo>
                      <a:pt x="1132172" y="877073"/>
                      <a:pt x="1151040" y="858205"/>
                      <a:pt x="1174315" y="858205"/>
                    </a:cubicBezTo>
                    <a:close/>
                    <a:moveTo>
                      <a:pt x="42655" y="806491"/>
                    </a:moveTo>
                    <a:lnTo>
                      <a:pt x="1072387" y="806491"/>
                    </a:lnTo>
                    <a:cubicBezTo>
                      <a:pt x="1095945" y="806491"/>
                      <a:pt x="1115042" y="825588"/>
                      <a:pt x="1115042" y="849146"/>
                    </a:cubicBezTo>
                    <a:cubicBezTo>
                      <a:pt x="1115042" y="872704"/>
                      <a:pt x="1095945" y="891801"/>
                      <a:pt x="1072387" y="891801"/>
                    </a:cubicBezTo>
                    <a:lnTo>
                      <a:pt x="42655" y="891801"/>
                    </a:lnTo>
                    <a:cubicBezTo>
                      <a:pt x="19097" y="891801"/>
                      <a:pt x="0" y="872704"/>
                      <a:pt x="0" y="849146"/>
                    </a:cubicBezTo>
                    <a:cubicBezTo>
                      <a:pt x="0" y="825588"/>
                      <a:pt x="19097" y="806491"/>
                      <a:pt x="42655" y="806491"/>
                    </a:cubicBezTo>
                    <a:close/>
                    <a:moveTo>
                      <a:pt x="1300381" y="0"/>
                    </a:moveTo>
                    <a:lnTo>
                      <a:pt x="1857799" y="0"/>
                    </a:lnTo>
                    <a:cubicBezTo>
                      <a:pt x="1880157" y="0"/>
                      <a:pt x="1898281" y="18124"/>
                      <a:pt x="1898281" y="40482"/>
                    </a:cubicBezTo>
                    <a:lnTo>
                      <a:pt x="1898281" y="109538"/>
                    </a:lnTo>
                    <a:lnTo>
                      <a:pt x="1875263" y="109538"/>
                    </a:lnTo>
                    <a:lnTo>
                      <a:pt x="1875263" y="936714"/>
                    </a:lnTo>
                    <a:cubicBezTo>
                      <a:pt x="1875263" y="967783"/>
                      <a:pt x="1850077" y="992969"/>
                      <a:pt x="1819008" y="992969"/>
                    </a:cubicBezTo>
                    <a:lnTo>
                      <a:pt x="1339172" y="992969"/>
                    </a:lnTo>
                    <a:cubicBezTo>
                      <a:pt x="1308103" y="992969"/>
                      <a:pt x="1282917" y="967783"/>
                      <a:pt x="1282917" y="936714"/>
                    </a:cubicBezTo>
                    <a:lnTo>
                      <a:pt x="1282917" y="109538"/>
                    </a:lnTo>
                    <a:lnTo>
                      <a:pt x="1259899" y="109538"/>
                    </a:lnTo>
                    <a:lnTo>
                      <a:pt x="1259899" y="40482"/>
                    </a:lnTo>
                    <a:cubicBezTo>
                      <a:pt x="1259899" y="18124"/>
                      <a:pt x="1278023" y="0"/>
                      <a:pt x="13003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45084E04-D979-E351-6E4D-E518AC64F8B5}"/>
                  </a:ext>
                </a:extLst>
              </p:cNvPr>
              <p:cNvSpPr txBox="1"/>
              <p:nvPr/>
            </p:nvSpPr>
            <p:spPr>
              <a:xfrm rot="900000">
                <a:off x="2723028" y="-1805902"/>
                <a:ext cx="877163" cy="3693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Right">
                  <a:avLst>
                    <a:gd name="adj" fmla="val 25800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ザーッ</a:t>
                </a:r>
              </a:p>
            </p:txBody>
          </p:sp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BDA96186-2345-7CEA-96AE-73C255923ABA}"/>
                  </a:ext>
                </a:extLst>
              </p:cNvPr>
              <p:cNvCxnSpPr/>
              <p:nvPr/>
            </p:nvCxnSpPr>
            <p:spPr bwMode="auto">
              <a:xfrm>
                <a:off x="2657745" y="-1476545"/>
                <a:ext cx="1076055" cy="162095"/>
              </a:xfrm>
              <a:prstGeom prst="line">
                <a:avLst/>
              </a:prstGeom>
              <a:noFill/>
              <a:ln w="381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03B16F6C-DA31-989C-0476-5CC72359E825}"/>
                  </a:ext>
                </a:extLst>
              </p:cNvPr>
              <p:cNvCxnSpPr/>
              <p:nvPr/>
            </p:nvCxnSpPr>
            <p:spPr bwMode="auto">
              <a:xfrm>
                <a:off x="2527300" y="-1384300"/>
                <a:ext cx="1104900" cy="120650"/>
              </a:xfrm>
              <a:prstGeom prst="line">
                <a:avLst/>
              </a:prstGeom>
              <a:noFill/>
              <a:ln w="381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683228EF-CD1D-6F49-9858-9F4945CEB766}"/>
                  </a:ext>
                </a:extLst>
              </p:cNvPr>
              <p:cNvCxnSpPr/>
              <p:nvPr/>
            </p:nvCxnSpPr>
            <p:spPr bwMode="auto">
              <a:xfrm>
                <a:off x="3299138" y="-1924050"/>
                <a:ext cx="510248" cy="484532"/>
              </a:xfrm>
              <a:prstGeom prst="line">
                <a:avLst/>
              </a:prstGeom>
              <a:noFill/>
              <a:ln w="381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3D0874F3-8EE3-5B80-1A48-B3DF7012F241}"/>
                  </a:ext>
                </a:extLst>
              </p:cNvPr>
              <p:cNvCxnSpPr/>
              <p:nvPr/>
            </p:nvCxnSpPr>
            <p:spPr bwMode="auto">
              <a:xfrm>
                <a:off x="3308350" y="-2114550"/>
                <a:ext cx="577236" cy="636932"/>
              </a:xfrm>
              <a:prstGeom prst="line">
                <a:avLst/>
              </a:prstGeom>
              <a:noFill/>
              <a:ln w="381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3D6988DF-008F-0392-8380-1C6ADFF9FD57}"/>
              </a:ext>
            </a:extLst>
          </p:cNvPr>
          <p:cNvSpPr txBox="1"/>
          <p:nvPr/>
        </p:nvSpPr>
        <p:spPr>
          <a:xfrm>
            <a:off x="2309838" y="5151532"/>
            <a:ext cx="5283757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4000" dirty="0">
                <a:ln w="28575">
                  <a:noFill/>
                </a:ln>
              </a:rPr>
              <a:t>使用後はフタを閉めて</a:t>
            </a:r>
            <a:endParaRPr lang="en-US" altLang="ja-JP" sz="40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4000" dirty="0">
                <a:ln w="28575">
                  <a:noFill/>
                </a:ln>
              </a:rPr>
              <a:t>水を流してください</a:t>
            </a:r>
            <a:endParaRPr lang="en-US" altLang="ja-JP" sz="40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19DC3DA-61DD-6602-AEE0-6DFF128725CE}"/>
              </a:ext>
            </a:extLst>
          </p:cNvPr>
          <p:cNvSpPr txBox="1"/>
          <p:nvPr/>
        </p:nvSpPr>
        <p:spPr>
          <a:xfrm>
            <a:off x="703943" y="352554"/>
            <a:ext cx="8498114" cy="42233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このトイレは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自動開閉では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ありません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EFC6D8EA-DCC5-C5D3-3FE5-41F83C23F2A0}"/>
              </a:ext>
            </a:extLst>
          </p:cNvPr>
          <p:cNvGrpSpPr/>
          <p:nvPr/>
        </p:nvGrpSpPr>
        <p:grpSpPr>
          <a:xfrm>
            <a:off x="182470" y="3203975"/>
            <a:ext cx="2006162" cy="3394217"/>
            <a:chOff x="3672669" y="3084576"/>
            <a:chExt cx="2240646" cy="3790939"/>
          </a:xfrm>
        </p:grpSpPr>
        <p:sp>
          <p:nvSpPr>
            <p:cNvPr id="58" name="円/楕円 506">
              <a:extLst>
                <a:ext uri="{FF2B5EF4-FFF2-40B4-BE49-F238E27FC236}">
                  <a16:creationId xmlns:a16="http://schemas.microsoft.com/office/drawing/2014/main" id="{EF9CEB3F-C464-8D48-B794-02753B2C8387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 507">
              <a:extLst>
                <a:ext uri="{FF2B5EF4-FFF2-40B4-BE49-F238E27FC236}">
                  <a16:creationId xmlns:a16="http://schemas.microsoft.com/office/drawing/2014/main" id="{2F61EC4B-FD0A-D5A9-CAF2-35CB1C0DDEB3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 508">
              <a:extLst>
                <a:ext uri="{FF2B5EF4-FFF2-40B4-BE49-F238E27FC236}">
                  <a16:creationId xmlns:a16="http://schemas.microsoft.com/office/drawing/2014/main" id="{DEEE0449-466B-4B24-5D0B-94CEA5CF908D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涙形 64">
              <a:extLst>
                <a:ext uri="{FF2B5EF4-FFF2-40B4-BE49-F238E27FC236}">
                  <a16:creationId xmlns:a16="http://schemas.microsoft.com/office/drawing/2014/main" id="{47F139E3-B5BD-3BB8-D05D-27741ADFC47C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涙形 64">
              <a:extLst>
                <a:ext uri="{FF2B5EF4-FFF2-40B4-BE49-F238E27FC236}">
                  <a16:creationId xmlns:a16="http://schemas.microsoft.com/office/drawing/2014/main" id="{B95CD157-C03F-5DBE-7305-DA6D71425FFC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F59505B7-9E64-273B-25A8-5D3AF9623A1A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片側の 2 つの角を丸めた四角形 513">
              <a:extLst>
                <a:ext uri="{FF2B5EF4-FFF2-40B4-BE49-F238E27FC236}">
                  <a16:creationId xmlns:a16="http://schemas.microsoft.com/office/drawing/2014/main" id="{2B53035D-10AA-6949-0DD5-6F99AF1C7F53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台形 64">
              <a:extLst>
                <a:ext uri="{FF2B5EF4-FFF2-40B4-BE49-F238E27FC236}">
                  <a16:creationId xmlns:a16="http://schemas.microsoft.com/office/drawing/2014/main" id="{74CDB199-5D27-49FE-B4BD-628E5C36EFCB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F1D5F705-EF39-7FE6-371D-06130106C9C8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台形 66">
              <a:extLst>
                <a:ext uri="{FF2B5EF4-FFF2-40B4-BE49-F238E27FC236}">
                  <a16:creationId xmlns:a16="http://schemas.microsoft.com/office/drawing/2014/main" id="{F170D473-56AF-B768-45AF-8E29ADF79696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円/楕円 517">
              <a:extLst>
                <a:ext uri="{FF2B5EF4-FFF2-40B4-BE49-F238E27FC236}">
                  <a16:creationId xmlns:a16="http://schemas.microsoft.com/office/drawing/2014/main" id="{D79DE294-FE3E-9227-A787-FE9780B1E00A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518">
              <a:extLst>
                <a:ext uri="{FF2B5EF4-FFF2-40B4-BE49-F238E27FC236}">
                  <a16:creationId xmlns:a16="http://schemas.microsoft.com/office/drawing/2014/main" id="{A0AD2EEB-EC92-6053-DA8B-C396B377006C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月 548">
              <a:extLst>
                <a:ext uri="{FF2B5EF4-FFF2-40B4-BE49-F238E27FC236}">
                  <a16:creationId xmlns:a16="http://schemas.microsoft.com/office/drawing/2014/main" id="{B66B41BB-86C7-8468-991F-3FF2655E5088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" name="月 550">
              <a:extLst>
                <a:ext uri="{FF2B5EF4-FFF2-40B4-BE49-F238E27FC236}">
                  <a16:creationId xmlns:a16="http://schemas.microsoft.com/office/drawing/2014/main" id="{BA257B67-E313-8520-0C18-3CAC0EE7ABAC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E03A3CB4-A036-26A0-19FD-931F756AB38D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93" name="角丸四角形 559">
                <a:extLst>
                  <a:ext uri="{FF2B5EF4-FFF2-40B4-BE49-F238E27FC236}">
                    <a16:creationId xmlns:a16="http://schemas.microsoft.com/office/drawing/2014/main" id="{08ACA6E9-6163-9E7D-B596-04691FA3B4A2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台形 441">
                <a:extLst>
                  <a:ext uri="{FF2B5EF4-FFF2-40B4-BE49-F238E27FC236}">
                    <a16:creationId xmlns:a16="http://schemas.microsoft.com/office/drawing/2014/main" id="{12D837A3-F5DB-AD34-8F9D-E0149CDB1CFE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台形 441">
                <a:extLst>
                  <a:ext uri="{FF2B5EF4-FFF2-40B4-BE49-F238E27FC236}">
                    <a16:creationId xmlns:a16="http://schemas.microsoft.com/office/drawing/2014/main" id="{5816489A-AF01-C0DA-D7F1-7D9BE7D2441D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2861C7E0-5DAF-E1CC-992E-7C4740F29379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90" name="角丸四角形 559">
                <a:extLst>
                  <a:ext uri="{FF2B5EF4-FFF2-40B4-BE49-F238E27FC236}">
                    <a16:creationId xmlns:a16="http://schemas.microsoft.com/office/drawing/2014/main" id="{834E9C7D-606A-F2ED-89C2-F337FE42962E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台形 441">
                <a:extLst>
                  <a:ext uri="{FF2B5EF4-FFF2-40B4-BE49-F238E27FC236}">
                    <a16:creationId xmlns:a16="http://schemas.microsoft.com/office/drawing/2014/main" id="{9B167BB1-B510-4B1F-85BE-FDC7A4AFA392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台形 441">
                <a:extLst>
                  <a:ext uri="{FF2B5EF4-FFF2-40B4-BE49-F238E27FC236}">
                    <a16:creationId xmlns:a16="http://schemas.microsoft.com/office/drawing/2014/main" id="{0F7F2600-BAA3-ECD9-7F47-3AC93F09162C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45EEF14A-ED31-35EC-CFFB-1E38B1C7C4C0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88" name="円/楕円 536">
                <a:extLst>
                  <a:ext uri="{FF2B5EF4-FFF2-40B4-BE49-F238E27FC236}">
                    <a16:creationId xmlns:a16="http://schemas.microsoft.com/office/drawing/2014/main" id="{7BB2012B-8C6E-5A7E-3523-4CACB71C2422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円/楕円 537">
                <a:extLst>
                  <a:ext uri="{FF2B5EF4-FFF2-40B4-BE49-F238E27FC236}">
                    <a16:creationId xmlns:a16="http://schemas.microsoft.com/office/drawing/2014/main" id="{A2A38B0D-CFD2-9178-AD6D-071DD89A80BE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F27F9167-301F-0906-A2DA-11A54440E2E0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86" name="円/楕円 534">
                <a:extLst>
                  <a:ext uri="{FF2B5EF4-FFF2-40B4-BE49-F238E27FC236}">
                    <a16:creationId xmlns:a16="http://schemas.microsoft.com/office/drawing/2014/main" id="{A1C08555-621B-54B2-FDED-AF786222ADEF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円/楕円 535">
                <a:extLst>
                  <a:ext uri="{FF2B5EF4-FFF2-40B4-BE49-F238E27FC236}">
                    <a16:creationId xmlns:a16="http://schemas.microsoft.com/office/drawing/2014/main" id="{A1AE2CF7-6A8D-3875-7577-E6913E88FB9E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" name="円/楕円 525">
              <a:extLst>
                <a:ext uri="{FF2B5EF4-FFF2-40B4-BE49-F238E27FC236}">
                  <a16:creationId xmlns:a16="http://schemas.microsoft.com/office/drawing/2014/main" id="{3876B4A1-4EDB-2C08-F8A6-30920A74A11B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アーチ 77">
              <a:extLst>
                <a:ext uri="{FF2B5EF4-FFF2-40B4-BE49-F238E27FC236}">
                  <a16:creationId xmlns:a16="http://schemas.microsoft.com/office/drawing/2014/main" id="{9A355BEF-2D28-B381-F5D6-815776CC6C69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アーチ 78">
              <a:extLst>
                <a:ext uri="{FF2B5EF4-FFF2-40B4-BE49-F238E27FC236}">
                  <a16:creationId xmlns:a16="http://schemas.microsoft.com/office/drawing/2014/main" id="{F103A8FE-7D4D-C3F4-08B5-D25A998694E3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アーチ 79">
              <a:extLst>
                <a:ext uri="{FF2B5EF4-FFF2-40B4-BE49-F238E27FC236}">
                  <a16:creationId xmlns:a16="http://schemas.microsoft.com/office/drawing/2014/main" id="{990627A0-CF0C-4607-1496-FF877EE5C2F8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円/楕円 607">
              <a:extLst>
                <a:ext uri="{FF2B5EF4-FFF2-40B4-BE49-F238E27FC236}">
                  <a16:creationId xmlns:a16="http://schemas.microsoft.com/office/drawing/2014/main" id="{95429A86-5AF6-16E6-1346-CE87FC91B3D9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" name="円/楕円 609">
              <a:extLst>
                <a:ext uri="{FF2B5EF4-FFF2-40B4-BE49-F238E27FC236}">
                  <a16:creationId xmlns:a16="http://schemas.microsoft.com/office/drawing/2014/main" id="{06E99226-BE86-647B-7CD2-E9A65AE01BF9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" name="円/楕円 609">
              <a:extLst>
                <a:ext uri="{FF2B5EF4-FFF2-40B4-BE49-F238E27FC236}">
                  <a16:creationId xmlns:a16="http://schemas.microsoft.com/office/drawing/2014/main" id="{384120F2-A0EC-0284-3FE0-D728C00DBF6D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" name="円/楕円 532">
              <a:extLst>
                <a:ext uri="{FF2B5EF4-FFF2-40B4-BE49-F238E27FC236}">
                  <a16:creationId xmlns:a16="http://schemas.microsoft.com/office/drawing/2014/main" id="{A4633803-48F5-4E49-C15A-16B3F1830A47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円/楕円 533">
              <a:extLst>
                <a:ext uri="{FF2B5EF4-FFF2-40B4-BE49-F238E27FC236}">
                  <a16:creationId xmlns:a16="http://schemas.microsoft.com/office/drawing/2014/main" id="{89E04673-0B1E-BB62-C282-AFF61722FCEE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A51E3A35-639D-CD4D-72FC-637ACF4924CB}"/>
              </a:ext>
            </a:extLst>
          </p:cNvPr>
          <p:cNvSpPr/>
          <p:nvPr/>
        </p:nvSpPr>
        <p:spPr>
          <a:xfrm>
            <a:off x="1957656" y="303946"/>
            <a:ext cx="7627184" cy="5506320"/>
          </a:xfrm>
          <a:custGeom>
            <a:avLst/>
            <a:gdLst>
              <a:gd name="connsiteX0" fmla="*/ 992053 w 7627184"/>
              <a:gd name="connsiteY0" fmla="*/ 0 h 5506320"/>
              <a:gd name="connsiteX1" fmla="*/ 7166635 w 7627184"/>
              <a:gd name="connsiteY1" fmla="*/ 0 h 5506320"/>
              <a:gd name="connsiteX2" fmla="*/ 7627184 w 7627184"/>
              <a:gd name="connsiteY2" fmla="*/ 460549 h 5506320"/>
              <a:gd name="connsiteX3" fmla="*/ 7627184 w 7627184"/>
              <a:gd name="connsiteY3" fmla="*/ 5045771 h 5506320"/>
              <a:gd name="connsiteX4" fmla="*/ 7166635 w 7627184"/>
              <a:gd name="connsiteY4" fmla="*/ 5506320 h 5506320"/>
              <a:gd name="connsiteX5" fmla="*/ 992053 w 7627184"/>
              <a:gd name="connsiteY5" fmla="*/ 5506320 h 5506320"/>
              <a:gd name="connsiteX6" fmla="*/ 531504 w 7627184"/>
              <a:gd name="connsiteY6" fmla="*/ 5045771 h 5506320"/>
              <a:gd name="connsiteX7" fmla="*/ 531504 w 7627184"/>
              <a:gd name="connsiteY7" fmla="*/ 4386503 h 5506320"/>
              <a:gd name="connsiteX8" fmla="*/ 0 w 7627184"/>
              <a:gd name="connsiteY8" fmla="*/ 4321021 h 5506320"/>
              <a:gd name="connsiteX9" fmla="*/ 531504 w 7627184"/>
              <a:gd name="connsiteY9" fmla="*/ 3920161 h 5506320"/>
              <a:gd name="connsiteX10" fmla="*/ 531504 w 7627184"/>
              <a:gd name="connsiteY10" fmla="*/ 460549 h 5506320"/>
              <a:gd name="connsiteX11" fmla="*/ 992053 w 7627184"/>
              <a:gd name="connsiteY11" fmla="*/ 0 h 550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627184" h="5506320">
                <a:moveTo>
                  <a:pt x="992053" y="0"/>
                </a:moveTo>
                <a:lnTo>
                  <a:pt x="7166635" y="0"/>
                </a:lnTo>
                <a:cubicBezTo>
                  <a:pt x="7420989" y="0"/>
                  <a:pt x="7627184" y="206195"/>
                  <a:pt x="7627184" y="460549"/>
                </a:cubicBezTo>
                <a:lnTo>
                  <a:pt x="7627184" y="5045771"/>
                </a:lnTo>
                <a:cubicBezTo>
                  <a:pt x="7627184" y="5300125"/>
                  <a:pt x="7420989" y="5506320"/>
                  <a:pt x="7166635" y="5506320"/>
                </a:cubicBezTo>
                <a:lnTo>
                  <a:pt x="992053" y="5506320"/>
                </a:lnTo>
                <a:cubicBezTo>
                  <a:pt x="737699" y="5506320"/>
                  <a:pt x="531504" y="5300125"/>
                  <a:pt x="531504" y="5045771"/>
                </a:cubicBezTo>
                <a:lnTo>
                  <a:pt x="531504" y="4386503"/>
                </a:lnTo>
                <a:lnTo>
                  <a:pt x="0" y="4321021"/>
                </a:lnTo>
                <a:lnTo>
                  <a:pt x="531504" y="3920161"/>
                </a:lnTo>
                <a:lnTo>
                  <a:pt x="531504" y="460549"/>
                </a:lnTo>
                <a:cubicBezTo>
                  <a:pt x="531504" y="206195"/>
                  <a:pt x="737699" y="0"/>
                  <a:pt x="992053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9172679-6D12-AB47-400D-D87FFAE02CC1}"/>
              </a:ext>
            </a:extLst>
          </p:cNvPr>
          <p:cNvSpPr txBox="1"/>
          <p:nvPr/>
        </p:nvSpPr>
        <p:spPr>
          <a:xfrm>
            <a:off x="2956036" y="717918"/>
            <a:ext cx="6187964" cy="313196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このトイレは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自動開閉では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ありません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3929B27-D38E-76DD-C401-6EDDD4797344}"/>
              </a:ext>
            </a:extLst>
          </p:cNvPr>
          <p:cNvSpPr txBox="1"/>
          <p:nvPr/>
        </p:nvSpPr>
        <p:spPr>
          <a:xfrm>
            <a:off x="2956036" y="4254961"/>
            <a:ext cx="6187964" cy="120601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使用後に閉め忘れないように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お願い致します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1742729-3FF8-5673-1413-1AE1A9A3E7AC}"/>
              </a:ext>
            </a:extLst>
          </p:cNvPr>
          <p:cNvSpPr/>
          <p:nvPr/>
        </p:nvSpPr>
        <p:spPr>
          <a:xfrm>
            <a:off x="6763657" y="143635"/>
            <a:ext cx="3004878" cy="657647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31B5C17A-FCB3-780D-72F8-65C08E0338D0}"/>
              </a:ext>
            </a:extLst>
          </p:cNvPr>
          <p:cNvGrpSpPr/>
          <p:nvPr/>
        </p:nvGrpSpPr>
        <p:grpSpPr>
          <a:xfrm>
            <a:off x="7042375" y="3023955"/>
            <a:ext cx="2503676" cy="2706219"/>
            <a:chOff x="7192847" y="1149379"/>
            <a:chExt cx="2071626" cy="2239216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55A79FBB-A7F8-E120-45DD-E1DB6BBF0768}"/>
                </a:ext>
              </a:extLst>
            </p:cNvPr>
            <p:cNvGrpSpPr/>
            <p:nvPr/>
          </p:nvGrpSpPr>
          <p:grpSpPr>
            <a:xfrm>
              <a:off x="7435889" y="1149379"/>
              <a:ext cx="1828584" cy="2239216"/>
              <a:chOff x="-937478" y="4407517"/>
              <a:chExt cx="2329063" cy="2852084"/>
            </a:xfrm>
          </p:grpSpPr>
          <p:sp>
            <p:nvSpPr>
              <p:cNvPr id="86" name="四角形: 上の 2 つの角を丸める 113">
                <a:extLst>
                  <a:ext uri="{FF2B5EF4-FFF2-40B4-BE49-F238E27FC236}">
                    <a16:creationId xmlns:a16="http://schemas.microsoft.com/office/drawing/2014/main" id="{588E93FF-E709-B91D-54F1-6522A088E5B0}"/>
                  </a:ext>
                </a:extLst>
              </p:cNvPr>
              <p:cNvSpPr/>
              <p:nvPr/>
            </p:nvSpPr>
            <p:spPr>
              <a:xfrm rot="10800000">
                <a:off x="-13586" y="4705816"/>
                <a:ext cx="1405171" cy="1380321"/>
              </a:xfrm>
              <a:custGeom>
                <a:avLst/>
                <a:gdLst>
                  <a:gd name="connsiteX0" fmla="*/ 107082 w 642480"/>
                  <a:gd name="connsiteY0" fmla="*/ 0 h 1297113"/>
                  <a:gd name="connsiteX1" fmla="*/ 535398 w 642480"/>
                  <a:gd name="connsiteY1" fmla="*/ 0 h 1297113"/>
                  <a:gd name="connsiteX2" fmla="*/ 642480 w 642480"/>
                  <a:gd name="connsiteY2" fmla="*/ 107082 h 1297113"/>
                  <a:gd name="connsiteX3" fmla="*/ 642480 w 642480"/>
                  <a:gd name="connsiteY3" fmla="*/ 1297113 h 1297113"/>
                  <a:gd name="connsiteX4" fmla="*/ 642480 w 642480"/>
                  <a:gd name="connsiteY4" fmla="*/ 1297113 h 1297113"/>
                  <a:gd name="connsiteX5" fmla="*/ 0 w 642480"/>
                  <a:gd name="connsiteY5" fmla="*/ 1297113 h 1297113"/>
                  <a:gd name="connsiteX6" fmla="*/ 0 w 642480"/>
                  <a:gd name="connsiteY6" fmla="*/ 1297113 h 1297113"/>
                  <a:gd name="connsiteX7" fmla="*/ 0 w 642480"/>
                  <a:gd name="connsiteY7" fmla="*/ 107082 h 1297113"/>
                  <a:gd name="connsiteX8" fmla="*/ 107082 w 642480"/>
                  <a:gd name="connsiteY8" fmla="*/ 0 h 1297113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0 w 642480"/>
                  <a:gd name="connsiteY7" fmla="*/ 421407 h 1611438"/>
                  <a:gd name="connsiteX8" fmla="*/ 107082 w 642480"/>
                  <a:gd name="connsiteY8" fmla="*/ 314325 h 1611438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07082 w 642480"/>
                  <a:gd name="connsiteY8" fmla="*/ 31432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76932 w 642480"/>
                  <a:gd name="connsiteY8" fmla="*/ 2825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88900 w 642480"/>
                  <a:gd name="connsiteY7" fmla="*/ 557932 h 1611438"/>
                  <a:gd name="connsiteX8" fmla="*/ 176932 w 642480"/>
                  <a:gd name="connsiteY8" fmla="*/ 282575 h 1611438"/>
                  <a:gd name="connsiteX0" fmla="*/ 176932 w 823455"/>
                  <a:gd name="connsiteY0" fmla="*/ 282575 h 1611438"/>
                  <a:gd name="connsiteX1" fmla="*/ 570323 w 823455"/>
                  <a:gd name="connsiteY1" fmla="*/ 0 h 1611438"/>
                  <a:gd name="connsiteX2" fmla="*/ 823455 w 823455"/>
                  <a:gd name="connsiteY2" fmla="*/ 119782 h 1611438"/>
                  <a:gd name="connsiteX3" fmla="*/ 642480 w 823455"/>
                  <a:gd name="connsiteY3" fmla="*/ 1611438 h 1611438"/>
                  <a:gd name="connsiteX4" fmla="*/ 642480 w 823455"/>
                  <a:gd name="connsiteY4" fmla="*/ 1611438 h 1611438"/>
                  <a:gd name="connsiteX5" fmla="*/ 0 w 823455"/>
                  <a:gd name="connsiteY5" fmla="*/ 1611438 h 1611438"/>
                  <a:gd name="connsiteX6" fmla="*/ 0 w 823455"/>
                  <a:gd name="connsiteY6" fmla="*/ 1611438 h 1611438"/>
                  <a:gd name="connsiteX7" fmla="*/ 88900 w 823455"/>
                  <a:gd name="connsiteY7" fmla="*/ 557932 h 1611438"/>
                  <a:gd name="connsiteX8" fmla="*/ 176932 w 823455"/>
                  <a:gd name="connsiteY8" fmla="*/ 282575 h 1611438"/>
                  <a:gd name="connsiteX0" fmla="*/ 176932 w 823455"/>
                  <a:gd name="connsiteY0" fmla="*/ 282575 h 1725738"/>
                  <a:gd name="connsiteX1" fmla="*/ 570323 w 823455"/>
                  <a:gd name="connsiteY1" fmla="*/ 0 h 1725738"/>
                  <a:gd name="connsiteX2" fmla="*/ 823455 w 823455"/>
                  <a:gd name="connsiteY2" fmla="*/ 119782 h 1725738"/>
                  <a:gd name="connsiteX3" fmla="*/ 642480 w 823455"/>
                  <a:gd name="connsiteY3" fmla="*/ 1611438 h 1725738"/>
                  <a:gd name="connsiteX4" fmla="*/ 740905 w 823455"/>
                  <a:gd name="connsiteY4" fmla="*/ 1725738 h 1725738"/>
                  <a:gd name="connsiteX5" fmla="*/ 0 w 823455"/>
                  <a:gd name="connsiteY5" fmla="*/ 1611438 h 1725738"/>
                  <a:gd name="connsiteX6" fmla="*/ 0 w 823455"/>
                  <a:gd name="connsiteY6" fmla="*/ 1611438 h 1725738"/>
                  <a:gd name="connsiteX7" fmla="*/ 88900 w 823455"/>
                  <a:gd name="connsiteY7" fmla="*/ 557932 h 1725738"/>
                  <a:gd name="connsiteX8" fmla="*/ 176932 w 823455"/>
                  <a:gd name="connsiteY8" fmla="*/ 282575 h 1725738"/>
                  <a:gd name="connsiteX0" fmla="*/ 176932 w 940930"/>
                  <a:gd name="connsiteY0" fmla="*/ 282575 h 1725738"/>
                  <a:gd name="connsiteX1" fmla="*/ 570323 w 940930"/>
                  <a:gd name="connsiteY1" fmla="*/ 0 h 1725738"/>
                  <a:gd name="connsiteX2" fmla="*/ 823455 w 940930"/>
                  <a:gd name="connsiteY2" fmla="*/ 119782 h 1725738"/>
                  <a:gd name="connsiteX3" fmla="*/ 940930 w 940930"/>
                  <a:gd name="connsiteY3" fmla="*/ 1595563 h 1725738"/>
                  <a:gd name="connsiteX4" fmla="*/ 740905 w 940930"/>
                  <a:gd name="connsiteY4" fmla="*/ 1725738 h 1725738"/>
                  <a:gd name="connsiteX5" fmla="*/ 0 w 940930"/>
                  <a:gd name="connsiteY5" fmla="*/ 1611438 h 1725738"/>
                  <a:gd name="connsiteX6" fmla="*/ 0 w 940930"/>
                  <a:gd name="connsiteY6" fmla="*/ 1611438 h 1725738"/>
                  <a:gd name="connsiteX7" fmla="*/ 88900 w 940930"/>
                  <a:gd name="connsiteY7" fmla="*/ 557932 h 1725738"/>
                  <a:gd name="connsiteX8" fmla="*/ 176932 w 940930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2825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734680"/>
                  <a:gd name="connsiteY0" fmla="*/ 307975 h 1725738"/>
                  <a:gd name="connsiteX1" fmla="*/ 643348 w 1734680"/>
                  <a:gd name="connsiteY1" fmla="*/ 0 h 1725738"/>
                  <a:gd name="connsiteX2" fmla="*/ 1734680 w 1734680"/>
                  <a:gd name="connsiteY2" fmla="*/ 553170 h 1725738"/>
                  <a:gd name="connsiteX3" fmla="*/ 1013955 w 1734680"/>
                  <a:gd name="connsiteY3" fmla="*/ 1595563 h 1725738"/>
                  <a:gd name="connsiteX4" fmla="*/ 813930 w 1734680"/>
                  <a:gd name="connsiteY4" fmla="*/ 1725738 h 1725738"/>
                  <a:gd name="connsiteX5" fmla="*/ 73025 w 1734680"/>
                  <a:gd name="connsiteY5" fmla="*/ 1611438 h 1725738"/>
                  <a:gd name="connsiteX6" fmla="*/ 0 w 1734680"/>
                  <a:gd name="connsiteY6" fmla="*/ 1633663 h 1725738"/>
                  <a:gd name="connsiteX7" fmla="*/ 161925 w 1734680"/>
                  <a:gd name="connsiteY7" fmla="*/ 478557 h 1725738"/>
                  <a:gd name="connsiteX8" fmla="*/ 249957 w 1734680"/>
                  <a:gd name="connsiteY8" fmla="*/ 307975 h 1725738"/>
                  <a:gd name="connsiteX0" fmla="*/ 249957 w 1756905"/>
                  <a:gd name="connsiteY0" fmla="*/ 307975 h 1725738"/>
                  <a:gd name="connsiteX1" fmla="*/ 643348 w 1756905"/>
                  <a:gd name="connsiteY1" fmla="*/ 0 h 1725738"/>
                  <a:gd name="connsiteX2" fmla="*/ 1734680 w 1756905"/>
                  <a:gd name="connsiteY2" fmla="*/ 553170 h 1725738"/>
                  <a:gd name="connsiteX3" fmla="*/ 1756905 w 1756905"/>
                  <a:gd name="connsiteY3" fmla="*/ 1724151 h 1725738"/>
                  <a:gd name="connsiteX4" fmla="*/ 813930 w 1756905"/>
                  <a:gd name="connsiteY4" fmla="*/ 1725738 h 1725738"/>
                  <a:gd name="connsiteX5" fmla="*/ 73025 w 1756905"/>
                  <a:gd name="connsiteY5" fmla="*/ 1611438 h 1725738"/>
                  <a:gd name="connsiteX6" fmla="*/ 0 w 1756905"/>
                  <a:gd name="connsiteY6" fmla="*/ 1633663 h 1725738"/>
                  <a:gd name="connsiteX7" fmla="*/ 161925 w 1756905"/>
                  <a:gd name="connsiteY7" fmla="*/ 478557 h 1725738"/>
                  <a:gd name="connsiteX8" fmla="*/ 249957 w 1756905"/>
                  <a:gd name="connsiteY8" fmla="*/ 307975 h 1725738"/>
                  <a:gd name="connsiteX0" fmla="*/ 249957 w 1756905"/>
                  <a:gd name="connsiteY0" fmla="*/ 307975 h 1725738"/>
                  <a:gd name="connsiteX1" fmla="*/ 643348 w 1756905"/>
                  <a:gd name="connsiteY1" fmla="*/ 0 h 1725738"/>
                  <a:gd name="connsiteX2" fmla="*/ 1701342 w 1756905"/>
                  <a:gd name="connsiteY2" fmla="*/ 572220 h 1725738"/>
                  <a:gd name="connsiteX3" fmla="*/ 1756905 w 1756905"/>
                  <a:gd name="connsiteY3" fmla="*/ 1724151 h 1725738"/>
                  <a:gd name="connsiteX4" fmla="*/ 813930 w 1756905"/>
                  <a:gd name="connsiteY4" fmla="*/ 1725738 h 1725738"/>
                  <a:gd name="connsiteX5" fmla="*/ 73025 w 1756905"/>
                  <a:gd name="connsiteY5" fmla="*/ 1611438 h 1725738"/>
                  <a:gd name="connsiteX6" fmla="*/ 0 w 1756905"/>
                  <a:gd name="connsiteY6" fmla="*/ 1633663 h 1725738"/>
                  <a:gd name="connsiteX7" fmla="*/ 161925 w 1756905"/>
                  <a:gd name="connsiteY7" fmla="*/ 478557 h 1725738"/>
                  <a:gd name="connsiteX8" fmla="*/ 249957 w 1756905"/>
                  <a:gd name="connsiteY8" fmla="*/ 307975 h 1725738"/>
                  <a:gd name="connsiteX0" fmla="*/ 249957 w 1756905"/>
                  <a:gd name="connsiteY0" fmla="*/ 307975 h 1725738"/>
                  <a:gd name="connsiteX1" fmla="*/ 643348 w 1756905"/>
                  <a:gd name="connsiteY1" fmla="*/ 0 h 1725738"/>
                  <a:gd name="connsiteX2" fmla="*/ 1701342 w 1756905"/>
                  <a:gd name="connsiteY2" fmla="*/ 572220 h 1725738"/>
                  <a:gd name="connsiteX3" fmla="*/ 1756905 w 1756905"/>
                  <a:gd name="connsiteY3" fmla="*/ 1724151 h 1725738"/>
                  <a:gd name="connsiteX4" fmla="*/ 813930 w 1756905"/>
                  <a:gd name="connsiteY4" fmla="*/ 1725738 h 1725738"/>
                  <a:gd name="connsiteX5" fmla="*/ 73025 w 1756905"/>
                  <a:gd name="connsiteY5" fmla="*/ 1611438 h 1725738"/>
                  <a:gd name="connsiteX6" fmla="*/ 0 w 1756905"/>
                  <a:gd name="connsiteY6" fmla="*/ 1633663 h 1725738"/>
                  <a:gd name="connsiteX7" fmla="*/ 161925 w 1756905"/>
                  <a:gd name="connsiteY7" fmla="*/ 478557 h 1725738"/>
                  <a:gd name="connsiteX8" fmla="*/ 249957 w 1756905"/>
                  <a:gd name="connsiteY8" fmla="*/ 307975 h 1725738"/>
                  <a:gd name="connsiteX0" fmla="*/ 249957 w 1756905"/>
                  <a:gd name="connsiteY0" fmla="*/ 307978 h 1725741"/>
                  <a:gd name="connsiteX1" fmla="*/ 643348 w 1756905"/>
                  <a:gd name="connsiteY1" fmla="*/ 3 h 1725741"/>
                  <a:gd name="connsiteX2" fmla="*/ 1701342 w 1756905"/>
                  <a:gd name="connsiteY2" fmla="*/ 572223 h 1725741"/>
                  <a:gd name="connsiteX3" fmla="*/ 1756905 w 1756905"/>
                  <a:gd name="connsiteY3" fmla="*/ 1724154 h 1725741"/>
                  <a:gd name="connsiteX4" fmla="*/ 813930 w 1756905"/>
                  <a:gd name="connsiteY4" fmla="*/ 1725741 h 1725741"/>
                  <a:gd name="connsiteX5" fmla="*/ 73025 w 1756905"/>
                  <a:gd name="connsiteY5" fmla="*/ 1611441 h 1725741"/>
                  <a:gd name="connsiteX6" fmla="*/ 0 w 1756905"/>
                  <a:gd name="connsiteY6" fmla="*/ 1633666 h 1725741"/>
                  <a:gd name="connsiteX7" fmla="*/ 161925 w 1756905"/>
                  <a:gd name="connsiteY7" fmla="*/ 478560 h 1725741"/>
                  <a:gd name="connsiteX8" fmla="*/ 249957 w 1756905"/>
                  <a:gd name="connsiteY8" fmla="*/ 307978 h 1725741"/>
                  <a:gd name="connsiteX0" fmla="*/ 249957 w 1756905"/>
                  <a:gd name="connsiteY0" fmla="*/ 308072 h 1725835"/>
                  <a:gd name="connsiteX1" fmla="*/ 643348 w 1756905"/>
                  <a:gd name="connsiteY1" fmla="*/ 97 h 1725835"/>
                  <a:gd name="connsiteX2" fmla="*/ 1701342 w 1756905"/>
                  <a:gd name="connsiteY2" fmla="*/ 572317 h 1725835"/>
                  <a:gd name="connsiteX3" fmla="*/ 1756905 w 1756905"/>
                  <a:gd name="connsiteY3" fmla="*/ 1724248 h 1725835"/>
                  <a:gd name="connsiteX4" fmla="*/ 813930 w 1756905"/>
                  <a:gd name="connsiteY4" fmla="*/ 1725835 h 1725835"/>
                  <a:gd name="connsiteX5" fmla="*/ 73025 w 1756905"/>
                  <a:gd name="connsiteY5" fmla="*/ 1611535 h 1725835"/>
                  <a:gd name="connsiteX6" fmla="*/ 0 w 1756905"/>
                  <a:gd name="connsiteY6" fmla="*/ 1633760 h 1725835"/>
                  <a:gd name="connsiteX7" fmla="*/ 161925 w 1756905"/>
                  <a:gd name="connsiteY7" fmla="*/ 478654 h 1725835"/>
                  <a:gd name="connsiteX8" fmla="*/ 249957 w 1756905"/>
                  <a:gd name="connsiteY8" fmla="*/ 308072 h 1725835"/>
                  <a:gd name="connsiteX0" fmla="*/ 249957 w 1756905"/>
                  <a:gd name="connsiteY0" fmla="*/ 308072 h 1725835"/>
                  <a:gd name="connsiteX1" fmla="*/ 643348 w 1756905"/>
                  <a:gd name="connsiteY1" fmla="*/ 97 h 1725835"/>
                  <a:gd name="connsiteX2" fmla="*/ 1701342 w 1756905"/>
                  <a:gd name="connsiteY2" fmla="*/ 572317 h 1725835"/>
                  <a:gd name="connsiteX3" fmla="*/ 1756905 w 1756905"/>
                  <a:gd name="connsiteY3" fmla="*/ 1724248 h 1725835"/>
                  <a:gd name="connsiteX4" fmla="*/ 813930 w 1756905"/>
                  <a:gd name="connsiteY4" fmla="*/ 1725835 h 1725835"/>
                  <a:gd name="connsiteX5" fmla="*/ 73025 w 1756905"/>
                  <a:gd name="connsiteY5" fmla="*/ 1611535 h 1725835"/>
                  <a:gd name="connsiteX6" fmla="*/ 0 w 1756905"/>
                  <a:gd name="connsiteY6" fmla="*/ 1633760 h 1725835"/>
                  <a:gd name="connsiteX7" fmla="*/ 161925 w 1756905"/>
                  <a:gd name="connsiteY7" fmla="*/ 478654 h 1725835"/>
                  <a:gd name="connsiteX8" fmla="*/ 249957 w 1756905"/>
                  <a:gd name="connsiteY8" fmla="*/ 308072 h 172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905" h="1725835">
                    <a:moveTo>
                      <a:pt x="249957" y="308072"/>
                    </a:moveTo>
                    <a:cubicBezTo>
                      <a:pt x="307969" y="250537"/>
                      <a:pt x="569368" y="-5724"/>
                      <a:pt x="643348" y="97"/>
                    </a:cubicBezTo>
                    <a:cubicBezTo>
                      <a:pt x="717328" y="5918"/>
                      <a:pt x="1668004" y="517940"/>
                      <a:pt x="1701342" y="572317"/>
                    </a:cubicBezTo>
                    <a:cubicBezTo>
                      <a:pt x="1734680" y="626694"/>
                      <a:pt x="1738384" y="1340271"/>
                      <a:pt x="1756905" y="1724248"/>
                    </a:cubicBezTo>
                    <a:lnTo>
                      <a:pt x="813930" y="1725835"/>
                    </a:lnTo>
                    <a:lnTo>
                      <a:pt x="73025" y="1611535"/>
                    </a:lnTo>
                    <a:lnTo>
                      <a:pt x="0" y="1633760"/>
                    </a:lnTo>
                    <a:cubicBezTo>
                      <a:pt x="53975" y="1275183"/>
                      <a:pt x="142490" y="550377"/>
                      <a:pt x="161925" y="478654"/>
                    </a:cubicBezTo>
                    <a:cubicBezTo>
                      <a:pt x="181360" y="406931"/>
                      <a:pt x="191945" y="365607"/>
                      <a:pt x="249957" y="308072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" name="四角形: 角を丸くする 112">
                <a:extLst>
                  <a:ext uri="{FF2B5EF4-FFF2-40B4-BE49-F238E27FC236}">
                    <a16:creationId xmlns:a16="http://schemas.microsoft.com/office/drawing/2014/main" id="{3FA072CD-AFB0-1E7D-AFE8-C8B07EB76A22}"/>
                  </a:ext>
                </a:extLst>
              </p:cNvPr>
              <p:cNvSpPr/>
              <p:nvPr/>
            </p:nvSpPr>
            <p:spPr>
              <a:xfrm rot="1373125">
                <a:off x="-30264" y="4407517"/>
                <a:ext cx="1408396" cy="645082"/>
              </a:xfrm>
              <a:custGeom>
                <a:avLst/>
                <a:gdLst>
                  <a:gd name="connsiteX0" fmla="*/ 0 w 1430884"/>
                  <a:gd name="connsiteY0" fmla="*/ 119594 h 717550"/>
                  <a:gd name="connsiteX1" fmla="*/ 119594 w 1430884"/>
                  <a:gd name="connsiteY1" fmla="*/ 0 h 717550"/>
                  <a:gd name="connsiteX2" fmla="*/ 1311290 w 1430884"/>
                  <a:gd name="connsiteY2" fmla="*/ 0 h 717550"/>
                  <a:gd name="connsiteX3" fmla="*/ 1430884 w 1430884"/>
                  <a:gd name="connsiteY3" fmla="*/ 119594 h 717550"/>
                  <a:gd name="connsiteX4" fmla="*/ 1430884 w 1430884"/>
                  <a:gd name="connsiteY4" fmla="*/ 597956 h 717550"/>
                  <a:gd name="connsiteX5" fmla="*/ 1311290 w 1430884"/>
                  <a:gd name="connsiteY5" fmla="*/ 717550 h 717550"/>
                  <a:gd name="connsiteX6" fmla="*/ 119594 w 1430884"/>
                  <a:gd name="connsiteY6" fmla="*/ 717550 h 717550"/>
                  <a:gd name="connsiteX7" fmla="*/ 0 w 1430884"/>
                  <a:gd name="connsiteY7" fmla="*/ 597956 h 717550"/>
                  <a:gd name="connsiteX8" fmla="*/ 0 w 1430884"/>
                  <a:gd name="connsiteY8" fmla="*/ 119594 h 717550"/>
                  <a:gd name="connsiteX0" fmla="*/ 271635 w 1702519"/>
                  <a:gd name="connsiteY0" fmla="*/ 119594 h 717550"/>
                  <a:gd name="connsiteX1" fmla="*/ 391229 w 1702519"/>
                  <a:gd name="connsiteY1" fmla="*/ 0 h 717550"/>
                  <a:gd name="connsiteX2" fmla="*/ 1582925 w 1702519"/>
                  <a:gd name="connsiteY2" fmla="*/ 0 h 717550"/>
                  <a:gd name="connsiteX3" fmla="*/ 1702519 w 1702519"/>
                  <a:gd name="connsiteY3" fmla="*/ 119594 h 717550"/>
                  <a:gd name="connsiteX4" fmla="*/ 1702519 w 1702519"/>
                  <a:gd name="connsiteY4" fmla="*/ 597956 h 717550"/>
                  <a:gd name="connsiteX5" fmla="*/ 1582925 w 1702519"/>
                  <a:gd name="connsiteY5" fmla="*/ 717550 h 717550"/>
                  <a:gd name="connsiteX6" fmla="*/ 391229 w 1702519"/>
                  <a:gd name="connsiteY6" fmla="*/ 717550 h 717550"/>
                  <a:gd name="connsiteX7" fmla="*/ 0 w 1702519"/>
                  <a:gd name="connsiteY7" fmla="*/ 640246 h 717550"/>
                  <a:gd name="connsiteX8" fmla="*/ 271635 w 1702519"/>
                  <a:gd name="connsiteY8" fmla="*/ 119594 h 717550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702519 w 1702519"/>
                  <a:gd name="connsiteY4" fmla="*/ 597956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51895 w 1702519"/>
                  <a:gd name="connsiteY4" fmla="*/ 628793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71099 w 1702519"/>
                  <a:gd name="connsiteY4" fmla="*/ 662042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1099 w 1702519"/>
                  <a:gd name="connsiteY4" fmla="*/ 662042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86257 w 1702519"/>
                  <a:gd name="connsiteY4" fmla="*/ 691829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37758 h 804382"/>
                  <a:gd name="connsiteX1" fmla="*/ 391229 w 1702519"/>
                  <a:gd name="connsiteY1" fmla="*/ 14916 h 804382"/>
                  <a:gd name="connsiteX2" fmla="*/ 1599891 w 1702519"/>
                  <a:gd name="connsiteY2" fmla="*/ 0 h 804382"/>
                  <a:gd name="connsiteX3" fmla="*/ 1702519 w 1702519"/>
                  <a:gd name="connsiteY3" fmla="*/ 134510 h 804382"/>
                  <a:gd name="connsiteX4" fmla="*/ 1486257 w 1702519"/>
                  <a:gd name="connsiteY4" fmla="*/ 706745 h 804382"/>
                  <a:gd name="connsiteX5" fmla="*/ 1297687 w 1702519"/>
                  <a:gd name="connsiteY5" fmla="*/ 803762 h 804382"/>
                  <a:gd name="connsiteX6" fmla="*/ 137144 w 1702519"/>
                  <a:gd name="connsiteY6" fmla="*/ 767348 h 804382"/>
                  <a:gd name="connsiteX7" fmla="*/ 0 w 1702519"/>
                  <a:gd name="connsiteY7" fmla="*/ 655162 h 804382"/>
                  <a:gd name="connsiteX8" fmla="*/ 255775 w 1702519"/>
                  <a:gd name="connsiteY8" fmla="*/ 137758 h 804382"/>
                  <a:gd name="connsiteX0" fmla="*/ 255775 w 1712705"/>
                  <a:gd name="connsiteY0" fmla="*/ 137758 h 804042"/>
                  <a:gd name="connsiteX1" fmla="*/ 391229 w 1712705"/>
                  <a:gd name="connsiteY1" fmla="*/ 14916 h 804042"/>
                  <a:gd name="connsiteX2" fmla="*/ 1599891 w 1712705"/>
                  <a:gd name="connsiteY2" fmla="*/ 0 h 804042"/>
                  <a:gd name="connsiteX3" fmla="*/ 1712705 w 1712705"/>
                  <a:gd name="connsiteY3" fmla="*/ 158642 h 804042"/>
                  <a:gd name="connsiteX4" fmla="*/ 1486257 w 1712705"/>
                  <a:gd name="connsiteY4" fmla="*/ 706745 h 804042"/>
                  <a:gd name="connsiteX5" fmla="*/ 1297687 w 1712705"/>
                  <a:gd name="connsiteY5" fmla="*/ 803762 h 804042"/>
                  <a:gd name="connsiteX6" fmla="*/ 137144 w 1712705"/>
                  <a:gd name="connsiteY6" fmla="*/ 767348 h 804042"/>
                  <a:gd name="connsiteX7" fmla="*/ 0 w 1712705"/>
                  <a:gd name="connsiteY7" fmla="*/ 655162 h 804042"/>
                  <a:gd name="connsiteX8" fmla="*/ 255775 w 1712705"/>
                  <a:gd name="connsiteY8" fmla="*/ 137758 h 804042"/>
                  <a:gd name="connsiteX0" fmla="*/ 255775 w 1715338"/>
                  <a:gd name="connsiteY0" fmla="*/ 137758 h 804042"/>
                  <a:gd name="connsiteX1" fmla="*/ 391229 w 1715338"/>
                  <a:gd name="connsiteY1" fmla="*/ 14916 h 804042"/>
                  <a:gd name="connsiteX2" fmla="*/ 1599891 w 1715338"/>
                  <a:gd name="connsiteY2" fmla="*/ 0 h 804042"/>
                  <a:gd name="connsiteX3" fmla="*/ 1712705 w 1715338"/>
                  <a:gd name="connsiteY3" fmla="*/ 158642 h 804042"/>
                  <a:gd name="connsiteX4" fmla="*/ 1486257 w 1715338"/>
                  <a:gd name="connsiteY4" fmla="*/ 706745 h 804042"/>
                  <a:gd name="connsiteX5" fmla="*/ 1297687 w 1715338"/>
                  <a:gd name="connsiteY5" fmla="*/ 803762 h 804042"/>
                  <a:gd name="connsiteX6" fmla="*/ 137144 w 1715338"/>
                  <a:gd name="connsiteY6" fmla="*/ 767348 h 804042"/>
                  <a:gd name="connsiteX7" fmla="*/ 0 w 1715338"/>
                  <a:gd name="connsiteY7" fmla="*/ 655162 h 804042"/>
                  <a:gd name="connsiteX8" fmla="*/ 255775 w 1715338"/>
                  <a:gd name="connsiteY8" fmla="*/ 137758 h 804042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6224"/>
                  <a:gd name="connsiteY0" fmla="*/ 137758 h 804195"/>
                  <a:gd name="connsiteX1" fmla="*/ 391229 w 1726224"/>
                  <a:gd name="connsiteY1" fmla="*/ 14916 h 804195"/>
                  <a:gd name="connsiteX2" fmla="*/ 1599891 w 1726224"/>
                  <a:gd name="connsiteY2" fmla="*/ 0 h 804195"/>
                  <a:gd name="connsiteX3" fmla="*/ 1723091 w 1726224"/>
                  <a:gd name="connsiteY3" fmla="*/ 146505 h 804195"/>
                  <a:gd name="connsiteX4" fmla="*/ 1486257 w 1726224"/>
                  <a:gd name="connsiteY4" fmla="*/ 706745 h 804195"/>
                  <a:gd name="connsiteX5" fmla="*/ 1297687 w 1726224"/>
                  <a:gd name="connsiteY5" fmla="*/ 803762 h 804195"/>
                  <a:gd name="connsiteX6" fmla="*/ 137144 w 1726224"/>
                  <a:gd name="connsiteY6" fmla="*/ 767348 h 804195"/>
                  <a:gd name="connsiteX7" fmla="*/ 0 w 1726224"/>
                  <a:gd name="connsiteY7" fmla="*/ 655162 h 804195"/>
                  <a:gd name="connsiteX8" fmla="*/ 255775 w 1726224"/>
                  <a:gd name="connsiteY8" fmla="*/ 137758 h 804195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137144 w 1727086"/>
                  <a:gd name="connsiteY6" fmla="*/ 767366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20660 w 1791971"/>
                  <a:gd name="connsiteY0" fmla="*/ 137776 h 804213"/>
                  <a:gd name="connsiteX1" fmla="*/ 456114 w 1791971"/>
                  <a:gd name="connsiteY1" fmla="*/ 14934 h 804213"/>
                  <a:gd name="connsiteX2" fmla="*/ 1664776 w 1791971"/>
                  <a:gd name="connsiteY2" fmla="*/ 18 h 804213"/>
                  <a:gd name="connsiteX3" fmla="*/ 1787976 w 1791971"/>
                  <a:gd name="connsiteY3" fmla="*/ 146523 h 804213"/>
                  <a:gd name="connsiteX4" fmla="*/ 1551142 w 1791971"/>
                  <a:gd name="connsiteY4" fmla="*/ 706763 h 804213"/>
                  <a:gd name="connsiteX5" fmla="*/ 1362572 w 1791971"/>
                  <a:gd name="connsiteY5" fmla="*/ 803780 h 804213"/>
                  <a:gd name="connsiteX6" fmla="*/ 115743 w 1791971"/>
                  <a:gd name="connsiteY6" fmla="*/ 765018 h 804213"/>
                  <a:gd name="connsiteX7" fmla="*/ 54600 w 1791971"/>
                  <a:gd name="connsiteY7" fmla="*/ 649183 h 804213"/>
                  <a:gd name="connsiteX8" fmla="*/ 320660 w 1791971"/>
                  <a:gd name="connsiteY8" fmla="*/ 137776 h 804213"/>
                  <a:gd name="connsiteX0" fmla="*/ 266412 w 1737723"/>
                  <a:gd name="connsiteY0" fmla="*/ 137776 h 804213"/>
                  <a:gd name="connsiteX1" fmla="*/ 401866 w 1737723"/>
                  <a:gd name="connsiteY1" fmla="*/ 14934 h 804213"/>
                  <a:gd name="connsiteX2" fmla="*/ 1610528 w 1737723"/>
                  <a:gd name="connsiteY2" fmla="*/ 18 h 804213"/>
                  <a:gd name="connsiteX3" fmla="*/ 1733728 w 1737723"/>
                  <a:gd name="connsiteY3" fmla="*/ 146523 h 804213"/>
                  <a:gd name="connsiteX4" fmla="*/ 1496894 w 1737723"/>
                  <a:gd name="connsiteY4" fmla="*/ 706763 h 804213"/>
                  <a:gd name="connsiteX5" fmla="*/ 1308324 w 1737723"/>
                  <a:gd name="connsiteY5" fmla="*/ 803780 h 804213"/>
                  <a:gd name="connsiteX6" fmla="*/ 61495 w 1737723"/>
                  <a:gd name="connsiteY6" fmla="*/ 765018 h 804213"/>
                  <a:gd name="connsiteX7" fmla="*/ 352 w 1737723"/>
                  <a:gd name="connsiteY7" fmla="*/ 649183 h 804213"/>
                  <a:gd name="connsiteX8" fmla="*/ 266412 w 1737723"/>
                  <a:gd name="connsiteY8" fmla="*/ 137776 h 804213"/>
                  <a:gd name="connsiteX0" fmla="*/ 266505 w 1737816"/>
                  <a:gd name="connsiteY0" fmla="*/ 137776 h 804213"/>
                  <a:gd name="connsiteX1" fmla="*/ 401959 w 1737816"/>
                  <a:gd name="connsiteY1" fmla="*/ 14934 h 804213"/>
                  <a:gd name="connsiteX2" fmla="*/ 1610621 w 1737816"/>
                  <a:gd name="connsiteY2" fmla="*/ 18 h 804213"/>
                  <a:gd name="connsiteX3" fmla="*/ 1733821 w 1737816"/>
                  <a:gd name="connsiteY3" fmla="*/ 146523 h 804213"/>
                  <a:gd name="connsiteX4" fmla="*/ 1496987 w 1737816"/>
                  <a:gd name="connsiteY4" fmla="*/ 706763 h 804213"/>
                  <a:gd name="connsiteX5" fmla="*/ 1308417 w 1737816"/>
                  <a:gd name="connsiteY5" fmla="*/ 803780 h 804213"/>
                  <a:gd name="connsiteX6" fmla="*/ 61588 w 1737816"/>
                  <a:gd name="connsiteY6" fmla="*/ 765018 h 804213"/>
                  <a:gd name="connsiteX7" fmla="*/ 445 w 1737816"/>
                  <a:gd name="connsiteY7" fmla="*/ 649183 h 804213"/>
                  <a:gd name="connsiteX8" fmla="*/ 266505 w 1737816"/>
                  <a:gd name="connsiteY8" fmla="*/ 137776 h 804213"/>
                  <a:gd name="connsiteX0" fmla="*/ 294855 w 1766166"/>
                  <a:gd name="connsiteY0" fmla="*/ 137776 h 804213"/>
                  <a:gd name="connsiteX1" fmla="*/ 430309 w 1766166"/>
                  <a:gd name="connsiteY1" fmla="*/ 14934 h 804213"/>
                  <a:gd name="connsiteX2" fmla="*/ 1638971 w 1766166"/>
                  <a:gd name="connsiteY2" fmla="*/ 18 h 804213"/>
                  <a:gd name="connsiteX3" fmla="*/ 1762171 w 1766166"/>
                  <a:gd name="connsiteY3" fmla="*/ 146523 h 804213"/>
                  <a:gd name="connsiteX4" fmla="*/ 1525337 w 1766166"/>
                  <a:gd name="connsiteY4" fmla="*/ 706763 h 804213"/>
                  <a:gd name="connsiteX5" fmla="*/ 1336767 w 1766166"/>
                  <a:gd name="connsiteY5" fmla="*/ 803780 h 804213"/>
                  <a:gd name="connsiteX6" fmla="*/ 89938 w 1766166"/>
                  <a:gd name="connsiteY6" fmla="*/ 765018 h 804213"/>
                  <a:gd name="connsiteX7" fmla="*/ 0 w 1766166"/>
                  <a:gd name="connsiteY7" fmla="*/ 654446 h 804213"/>
                  <a:gd name="connsiteX8" fmla="*/ 294855 w 1766166"/>
                  <a:gd name="connsiteY8" fmla="*/ 137776 h 804213"/>
                  <a:gd name="connsiteX0" fmla="*/ 294855 w 1766166"/>
                  <a:gd name="connsiteY0" fmla="*/ 137776 h 804213"/>
                  <a:gd name="connsiteX1" fmla="*/ 430309 w 1766166"/>
                  <a:gd name="connsiteY1" fmla="*/ 14934 h 804213"/>
                  <a:gd name="connsiteX2" fmla="*/ 1638971 w 1766166"/>
                  <a:gd name="connsiteY2" fmla="*/ 18 h 804213"/>
                  <a:gd name="connsiteX3" fmla="*/ 1762171 w 1766166"/>
                  <a:gd name="connsiteY3" fmla="*/ 146523 h 804213"/>
                  <a:gd name="connsiteX4" fmla="*/ 1525337 w 1766166"/>
                  <a:gd name="connsiteY4" fmla="*/ 706763 h 804213"/>
                  <a:gd name="connsiteX5" fmla="*/ 1336767 w 1766166"/>
                  <a:gd name="connsiteY5" fmla="*/ 803780 h 804213"/>
                  <a:gd name="connsiteX6" fmla="*/ 117366 w 1766166"/>
                  <a:gd name="connsiteY6" fmla="*/ 781010 h 804213"/>
                  <a:gd name="connsiteX7" fmla="*/ 0 w 1766166"/>
                  <a:gd name="connsiteY7" fmla="*/ 654446 h 804213"/>
                  <a:gd name="connsiteX8" fmla="*/ 294855 w 1766166"/>
                  <a:gd name="connsiteY8" fmla="*/ 137776 h 804213"/>
                  <a:gd name="connsiteX0" fmla="*/ 294855 w 1766166"/>
                  <a:gd name="connsiteY0" fmla="*/ 137776 h 804213"/>
                  <a:gd name="connsiteX1" fmla="*/ 430309 w 1766166"/>
                  <a:gd name="connsiteY1" fmla="*/ 14934 h 804213"/>
                  <a:gd name="connsiteX2" fmla="*/ 1638971 w 1766166"/>
                  <a:gd name="connsiteY2" fmla="*/ 18 h 804213"/>
                  <a:gd name="connsiteX3" fmla="*/ 1762171 w 1766166"/>
                  <a:gd name="connsiteY3" fmla="*/ 146523 h 804213"/>
                  <a:gd name="connsiteX4" fmla="*/ 1525337 w 1766166"/>
                  <a:gd name="connsiteY4" fmla="*/ 706763 h 804213"/>
                  <a:gd name="connsiteX5" fmla="*/ 1336767 w 1766166"/>
                  <a:gd name="connsiteY5" fmla="*/ 803780 h 804213"/>
                  <a:gd name="connsiteX6" fmla="*/ 117366 w 1766166"/>
                  <a:gd name="connsiteY6" fmla="*/ 781010 h 804213"/>
                  <a:gd name="connsiteX7" fmla="*/ 0 w 1766166"/>
                  <a:gd name="connsiteY7" fmla="*/ 654446 h 804213"/>
                  <a:gd name="connsiteX8" fmla="*/ 294855 w 1766166"/>
                  <a:gd name="connsiteY8" fmla="*/ 137776 h 804213"/>
                  <a:gd name="connsiteX0" fmla="*/ 294855 w 1766166"/>
                  <a:gd name="connsiteY0" fmla="*/ 137776 h 804213"/>
                  <a:gd name="connsiteX1" fmla="*/ 430309 w 1766166"/>
                  <a:gd name="connsiteY1" fmla="*/ 14934 h 804213"/>
                  <a:gd name="connsiteX2" fmla="*/ 1638971 w 1766166"/>
                  <a:gd name="connsiteY2" fmla="*/ 18 h 804213"/>
                  <a:gd name="connsiteX3" fmla="*/ 1762171 w 1766166"/>
                  <a:gd name="connsiteY3" fmla="*/ 146523 h 804213"/>
                  <a:gd name="connsiteX4" fmla="*/ 1525337 w 1766166"/>
                  <a:gd name="connsiteY4" fmla="*/ 706763 h 804213"/>
                  <a:gd name="connsiteX5" fmla="*/ 1336767 w 1766166"/>
                  <a:gd name="connsiteY5" fmla="*/ 803780 h 804213"/>
                  <a:gd name="connsiteX6" fmla="*/ 117366 w 1766166"/>
                  <a:gd name="connsiteY6" fmla="*/ 781010 h 804213"/>
                  <a:gd name="connsiteX7" fmla="*/ 0 w 1766166"/>
                  <a:gd name="connsiteY7" fmla="*/ 654446 h 804213"/>
                  <a:gd name="connsiteX8" fmla="*/ 294855 w 1766166"/>
                  <a:gd name="connsiteY8" fmla="*/ 137776 h 804213"/>
                  <a:gd name="connsiteX0" fmla="*/ 272571 w 1743882"/>
                  <a:gd name="connsiteY0" fmla="*/ 137776 h 804213"/>
                  <a:gd name="connsiteX1" fmla="*/ 408025 w 1743882"/>
                  <a:gd name="connsiteY1" fmla="*/ 14934 h 804213"/>
                  <a:gd name="connsiteX2" fmla="*/ 1616687 w 1743882"/>
                  <a:gd name="connsiteY2" fmla="*/ 18 h 804213"/>
                  <a:gd name="connsiteX3" fmla="*/ 1739887 w 1743882"/>
                  <a:gd name="connsiteY3" fmla="*/ 146523 h 804213"/>
                  <a:gd name="connsiteX4" fmla="*/ 1503053 w 1743882"/>
                  <a:gd name="connsiteY4" fmla="*/ 706763 h 804213"/>
                  <a:gd name="connsiteX5" fmla="*/ 1314483 w 1743882"/>
                  <a:gd name="connsiteY5" fmla="*/ 803780 h 804213"/>
                  <a:gd name="connsiteX6" fmla="*/ 95082 w 1743882"/>
                  <a:gd name="connsiteY6" fmla="*/ 781010 h 804213"/>
                  <a:gd name="connsiteX7" fmla="*/ 14 w 1743882"/>
                  <a:gd name="connsiteY7" fmla="*/ 617464 h 804213"/>
                  <a:gd name="connsiteX8" fmla="*/ 272571 w 1743882"/>
                  <a:gd name="connsiteY8" fmla="*/ 137776 h 804213"/>
                  <a:gd name="connsiteX0" fmla="*/ 272571 w 1739887"/>
                  <a:gd name="connsiteY0" fmla="*/ 137780 h 804217"/>
                  <a:gd name="connsiteX1" fmla="*/ 408025 w 1739887"/>
                  <a:gd name="connsiteY1" fmla="*/ 14938 h 804217"/>
                  <a:gd name="connsiteX2" fmla="*/ 1616687 w 1739887"/>
                  <a:gd name="connsiteY2" fmla="*/ 22 h 804217"/>
                  <a:gd name="connsiteX3" fmla="*/ 1739887 w 1739887"/>
                  <a:gd name="connsiteY3" fmla="*/ 146527 h 804217"/>
                  <a:gd name="connsiteX4" fmla="*/ 1503053 w 1739887"/>
                  <a:gd name="connsiteY4" fmla="*/ 706767 h 804217"/>
                  <a:gd name="connsiteX5" fmla="*/ 1314483 w 1739887"/>
                  <a:gd name="connsiteY5" fmla="*/ 803784 h 804217"/>
                  <a:gd name="connsiteX6" fmla="*/ 95082 w 1739887"/>
                  <a:gd name="connsiteY6" fmla="*/ 781014 h 804217"/>
                  <a:gd name="connsiteX7" fmla="*/ 14 w 1739887"/>
                  <a:gd name="connsiteY7" fmla="*/ 617468 h 804217"/>
                  <a:gd name="connsiteX8" fmla="*/ 272571 w 1739887"/>
                  <a:gd name="connsiteY8" fmla="*/ 137780 h 804217"/>
                  <a:gd name="connsiteX0" fmla="*/ 272571 w 1746649"/>
                  <a:gd name="connsiteY0" fmla="*/ 137784 h 804221"/>
                  <a:gd name="connsiteX1" fmla="*/ 408025 w 1746649"/>
                  <a:gd name="connsiteY1" fmla="*/ 14942 h 804221"/>
                  <a:gd name="connsiteX2" fmla="*/ 1616687 w 1746649"/>
                  <a:gd name="connsiteY2" fmla="*/ 26 h 804221"/>
                  <a:gd name="connsiteX3" fmla="*/ 1746649 w 1746649"/>
                  <a:gd name="connsiteY3" fmla="*/ 129891 h 804221"/>
                  <a:gd name="connsiteX4" fmla="*/ 1503053 w 1746649"/>
                  <a:gd name="connsiteY4" fmla="*/ 706771 h 804221"/>
                  <a:gd name="connsiteX5" fmla="*/ 1314483 w 1746649"/>
                  <a:gd name="connsiteY5" fmla="*/ 803788 h 804221"/>
                  <a:gd name="connsiteX6" fmla="*/ 95082 w 1746649"/>
                  <a:gd name="connsiteY6" fmla="*/ 781018 h 804221"/>
                  <a:gd name="connsiteX7" fmla="*/ 14 w 1746649"/>
                  <a:gd name="connsiteY7" fmla="*/ 617472 h 804221"/>
                  <a:gd name="connsiteX8" fmla="*/ 272571 w 1746649"/>
                  <a:gd name="connsiteY8" fmla="*/ 137784 h 804221"/>
                  <a:gd name="connsiteX0" fmla="*/ 272571 w 1746649"/>
                  <a:gd name="connsiteY0" fmla="*/ 137758 h 804195"/>
                  <a:gd name="connsiteX1" fmla="*/ 408025 w 1746649"/>
                  <a:gd name="connsiteY1" fmla="*/ 14916 h 804195"/>
                  <a:gd name="connsiteX2" fmla="*/ 1616687 w 1746649"/>
                  <a:gd name="connsiteY2" fmla="*/ 0 h 804195"/>
                  <a:gd name="connsiteX3" fmla="*/ 1746649 w 1746649"/>
                  <a:gd name="connsiteY3" fmla="*/ 129865 h 804195"/>
                  <a:gd name="connsiteX4" fmla="*/ 1503053 w 1746649"/>
                  <a:gd name="connsiteY4" fmla="*/ 706745 h 804195"/>
                  <a:gd name="connsiteX5" fmla="*/ 1314483 w 1746649"/>
                  <a:gd name="connsiteY5" fmla="*/ 803762 h 804195"/>
                  <a:gd name="connsiteX6" fmla="*/ 95082 w 1746649"/>
                  <a:gd name="connsiteY6" fmla="*/ 780992 h 804195"/>
                  <a:gd name="connsiteX7" fmla="*/ 14 w 1746649"/>
                  <a:gd name="connsiteY7" fmla="*/ 617446 h 804195"/>
                  <a:gd name="connsiteX8" fmla="*/ 272571 w 1746649"/>
                  <a:gd name="connsiteY8" fmla="*/ 137758 h 804195"/>
                  <a:gd name="connsiteX0" fmla="*/ 272571 w 1746649"/>
                  <a:gd name="connsiteY0" fmla="*/ 139184 h 805621"/>
                  <a:gd name="connsiteX1" fmla="*/ 408025 w 1746649"/>
                  <a:gd name="connsiteY1" fmla="*/ 16342 h 805621"/>
                  <a:gd name="connsiteX2" fmla="*/ 1660887 w 1746649"/>
                  <a:gd name="connsiteY2" fmla="*/ 0 h 805621"/>
                  <a:gd name="connsiteX3" fmla="*/ 1746649 w 1746649"/>
                  <a:gd name="connsiteY3" fmla="*/ 131291 h 805621"/>
                  <a:gd name="connsiteX4" fmla="*/ 1503053 w 1746649"/>
                  <a:gd name="connsiteY4" fmla="*/ 708171 h 805621"/>
                  <a:gd name="connsiteX5" fmla="*/ 1314483 w 1746649"/>
                  <a:gd name="connsiteY5" fmla="*/ 805188 h 805621"/>
                  <a:gd name="connsiteX6" fmla="*/ 95082 w 1746649"/>
                  <a:gd name="connsiteY6" fmla="*/ 782418 h 805621"/>
                  <a:gd name="connsiteX7" fmla="*/ 14 w 1746649"/>
                  <a:gd name="connsiteY7" fmla="*/ 618872 h 805621"/>
                  <a:gd name="connsiteX8" fmla="*/ 272571 w 1746649"/>
                  <a:gd name="connsiteY8" fmla="*/ 139184 h 805621"/>
                  <a:gd name="connsiteX0" fmla="*/ 272571 w 1746649"/>
                  <a:gd name="connsiteY0" fmla="*/ 139184 h 810360"/>
                  <a:gd name="connsiteX1" fmla="*/ 408025 w 1746649"/>
                  <a:gd name="connsiteY1" fmla="*/ 16342 h 810360"/>
                  <a:gd name="connsiteX2" fmla="*/ 1660887 w 1746649"/>
                  <a:gd name="connsiteY2" fmla="*/ 0 h 810360"/>
                  <a:gd name="connsiteX3" fmla="*/ 1746649 w 1746649"/>
                  <a:gd name="connsiteY3" fmla="*/ 131291 h 810360"/>
                  <a:gd name="connsiteX4" fmla="*/ 1491676 w 1746649"/>
                  <a:gd name="connsiteY4" fmla="*/ 730205 h 810360"/>
                  <a:gd name="connsiteX5" fmla="*/ 1314483 w 1746649"/>
                  <a:gd name="connsiteY5" fmla="*/ 805188 h 810360"/>
                  <a:gd name="connsiteX6" fmla="*/ 95082 w 1746649"/>
                  <a:gd name="connsiteY6" fmla="*/ 782418 h 810360"/>
                  <a:gd name="connsiteX7" fmla="*/ 14 w 1746649"/>
                  <a:gd name="connsiteY7" fmla="*/ 618872 h 810360"/>
                  <a:gd name="connsiteX8" fmla="*/ 272571 w 1746649"/>
                  <a:gd name="connsiteY8" fmla="*/ 139184 h 810360"/>
                  <a:gd name="connsiteX0" fmla="*/ 272571 w 1746649"/>
                  <a:gd name="connsiteY0" fmla="*/ 139184 h 811281"/>
                  <a:gd name="connsiteX1" fmla="*/ 408025 w 1746649"/>
                  <a:gd name="connsiteY1" fmla="*/ 16342 h 811281"/>
                  <a:gd name="connsiteX2" fmla="*/ 1660887 w 1746649"/>
                  <a:gd name="connsiteY2" fmla="*/ 0 h 811281"/>
                  <a:gd name="connsiteX3" fmla="*/ 1746649 w 1746649"/>
                  <a:gd name="connsiteY3" fmla="*/ 131291 h 811281"/>
                  <a:gd name="connsiteX4" fmla="*/ 1491676 w 1746649"/>
                  <a:gd name="connsiteY4" fmla="*/ 730205 h 811281"/>
                  <a:gd name="connsiteX5" fmla="*/ 1335737 w 1746649"/>
                  <a:gd name="connsiteY5" fmla="*/ 806555 h 811281"/>
                  <a:gd name="connsiteX6" fmla="*/ 95082 w 1746649"/>
                  <a:gd name="connsiteY6" fmla="*/ 782418 h 811281"/>
                  <a:gd name="connsiteX7" fmla="*/ 14 w 1746649"/>
                  <a:gd name="connsiteY7" fmla="*/ 618872 h 811281"/>
                  <a:gd name="connsiteX8" fmla="*/ 272571 w 1746649"/>
                  <a:gd name="connsiteY8" fmla="*/ 139184 h 811281"/>
                  <a:gd name="connsiteX0" fmla="*/ 272571 w 1746649"/>
                  <a:gd name="connsiteY0" fmla="*/ 139184 h 806555"/>
                  <a:gd name="connsiteX1" fmla="*/ 408025 w 1746649"/>
                  <a:gd name="connsiteY1" fmla="*/ 16342 h 806555"/>
                  <a:gd name="connsiteX2" fmla="*/ 1660887 w 1746649"/>
                  <a:gd name="connsiteY2" fmla="*/ 0 h 806555"/>
                  <a:gd name="connsiteX3" fmla="*/ 1746649 w 1746649"/>
                  <a:gd name="connsiteY3" fmla="*/ 131291 h 806555"/>
                  <a:gd name="connsiteX4" fmla="*/ 1491676 w 1746649"/>
                  <a:gd name="connsiteY4" fmla="*/ 730205 h 806555"/>
                  <a:gd name="connsiteX5" fmla="*/ 1335737 w 1746649"/>
                  <a:gd name="connsiteY5" fmla="*/ 806555 h 806555"/>
                  <a:gd name="connsiteX6" fmla="*/ 95082 w 1746649"/>
                  <a:gd name="connsiteY6" fmla="*/ 782418 h 806555"/>
                  <a:gd name="connsiteX7" fmla="*/ 14 w 1746649"/>
                  <a:gd name="connsiteY7" fmla="*/ 618872 h 806555"/>
                  <a:gd name="connsiteX8" fmla="*/ 272571 w 1746649"/>
                  <a:gd name="connsiteY8" fmla="*/ 139184 h 806555"/>
                  <a:gd name="connsiteX0" fmla="*/ 286859 w 1760937"/>
                  <a:gd name="connsiteY0" fmla="*/ 139184 h 806555"/>
                  <a:gd name="connsiteX1" fmla="*/ 422313 w 1760937"/>
                  <a:gd name="connsiteY1" fmla="*/ 16342 h 806555"/>
                  <a:gd name="connsiteX2" fmla="*/ 1675175 w 1760937"/>
                  <a:gd name="connsiteY2" fmla="*/ 0 h 806555"/>
                  <a:gd name="connsiteX3" fmla="*/ 1760937 w 1760937"/>
                  <a:gd name="connsiteY3" fmla="*/ 131291 h 806555"/>
                  <a:gd name="connsiteX4" fmla="*/ 1505964 w 1760937"/>
                  <a:gd name="connsiteY4" fmla="*/ 730205 h 806555"/>
                  <a:gd name="connsiteX5" fmla="*/ 1350025 w 1760937"/>
                  <a:gd name="connsiteY5" fmla="*/ 806555 h 806555"/>
                  <a:gd name="connsiteX6" fmla="*/ 109370 w 1760937"/>
                  <a:gd name="connsiteY6" fmla="*/ 782418 h 806555"/>
                  <a:gd name="connsiteX7" fmla="*/ 0 w 1760937"/>
                  <a:gd name="connsiteY7" fmla="*/ 642140 h 806555"/>
                  <a:gd name="connsiteX8" fmla="*/ 286859 w 1760937"/>
                  <a:gd name="connsiteY8" fmla="*/ 139184 h 806555"/>
                  <a:gd name="connsiteX0" fmla="*/ 294855 w 1760937"/>
                  <a:gd name="connsiteY0" fmla="*/ 125470 h 806555"/>
                  <a:gd name="connsiteX1" fmla="*/ 422313 w 1760937"/>
                  <a:gd name="connsiteY1" fmla="*/ 16342 h 806555"/>
                  <a:gd name="connsiteX2" fmla="*/ 1675175 w 1760937"/>
                  <a:gd name="connsiteY2" fmla="*/ 0 h 806555"/>
                  <a:gd name="connsiteX3" fmla="*/ 1760937 w 1760937"/>
                  <a:gd name="connsiteY3" fmla="*/ 131291 h 806555"/>
                  <a:gd name="connsiteX4" fmla="*/ 1505964 w 1760937"/>
                  <a:gd name="connsiteY4" fmla="*/ 730205 h 806555"/>
                  <a:gd name="connsiteX5" fmla="*/ 1350025 w 1760937"/>
                  <a:gd name="connsiteY5" fmla="*/ 806555 h 806555"/>
                  <a:gd name="connsiteX6" fmla="*/ 109370 w 1760937"/>
                  <a:gd name="connsiteY6" fmla="*/ 782418 h 806555"/>
                  <a:gd name="connsiteX7" fmla="*/ 0 w 1760937"/>
                  <a:gd name="connsiteY7" fmla="*/ 642140 h 806555"/>
                  <a:gd name="connsiteX8" fmla="*/ 294855 w 1760937"/>
                  <a:gd name="connsiteY8" fmla="*/ 125470 h 806555"/>
                  <a:gd name="connsiteX0" fmla="*/ 294855 w 1760937"/>
                  <a:gd name="connsiteY0" fmla="*/ 125470 h 806555"/>
                  <a:gd name="connsiteX1" fmla="*/ 422313 w 1760937"/>
                  <a:gd name="connsiteY1" fmla="*/ 16342 h 806555"/>
                  <a:gd name="connsiteX2" fmla="*/ 1675175 w 1760937"/>
                  <a:gd name="connsiteY2" fmla="*/ 0 h 806555"/>
                  <a:gd name="connsiteX3" fmla="*/ 1760937 w 1760937"/>
                  <a:gd name="connsiteY3" fmla="*/ 131291 h 806555"/>
                  <a:gd name="connsiteX4" fmla="*/ 1505964 w 1760937"/>
                  <a:gd name="connsiteY4" fmla="*/ 730205 h 806555"/>
                  <a:gd name="connsiteX5" fmla="*/ 1350025 w 1760937"/>
                  <a:gd name="connsiteY5" fmla="*/ 806555 h 806555"/>
                  <a:gd name="connsiteX6" fmla="*/ 109370 w 1760937"/>
                  <a:gd name="connsiteY6" fmla="*/ 782418 h 806555"/>
                  <a:gd name="connsiteX7" fmla="*/ 0 w 1760937"/>
                  <a:gd name="connsiteY7" fmla="*/ 642140 h 806555"/>
                  <a:gd name="connsiteX8" fmla="*/ 294855 w 1760937"/>
                  <a:gd name="connsiteY8" fmla="*/ 125470 h 806555"/>
                  <a:gd name="connsiteX0" fmla="*/ 294855 w 1760937"/>
                  <a:gd name="connsiteY0" fmla="*/ 125470 h 806555"/>
                  <a:gd name="connsiteX1" fmla="*/ 422313 w 1760937"/>
                  <a:gd name="connsiteY1" fmla="*/ 16342 h 806555"/>
                  <a:gd name="connsiteX2" fmla="*/ 1675175 w 1760937"/>
                  <a:gd name="connsiteY2" fmla="*/ 0 h 806555"/>
                  <a:gd name="connsiteX3" fmla="*/ 1760937 w 1760937"/>
                  <a:gd name="connsiteY3" fmla="*/ 131291 h 806555"/>
                  <a:gd name="connsiteX4" fmla="*/ 1505964 w 1760937"/>
                  <a:gd name="connsiteY4" fmla="*/ 730205 h 806555"/>
                  <a:gd name="connsiteX5" fmla="*/ 1350025 w 1760937"/>
                  <a:gd name="connsiteY5" fmla="*/ 806555 h 806555"/>
                  <a:gd name="connsiteX6" fmla="*/ 109370 w 1760937"/>
                  <a:gd name="connsiteY6" fmla="*/ 782418 h 806555"/>
                  <a:gd name="connsiteX7" fmla="*/ 0 w 1760937"/>
                  <a:gd name="connsiteY7" fmla="*/ 642140 h 806555"/>
                  <a:gd name="connsiteX8" fmla="*/ 294855 w 1760937"/>
                  <a:gd name="connsiteY8" fmla="*/ 125470 h 806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60937" h="806555">
                    <a:moveTo>
                      <a:pt x="294855" y="125470"/>
                    </a:moveTo>
                    <a:cubicBezTo>
                      <a:pt x="334862" y="62139"/>
                      <a:pt x="356263" y="16342"/>
                      <a:pt x="422313" y="16342"/>
                    </a:cubicBezTo>
                    <a:lnTo>
                      <a:pt x="1675175" y="0"/>
                    </a:lnTo>
                    <a:cubicBezTo>
                      <a:pt x="1744767" y="228"/>
                      <a:pt x="1752861" y="74681"/>
                      <a:pt x="1760937" y="131291"/>
                    </a:cubicBezTo>
                    <a:cubicBezTo>
                      <a:pt x="1675946" y="330929"/>
                      <a:pt x="1534547" y="659202"/>
                      <a:pt x="1505964" y="730205"/>
                    </a:cubicBezTo>
                    <a:cubicBezTo>
                      <a:pt x="1477381" y="801208"/>
                      <a:pt x="1416075" y="806555"/>
                      <a:pt x="1350025" y="806555"/>
                    </a:cubicBezTo>
                    <a:lnTo>
                      <a:pt x="109370" y="782418"/>
                    </a:lnTo>
                    <a:cubicBezTo>
                      <a:pt x="10989" y="782841"/>
                      <a:pt x="0" y="708190"/>
                      <a:pt x="0" y="642140"/>
                    </a:cubicBezTo>
                    <a:cubicBezTo>
                      <a:pt x="88687" y="471671"/>
                      <a:pt x="254848" y="188801"/>
                      <a:pt x="294855" y="12547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8" name="四角形: 上の 2 つの角を丸める 9">
                <a:extLst>
                  <a:ext uri="{FF2B5EF4-FFF2-40B4-BE49-F238E27FC236}">
                    <a16:creationId xmlns:a16="http://schemas.microsoft.com/office/drawing/2014/main" id="{0189FF09-59BD-80F4-C5B5-1E13CD57B758}"/>
                  </a:ext>
                </a:extLst>
              </p:cNvPr>
              <p:cNvSpPr/>
              <p:nvPr/>
            </p:nvSpPr>
            <p:spPr>
              <a:xfrm rot="13500000">
                <a:off x="-369569" y="6320807"/>
                <a:ext cx="641663" cy="1235925"/>
              </a:xfrm>
              <a:custGeom>
                <a:avLst/>
                <a:gdLst>
                  <a:gd name="connsiteX0" fmla="*/ 399963 w 799925"/>
                  <a:gd name="connsiteY0" fmla="*/ 0 h 1561725"/>
                  <a:gd name="connsiteX1" fmla="*/ 399963 w 799925"/>
                  <a:gd name="connsiteY1" fmla="*/ 0 h 1561725"/>
                  <a:gd name="connsiteX2" fmla="*/ 799926 w 799925"/>
                  <a:gd name="connsiteY2" fmla="*/ 399963 h 1561725"/>
                  <a:gd name="connsiteX3" fmla="*/ 799925 w 799925"/>
                  <a:gd name="connsiteY3" fmla="*/ 1561725 h 1561725"/>
                  <a:gd name="connsiteX4" fmla="*/ 799925 w 799925"/>
                  <a:gd name="connsiteY4" fmla="*/ 1561725 h 1561725"/>
                  <a:gd name="connsiteX5" fmla="*/ 0 w 799925"/>
                  <a:gd name="connsiteY5" fmla="*/ 1561725 h 1561725"/>
                  <a:gd name="connsiteX6" fmla="*/ 0 w 799925"/>
                  <a:gd name="connsiteY6" fmla="*/ 1561725 h 1561725"/>
                  <a:gd name="connsiteX7" fmla="*/ 0 w 799925"/>
                  <a:gd name="connsiteY7" fmla="*/ 399963 h 1561725"/>
                  <a:gd name="connsiteX8" fmla="*/ 399963 w 799925"/>
                  <a:gd name="connsiteY8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99925 w 799926"/>
                  <a:gd name="connsiteY3" fmla="*/ 1561725 h 1561725"/>
                  <a:gd name="connsiteX4" fmla="*/ 786454 w 799926"/>
                  <a:gd name="connsiteY4" fmla="*/ 1368650 h 1561725"/>
                  <a:gd name="connsiteX5" fmla="*/ 0 w 799926"/>
                  <a:gd name="connsiteY5" fmla="*/ 1561725 h 1561725"/>
                  <a:gd name="connsiteX6" fmla="*/ 0 w 799926"/>
                  <a:gd name="connsiteY6" fmla="*/ 1561725 h 1561725"/>
                  <a:gd name="connsiteX7" fmla="*/ 0 w 799926"/>
                  <a:gd name="connsiteY7" fmla="*/ 399963 h 1561725"/>
                  <a:gd name="connsiteX8" fmla="*/ 399963 w 799926"/>
                  <a:gd name="connsiteY8" fmla="*/ 0 h 1561725"/>
                  <a:gd name="connsiteX0" fmla="*/ 399963 w 868150"/>
                  <a:gd name="connsiteY0" fmla="*/ 0 h 1561725"/>
                  <a:gd name="connsiteX1" fmla="*/ 399963 w 868150"/>
                  <a:gd name="connsiteY1" fmla="*/ 0 h 1561725"/>
                  <a:gd name="connsiteX2" fmla="*/ 799926 w 868150"/>
                  <a:gd name="connsiteY2" fmla="*/ 399963 h 1561725"/>
                  <a:gd name="connsiteX3" fmla="*/ 786454 w 868150"/>
                  <a:gd name="connsiteY3" fmla="*/ 1368650 h 1561725"/>
                  <a:gd name="connsiteX4" fmla="*/ 0 w 868150"/>
                  <a:gd name="connsiteY4" fmla="*/ 1561725 h 1561725"/>
                  <a:gd name="connsiteX5" fmla="*/ 0 w 868150"/>
                  <a:gd name="connsiteY5" fmla="*/ 1561725 h 1561725"/>
                  <a:gd name="connsiteX6" fmla="*/ 0 w 868150"/>
                  <a:gd name="connsiteY6" fmla="*/ 399963 h 1561725"/>
                  <a:gd name="connsiteX7" fmla="*/ 399963 w 868150"/>
                  <a:gd name="connsiteY7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86454 w 799926"/>
                  <a:gd name="connsiteY3" fmla="*/ 1368650 h 1561725"/>
                  <a:gd name="connsiteX4" fmla="*/ 0 w 799926"/>
                  <a:gd name="connsiteY4" fmla="*/ 1561725 h 1561725"/>
                  <a:gd name="connsiteX5" fmla="*/ 0 w 799926"/>
                  <a:gd name="connsiteY5" fmla="*/ 1561725 h 1561725"/>
                  <a:gd name="connsiteX6" fmla="*/ 0 w 799926"/>
                  <a:gd name="connsiteY6" fmla="*/ 399963 h 1561725"/>
                  <a:gd name="connsiteX7" fmla="*/ 399963 w 799926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399963 h 1561725"/>
                  <a:gd name="connsiteX7" fmla="*/ 399963 w 799961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399963 w 799961"/>
                  <a:gd name="connsiteY7" fmla="*/ 0 h 1561725"/>
                  <a:gd name="connsiteX0" fmla="*/ 453845 w 799961"/>
                  <a:gd name="connsiteY0" fmla="*/ 1796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453845 w 799961"/>
                  <a:gd name="connsiteY7" fmla="*/ 17960 h 1561725"/>
                  <a:gd name="connsiteX0" fmla="*/ 0 w 799961"/>
                  <a:gd name="connsiteY0" fmla="*/ 570588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0" fmla="*/ 0 w 821324"/>
                  <a:gd name="connsiteY0" fmla="*/ 548137 h 1539274"/>
                  <a:gd name="connsiteX1" fmla="*/ 467315 w 821324"/>
                  <a:gd name="connsiteY1" fmla="*/ 0 h 1539274"/>
                  <a:gd name="connsiteX2" fmla="*/ 799926 w 821324"/>
                  <a:gd name="connsiteY2" fmla="*/ 377512 h 1539274"/>
                  <a:gd name="connsiteX3" fmla="*/ 786454 w 821324"/>
                  <a:gd name="connsiteY3" fmla="*/ 1346199 h 1539274"/>
                  <a:gd name="connsiteX4" fmla="*/ 0 w 821324"/>
                  <a:gd name="connsiteY4" fmla="*/ 1539274 h 1539274"/>
                  <a:gd name="connsiteX5" fmla="*/ 0 w 821324"/>
                  <a:gd name="connsiteY5" fmla="*/ 1539274 h 1539274"/>
                  <a:gd name="connsiteX6" fmla="*/ 0 w 821324"/>
                  <a:gd name="connsiteY6" fmla="*/ 548137 h 1539274"/>
                  <a:gd name="connsiteX0" fmla="*/ 0 w 821324"/>
                  <a:gd name="connsiteY0" fmla="*/ 558363 h 1549500"/>
                  <a:gd name="connsiteX1" fmla="*/ 467315 w 821324"/>
                  <a:gd name="connsiteY1" fmla="*/ 10226 h 1549500"/>
                  <a:gd name="connsiteX2" fmla="*/ 799926 w 821324"/>
                  <a:gd name="connsiteY2" fmla="*/ 387738 h 1549500"/>
                  <a:gd name="connsiteX3" fmla="*/ 786454 w 821324"/>
                  <a:gd name="connsiteY3" fmla="*/ 1356425 h 1549500"/>
                  <a:gd name="connsiteX4" fmla="*/ 0 w 821324"/>
                  <a:gd name="connsiteY4" fmla="*/ 1549500 h 1549500"/>
                  <a:gd name="connsiteX5" fmla="*/ 0 w 821324"/>
                  <a:gd name="connsiteY5" fmla="*/ 1549500 h 1549500"/>
                  <a:gd name="connsiteX6" fmla="*/ 0 w 821324"/>
                  <a:gd name="connsiteY6" fmla="*/ 558363 h 1549500"/>
                  <a:gd name="connsiteX0" fmla="*/ 0 w 821324"/>
                  <a:gd name="connsiteY0" fmla="*/ 548277 h 1539414"/>
                  <a:gd name="connsiteX1" fmla="*/ 467315 w 821324"/>
                  <a:gd name="connsiteY1" fmla="*/ 140 h 1539414"/>
                  <a:gd name="connsiteX2" fmla="*/ 799926 w 821324"/>
                  <a:gd name="connsiteY2" fmla="*/ 377652 h 1539414"/>
                  <a:gd name="connsiteX3" fmla="*/ 786454 w 821324"/>
                  <a:gd name="connsiteY3" fmla="*/ 1346339 h 1539414"/>
                  <a:gd name="connsiteX4" fmla="*/ 0 w 821324"/>
                  <a:gd name="connsiteY4" fmla="*/ 1539414 h 1539414"/>
                  <a:gd name="connsiteX5" fmla="*/ 0 w 821324"/>
                  <a:gd name="connsiteY5" fmla="*/ 1539414 h 1539414"/>
                  <a:gd name="connsiteX6" fmla="*/ 0 w 821324"/>
                  <a:gd name="connsiteY6" fmla="*/ 548277 h 1539414"/>
                  <a:gd name="connsiteX0" fmla="*/ 0 w 799926"/>
                  <a:gd name="connsiteY0" fmla="*/ 548277 h 1539414"/>
                  <a:gd name="connsiteX1" fmla="*/ 467315 w 799926"/>
                  <a:gd name="connsiteY1" fmla="*/ 140 h 1539414"/>
                  <a:gd name="connsiteX2" fmla="*/ 799926 w 799926"/>
                  <a:gd name="connsiteY2" fmla="*/ 377652 h 1539414"/>
                  <a:gd name="connsiteX3" fmla="*/ 786454 w 799926"/>
                  <a:gd name="connsiteY3" fmla="*/ 1346339 h 1539414"/>
                  <a:gd name="connsiteX4" fmla="*/ 0 w 799926"/>
                  <a:gd name="connsiteY4" fmla="*/ 1539414 h 1539414"/>
                  <a:gd name="connsiteX5" fmla="*/ 0 w 799926"/>
                  <a:gd name="connsiteY5" fmla="*/ 1539414 h 1539414"/>
                  <a:gd name="connsiteX6" fmla="*/ 0 w 799926"/>
                  <a:gd name="connsiteY6" fmla="*/ 548277 h 1539414"/>
                  <a:gd name="connsiteX0" fmla="*/ 3683 w 803609"/>
                  <a:gd name="connsiteY0" fmla="*/ 548241 h 1539378"/>
                  <a:gd name="connsiteX1" fmla="*/ 470998 w 803609"/>
                  <a:gd name="connsiteY1" fmla="*/ 104 h 1539378"/>
                  <a:gd name="connsiteX2" fmla="*/ 803609 w 803609"/>
                  <a:gd name="connsiteY2" fmla="*/ 377616 h 1539378"/>
                  <a:gd name="connsiteX3" fmla="*/ 790137 w 803609"/>
                  <a:gd name="connsiteY3" fmla="*/ 1346303 h 1539378"/>
                  <a:gd name="connsiteX4" fmla="*/ 3683 w 803609"/>
                  <a:gd name="connsiteY4" fmla="*/ 1539378 h 1539378"/>
                  <a:gd name="connsiteX5" fmla="*/ 3683 w 803609"/>
                  <a:gd name="connsiteY5" fmla="*/ 1539378 h 1539378"/>
                  <a:gd name="connsiteX6" fmla="*/ 3683 w 803609"/>
                  <a:gd name="connsiteY6" fmla="*/ 548241 h 1539378"/>
                  <a:gd name="connsiteX0" fmla="*/ 3683 w 803609"/>
                  <a:gd name="connsiteY0" fmla="*/ 554900 h 1546037"/>
                  <a:gd name="connsiteX1" fmla="*/ 470998 w 803609"/>
                  <a:gd name="connsiteY1" fmla="*/ 6763 h 1546037"/>
                  <a:gd name="connsiteX2" fmla="*/ 803609 w 803609"/>
                  <a:gd name="connsiteY2" fmla="*/ 384275 h 1546037"/>
                  <a:gd name="connsiteX3" fmla="*/ 790137 w 803609"/>
                  <a:gd name="connsiteY3" fmla="*/ 1352962 h 1546037"/>
                  <a:gd name="connsiteX4" fmla="*/ 3683 w 803609"/>
                  <a:gd name="connsiteY4" fmla="*/ 1546037 h 1546037"/>
                  <a:gd name="connsiteX5" fmla="*/ 3683 w 803609"/>
                  <a:gd name="connsiteY5" fmla="*/ 1546037 h 1546037"/>
                  <a:gd name="connsiteX6" fmla="*/ 3683 w 803609"/>
                  <a:gd name="connsiteY6" fmla="*/ 554900 h 1546037"/>
                  <a:gd name="connsiteX0" fmla="*/ 0 w 799926"/>
                  <a:gd name="connsiteY0" fmla="*/ 554900 h 1546037"/>
                  <a:gd name="connsiteX1" fmla="*/ 467315 w 799926"/>
                  <a:gd name="connsiteY1" fmla="*/ 6763 h 1546037"/>
                  <a:gd name="connsiteX2" fmla="*/ 799926 w 799926"/>
                  <a:gd name="connsiteY2" fmla="*/ 384275 h 1546037"/>
                  <a:gd name="connsiteX3" fmla="*/ 786454 w 799926"/>
                  <a:gd name="connsiteY3" fmla="*/ 1352962 h 1546037"/>
                  <a:gd name="connsiteX4" fmla="*/ 0 w 799926"/>
                  <a:gd name="connsiteY4" fmla="*/ 1546037 h 1546037"/>
                  <a:gd name="connsiteX5" fmla="*/ 0 w 799926"/>
                  <a:gd name="connsiteY5" fmla="*/ 554900 h 1546037"/>
                  <a:gd name="connsiteX0" fmla="*/ 24713 w 824639"/>
                  <a:gd name="connsiteY0" fmla="*/ 554900 h 1555421"/>
                  <a:gd name="connsiteX1" fmla="*/ 492028 w 824639"/>
                  <a:gd name="connsiteY1" fmla="*/ 6763 h 1555421"/>
                  <a:gd name="connsiteX2" fmla="*/ 824639 w 824639"/>
                  <a:gd name="connsiteY2" fmla="*/ 384275 h 1555421"/>
                  <a:gd name="connsiteX3" fmla="*/ 811167 w 824639"/>
                  <a:gd name="connsiteY3" fmla="*/ 1352962 h 1555421"/>
                  <a:gd name="connsiteX4" fmla="*/ 24713 w 824639"/>
                  <a:gd name="connsiteY4" fmla="*/ 1546037 h 1555421"/>
                  <a:gd name="connsiteX5" fmla="*/ 24713 w 824639"/>
                  <a:gd name="connsiteY5" fmla="*/ 554900 h 1555421"/>
                  <a:gd name="connsiteX0" fmla="*/ 24713 w 832818"/>
                  <a:gd name="connsiteY0" fmla="*/ 554900 h 1554907"/>
                  <a:gd name="connsiteX1" fmla="*/ 492028 w 832818"/>
                  <a:gd name="connsiteY1" fmla="*/ 6763 h 1554907"/>
                  <a:gd name="connsiteX2" fmla="*/ 824639 w 832818"/>
                  <a:gd name="connsiteY2" fmla="*/ 384275 h 1554907"/>
                  <a:gd name="connsiteX3" fmla="*/ 811167 w 832818"/>
                  <a:gd name="connsiteY3" fmla="*/ 1352962 h 1554907"/>
                  <a:gd name="connsiteX4" fmla="*/ 24713 w 832818"/>
                  <a:gd name="connsiteY4" fmla="*/ 1546037 h 1554907"/>
                  <a:gd name="connsiteX5" fmla="*/ 24713 w 832818"/>
                  <a:gd name="connsiteY5" fmla="*/ 554900 h 1554907"/>
                  <a:gd name="connsiteX0" fmla="*/ 24713 w 832620"/>
                  <a:gd name="connsiteY0" fmla="*/ 554158 h 1554165"/>
                  <a:gd name="connsiteX1" fmla="*/ 492028 w 832620"/>
                  <a:gd name="connsiteY1" fmla="*/ 6021 h 1554165"/>
                  <a:gd name="connsiteX2" fmla="*/ 824639 w 832620"/>
                  <a:gd name="connsiteY2" fmla="*/ 383533 h 1554165"/>
                  <a:gd name="connsiteX3" fmla="*/ 811167 w 832620"/>
                  <a:gd name="connsiteY3" fmla="*/ 1352220 h 1554165"/>
                  <a:gd name="connsiteX4" fmla="*/ 24713 w 832620"/>
                  <a:gd name="connsiteY4" fmla="*/ 1545295 h 1554165"/>
                  <a:gd name="connsiteX5" fmla="*/ 24713 w 832620"/>
                  <a:gd name="connsiteY5" fmla="*/ 554158 h 1554165"/>
                  <a:gd name="connsiteX0" fmla="*/ 0 w 807907"/>
                  <a:gd name="connsiteY0" fmla="*/ 554158 h 1554165"/>
                  <a:gd name="connsiteX1" fmla="*/ 467315 w 807907"/>
                  <a:gd name="connsiteY1" fmla="*/ 6021 h 1554165"/>
                  <a:gd name="connsiteX2" fmla="*/ 799926 w 807907"/>
                  <a:gd name="connsiteY2" fmla="*/ 383533 h 1554165"/>
                  <a:gd name="connsiteX3" fmla="*/ 786454 w 807907"/>
                  <a:gd name="connsiteY3" fmla="*/ 1352220 h 1554165"/>
                  <a:gd name="connsiteX4" fmla="*/ 0 w 807907"/>
                  <a:gd name="connsiteY4" fmla="*/ 1545295 h 1554165"/>
                  <a:gd name="connsiteX5" fmla="*/ 0 w 807907"/>
                  <a:gd name="connsiteY5" fmla="*/ 554158 h 1554165"/>
                  <a:gd name="connsiteX0" fmla="*/ 0 w 800094"/>
                  <a:gd name="connsiteY0" fmla="*/ 554158 h 1554165"/>
                  <a:gd name="connsiteX1" fmla="*/ 467315 w 800094"/>
                  <a:gd name="connsiteY1" fmla="*/ 6021 h 1554165"/>
                  <a:gd name="connsiteX2" fmla="*/ 799926 w 800094"/>
                  <a:gd name="connsiteY2" fmla="*/ 383533 h 1554165"/>
                  <a:gd name="connsiteX3" fmla="*/ 786454 w 800094"/>
                  <a:gd name="connsiteY3" fmla="*/ 1352220 h 1554165"/>
                  <a:gd name="connsiteX4" fmla="*/ 0 w 800094"/>
                  <a:gd name="connsiteY4" fmla="*/ 1545295 h 1554165"/>
                  <a:gd name="connsiteX5" fmla="*/ 0 w 800094"/>
                  <a:gd name="connsiteY5" fmla="*/ 554158 h 1554165"/>
                  <a:gd name="connsiteX0" fmla="*/ 0 w 800094"/>
                  <a:gd name="connsiteY0" fmla="*/ 554158 h 1545295"/>
                  <a:gd name="connsiteX1" fmla="*/ 467315 w 800094"/>
                  <a:gd name="connsiteY1" fmla="*/ 6021 h 1545295"/>
                  <a:gd name="connsiteX2" fmla="*/ 799926 w 800094"/>
                  <a:gd name="connsiteY2" fmla="*/ 383533 h 1545295"/>
                  <a:gd name="connsiteX3" fmla="*/ 786454 w 800094"/>
                  <a:gd name="connsiteY3" fmla="*/ 1352220 h 1545295"/>
                  <a:gd name="connsiteX4" fmla="*/ 0 w 800094"/>
                  <a:gd name="connsiteY4" fmla="*/ 1545295 h 1545295"/>
                  <a:gd name="connsiteX5" fmla="*/ 0 w 800094"/>
                  <a:gd name="connsiteY5" fmla="*/ 554158 h 1545295"/>
                  <a:gd name="connsiteX0" fmla="*/ 2186 w 802280"/>
                  <a:gd name="connsiteY0" fmla="*/ 554158 h 1545295"/>
                  <a:gd name="connsiteX1" fmla="*/ 469501 w 802280"/>
                  <a:gd name="connsiteY1" fmla="*/ 6021 h 1545295"/>
                  <a:gd name="connsiteX2" fmla="*/ 802112 w 802280"/>
                  <a:gd name="connsiteY2" fmla="*/ 383533 h 1545295"/>
                  <a:gd name="connsiteX3" fmla="*/ 788640 w 802280"/>
                  <a:gd name="connsiteY3" fmla="*/ 1352220 h 1545295"/>
                  <a:gd name="connsiteX4" fmla="*/ 2186 w 802280"/>
                  <a:gd name="connsiteY4" fmla="*/ 1545295 h 1545295"/>
                  <a:gd name="connsiteX5" fmla="*/ 2186 w 802280"/>
                  <a:gd name="connsiteY5" fmla="*/ 554158 h 1545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2280" h="1545295">
                    <a:moveTo>
                      <a:pt x="2186" y="554158"/>
                    </a:moveTo>
                    <a:cubicBezTo>
                      <a:pt x="7106" y="299484"/>
                      <a:pt x="246378" y="52419"/>
                      <a:pt x="469501" y="6021"/>
                    </a:cubicBezTo>
                    <a:cubicBezTo>
                      <a:pt x="692624" y="-40377"/>
                      <a:pt x="807293" y="190597"/>
                      <a:pt x="802112" y="383533"/>
                    </a:cubicBezTo>
                    <a:lnTo>
                      <a:pt x="788640" y="1352220"/>
                    </a:lnTo>
                    <a:lnTo>
                      <a:pt x="2186" y="1545295"/>
                    </a:lnTo>
                    <a:cubicBezTo>
                      <a:pt x="2186" y="1214916"/>
                      <a:pt x="-2734" y="808832"/>
                      <a:pt x="2186" y="55415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40BF9424-025C-06D2-7001-D515FBB1B8BA}"/>
                  </a:ext>
                </a:extLst>
              </p:cNvPr>
              <p:cNvSpPr/>
              <p:nvPr/>
            </p:nvSpPr>
            <p:spPr>
              <a:xfrm>
                <a:off x="-103732" y="5510022"/>
                <a:ext cx="947182" cy="756730"/>
              </a:xfrm>
              <a:custGeom>
                <a:avLst/>
                <a:gdLst>
                  <a:gd name="connsiteX0" fmla="*/ 939800 w 1184275"/>
                  <a:gd name="connsiteY0" fmla="*/ 946150 h 946150"/>
                  <a:gd name="connsiteX1" fmla="*/ 1171575 w 1184275"/>
                  <a:gd name="connsiteY1" fmla="*/ 679450 h 946150"/>
                  <a:gd name="connsiteX2" fmla="*/ 1184275 w 1184275"/>
                  <a:gd name="connsiteY2" fmla="*/ 565150 h 946150"/>
                  <a:gd name="connsiteX3" fmla="*/ 238125 w 1184275"/>
                  <a:gd name="connsiteY3" fmla="*/ 0 h 946150"/>
                  <a:gd name="connsiteX4" fmla="*/ 0 w 1184275"/>
                  <a:gd name="connsiteY4" fmla="*/ 222250 h 946150"/>
                  <a:gd name="connsiteX5" fmla="*/ 939800 w 1184275"/>
                  <a:gd name="connsiteY5" fmla="*/ 946150 h 94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4275" h="946150">
                    <a:moveTo>
                      <a:pt x="939800" y="946150"/>
                    </a:moveTo>
                    <a:lnTo>
                      <a:pt x="1171575" y="679450"/>
                    </a:lnTo>
                    <a:lnTo>
                      <a:pt x="1184275" y="565150"/>
                    </a:lnTo>
                    <a:lnTo>
                      <a:pt x="238125" y="0"/>
                    </a:lnTo>
                    <a:lnTo>
                      <a:pt x="0" y="222250"/>
                    </a:lnTo>
                    <a:lnTo>
                      <a:pt x="939800" y="94615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70FF5E37-0387-61A7-C8C7-604C62F6724F}"/>
                  </a:ext>
                </a:extLst>
              </p:cNvPr>
              <p:cNvSpPr/>
              <p:nvPr/>
            </p:nvSpPr>
            <p:spPr>
              <a:xfrm rot="20149398">
                <a:off x="-875074" y="5767568"/>
                <a:ext cx="1607029" cy="1194077"/>
              </a:xfrm>
              <a:custGeom>
                <a:avLst/>
                <a:gdLst>
                  <a:gd name="connsiteX0" fmla="*/ 1377317 w 2026325"/>
                  <a:gd name="connsiteY0" fmla="*/ 20828 h 1548767"/>
                  <a:gd name="connsiteX1" fmla="*/ 2026325 w 2026325"/>
                  <a:gd name="connsiteY1" fmla="*/ 896787 h 1548767"/>
                  <a:gd name="connsiteX2" fmla="*/ 2005448 w 2026325"/>
                  <a:gd name="connsiteY2" fmla="*/ 950962 h 1548767"/>
                  <a:gd name="connsiteX3" fmla="*/ 993914 w 2026325"/>
                  <a:gd name="connsiteY3" fmla="*/ 1546736 h 1548767"/>
                  <a:gd name="connsiteX4" fmla="*/ 713 w 2026325"/>
                  <a:gd name="connsiteY4" fmla="*/ 829979 h 1548767"/>
                  <a:gd name="connsiteX5" fmla="*/ 9922 w 2026325"/>
                  <a:gd name="connsiteY5" fmla="*/ 750723 h 1548767"/>
                  <a:gd name="connsiteX6" fmla="*/ 22495 w 2026325"/>
                  <a:gd name="connsiteY6" fmla="*/ 700472 h 1548767"/>
                  <a:gd name="connsiteX7" fmla="*/ 6362 w 2026325"/>
                  <a:gd name="connsiteY7" fmla="*/ 604177 h 1548767"/>
                  <a:gd name="connsiteX8" fmla="*/ 760025 w 2026325"/>
                  <a:gd name="connsiteY8" fmla="*/ 47770 h 1548767"/>
                  <a:gd name="connsiteX9" fmla="*/ 804245 w 2026325"/>
                  <a:gd name="connsiteY9" fmla="*/ 45087 h 1548767"/>
                  <a:gd name="connsiteX10" fmla="*/ 861312 w 2026325"/>
                  <a:gd name="connsiteY10" fmla="*/ 28928 h 1548767"/>
                  <a:gd name="connsiteX11" fmla="*/ 1069906 w 2026325"/>
                  <a:gd name="connsiteY11" fmla="*/ 2031 h 1548767"/>
                  <a:gd name="connsiteX12" fmla="*/ 1374844 w 2026325"/>
                  <a:gd name="connsiteY12" fmla="*/ 20223 h 154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6325" h="1548767">
                    <a:moveTo>
                      <a:pt x="1377317" y="20828"/>
                    </a:moveTo>
                    <a:lnTo>
                      <a:pt x="2026325" y="896787"/>
                    </a:lnTo>
                    <a:lnTo>
                      <a:pt x="2005448" y="950962"/>
                    </a:lnTo>
                    <a:cubicBezTo>
                      <a:pt x="1859419" y="1272403"/>
                      <a:pt x="1456645" y="1521789"/>
                      <a:pt x="993914" y="1546736"/>
                    </a:cubicBezTo>
                    <a:cubicBezTo>
                      <a:pt x="424399" y="1577440"/>
                      <a:pt x="-20271" y="1256537"/>
                      <a:pt x="713" y="829979"/>
                    </a:cubicBezTo>
                    <a:cubicBezTo>
                      <a:pt x="2024" y="803319"/>
                      <a:pt x="5124" y="776878"/>
                      <a:pt x="9922" y="750723"/>
                    </a:cubicBezTo>
                    <a:lnTo>
                      <a:pt x="22495" y="700472"/>
                    </a:lnTo>
                    <a:lnTo>
                      <a:pt x="6362" y="604177"/>
                    </a:lnTo>
                    <a:cubicBezTo>
                      <a:pt x="6362" y="329718"/>
                      <a:pt x="329910" y="100729"/>
                      <a:pt x="760025" y="47770"/>
                    </a:cubicBezTo>
                    <a:lnTo>
                      <a:pt x="804245" y="45087"/>
                    </a:lnTo>
                    <a:lnTo>
                      <a:pt x="861312" y="28928"/>
                    </a:lnTo>
                    <a:cubicBezTo>
                      <a:pt x="928946" y="15020"/>
                      <a:pt x="998717" y="5870"/>
                      <a:pt x="1069906" y="2031"/>
                    </a:cubicBezTo>
                    <a:cubicBezTo>
                      <a:pt x="1176690" y="-3726"/>
                      <a:pt x="1279085" y="2878"/>
                      <a:pt x="1374844" y="2022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D5FC9816-DD0C-143E-1BB1-FC62D00DF59D}"/>
                  </a:ext>
                </a:extLst>
              </p:cNvPr>
              <p:cNvSpPr/>
              <p:nvPr/>
            </p:nvSpPr>
            <p:spPr>
              <a:xfrm rot="20149398">
                <a:off x="-909977" y="5630474"/>
                <a:ext cx="1585693" cy="1124231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2615" h="1405642">
                    <a:moveTo>
                      <a:pt x="1285618" y="23071"/>
                    </a:moveTo>
                    <a:lnTo>
                      <a:pt x="1982615" y="963799"/>
                    </a:lnTo>
                    <a:lnTo>
                      <a:pt x="1975872" y="976391"/>
                    </a:lnTo>
                    <a:cubicBezTo>
                      <a:pt x="1819761" y="1228644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46A2CEFC-CFD9-6C90-BAAF-A78B33B25117}"/>
                  </a:ext>
                </a:extLst>
              </p:cNvPr>
              <p:cNvGrpSpPr/>
              <p:nvPr/>
            </p:nvGrpSpPr>
            <p:grpSpPr>
              <a:xfrm>
                <a:off x="4410" y="5595936"/>
                <a:ext cx="580209" cy="337077"/>
                <a:chOff x="3730104" y="3089596"/>
                <a:chExt cx="725443" cy="421452"/>
              </a:xfrm>
            </p:grpSpPr>
            <p:sp>
              <p:nvSpPr>
                <p:cNvPr id="94" name="四角形: 上の 2 つの角を丸める 93">
                  <a:extLst>
                    <a:ext uri="{FF2B5EF4-FFF2-40B4-BE49-F238E27FC236}">
                      <a16:creationId xmlns:a16="http://schemas.microsoft.com/office/drawing/2014/main" id="{EF6B6783-A12C-4BD9-9A7B-FA63B7D08DDB}"/>
                    </a:ext>
                  </a:extLst>
                </p:cNvPr>
                <p:cNvSpPr/>
                <p:nvPr/>
              </p:nvSpPr>
              <p:spPr>
                <a:xfrm rot="18000000">
                  <a:off x="3822728" y="2996972"/>
                  <a:ext cx="123229" cy="30847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5" name="四角形: 上の 2 つの角を丸める 94">
                  <a:extLst>
                    <a:ext uri="{FF2B5EF4-FFF2-40B4-BE49-F238E27FC236}">
                      <a16:creationId xmlns:a16="http://schemas.microsoft.com/office/drawing/2014/main" id="{2D12446D-D188-1C84-A00D-8B904EA2BB4F}"/>
                    </a:ext>
                  </a:extLst>
                </p:cNvPr>
                <p:cNvSpPr/>
                <p:nvPr/>
              </p:nvSpPr>
              <p:spPr>
                <a:xfrm rot="18000000">
                  <a:off x="4003645" y="3101425"/>
                  <a:ext cx="123229" cy="30847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6" name="四角形: 上の 2 つの角を丸める 95">
                  <a:extLst>
                    <a:ext uri="{FF2B5EF4-FFF2-40B4-BE49-F238E27FC236}">
                      <a16:creationId xmlns:a16="http://schemas.microsoft.com/office/drawing/2014/main" id="{EE8A6905-BA08-BE6B-DB71-2F151D2C2402}"/>
                    </a:ext>
                  </a:extLst>
                </p:cNvPr>
                <p:cNvSpPr/>
                <p:nvPr/>
              </p:nvSpPr>
              <p:spPr>
                <a:xfrm rot="18000000">
                  <a:off x="4204668" y="3217485"/>
                  <a:ext cx="123229" cy="30847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AFB21D72-3923-260A-525C-89459B680E67}"/>
                    </a:ext>
                  </a:extLst>
                </p:cNvPr>
                <p:cNvSpPr/>
                <p:nvPr/>
              </p:nvSpPr>
              <p:spPr>
                <a:xfrm rot="1800000">
                  <a:off x="4344777" y="3387819"/>
                  <a:ext cx="110770" cy="123229"/>
                </a:xfrm>
                <a:custGeom>
                  <a:avLst/>
                  <a:gdLst>
                    <a:gd name="connsiteX0" fmla="*/ 61913 w 123825"/>
                    <a:gd name="connsiteY0" fmla="*/ 0 h 127628"/>
                    <a:gd name="connsiteX1" fmla="*/ 84556 w 123825"/>
                    <a:gd name="connsiteY1" fmla="*/ 4572 h 127628"/>
                    <a:gd name="connsiteX2" fmla="*/ 123825 w 123825"/>
                    <a:gd name="connsiteY2" fmla="*/ 63814 h 127628"/>
                    <a:gd name="connsiteX3" fmla="*/ 84556 w 123825"/>
                    <a:gd name="connsiteY3" fmla="*/ 123057 h 127628"/>
                    <a:gd name="connsiteX4" fmla="*/ 61913 w 123825"/>
                    <a:gd name="connsiteY4" fmla="*/ 127628 h 127628"/>
                    <a:gd name="connsiteX5" fmla="*/ 39269 w 123825"/>
                    <a:gd name="connsiteY5" fmla="*/ 123057 h 127628"/>
                    <a:gd name="connsiteX6" fmla="*/ 0 w 123825"/>
                    <a:gd name="connsiteY6" fmla="*/ 63814 h 127628"/>
                    <a:gd name="connsiteX7" fmla="*/ 39269 w 123825"/>
                    <a:gd name="connsiteY7" fmla="*/ 4572 h 127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825" h="127628">
                      <a:moveTo>
                        <a:pt x="61913" y="0"/>
                      </a:moveTo>
                      <a:lnTo>
                        <a:pt x="84556" y="4572"/>
                      </a:lnTo>
                      <a:cubicBezTo>
                        <a:pt x="107633" y="14332"/>
                        <a:pt x="123825" y="37183"/>
                        <a:pt x="123825" y="63814"/>
                      </a:cubicBezTo>
                      <a:cubicBezTo>
                        <a:pt x="123825" y="90446"/>
                        <a:pt x="107633" y="113296"/>
                        <a:pt x="84556" y="123057"/>
                      </a:cubicBezTo>
                      <a:lnTo>
                        <a:pt x="61913" y="127628"/>
                      </a:lnTo>
                      <a:lnTo>
                        <a:pt x="39269" y="123057"/>
                      </a:lnTo>
                      <a:cubicBezTo>
                        <a:pt x="16192" y="113296"/>
                        <a:pt x="0" y="90446"/>
                        <a:pt x="0" y="63814"/>
                      </a:cubicBezTo>
                      <a:cubicBezTo>
                        <a:pt x="0" y="37183"/>
                        <a:pt x="16192" y="14332"/>
                        <a:pt x="39269" y="457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b="1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92BA1511-022D-FBB4-D7A7-B458A3B59A22}"/>
                  </a:ext>
                </a:extLst>
              </p:cNvPr>
              <p:cNvSpPr/>
              <p:nvPr/>
            </p:nvSpPr>
            <p:spPr>
              <a:xfrm rot="20149398">
                <a:off x="-937478" y="5533952"/>
                <a:ext cx="1559346" cy="1135290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  <a:gd name="connsiteX0" fmla="*/ 1328001 w 1982615"/>
                  <a:gd name="connsiteY0" fmla="*/ 6820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  <a:gd name="connsiteX7" fmla="*/ 1328001 w 1982615"/>
                  <a:gd name="connsiteY7" fmla="*/ 68201 h 1405642"/>
                  <a:gd name="connsiteX0" fmla="*/ 1349281 w 1982615"/>
                  <a:gd name="connsiteY0" fmla="*/ 67313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  <a:gd name="connsiteX7" fmla="*/ 1349281 w 1982615"/>
                  <a:gd name="connsiteY7" fmla="*/ 67313 h 1405642"/>
                  <a:gd name="connsiteX0" fmla="*/ 1349281 w 1982615"/>
                  <a:gd name="connsiteY0" fmla="*/ 67313 h 1405642"/>
                  <a:gd name="connsiteX1" fmla="*/ 1951626 w 1982615"/>
                  <a:gd name="connsiteY1" fmla="*/ 885879 h 1405642"/>
                  <a:gd name="connsiteX2" fmla="*/ 1982615 w 1982615"/>
                  <a:gd name="connsiteY2" fmla="*/ 963799 h 1405642"/>
                  <a:gd name="connsiteX3" fmla="*/ 1975872 w 1982615"/>
                  <a:gd name="connsiteY3" fmla="*/ 976391 h 1405642"/>
                  <a:gd name="connsiteX4" fmla="*/ 1028342 w 1982615"/>
                  <a:gd name="connsiteY4" fmla="*/ 1405642 h 1405642"/>
                  <a:gd name="connsiteX5" fmla="*/ 0 w 1982615"/>
                  <a:gd name="connsiteY5" fmla="*/ 702821 h 1405642"/>
                  <a:gd name="connsiteX6" fmla="*/ 1028342 w 1982615"/>
                  <a:gd name="connsiteY6" fmla="*/ 0 h 1405642"/>
                  <a:gd name="connsiteX7" fmla="*/ 1235589 w 1982615"/>
                  <a:gd name="connsiteY7" fmla="*/ 14279 h 1405642"/>
                  <a:gd name="connsiteX8" fmla="*/ 1349281 w 1982615"/>
                  <a:gd name="connsiteY8" fmla="*/ 67313 h 1405642"/>
                  <a:gd name="connsiteX0" fmla="*/ 1349281 w 1982615"/>
                  <a:gd name="connsiteY0" fmla="*/ 67313 h 1405642"/>
                  <a:gd name="connsiteX1" fmla="*/ 1951626 w 1982615"/>
                  <a:gd name="connsiteY1" fmla="*/ 885879 h 1405642"/>
                  <a:gd name="connsiteX2" fmla="*/ 1982615 w 1982615"/>
                  <a:gd name="connsiteY2" fmla="*/ 963799 h 1405642"/>
                  <a:gd name="connsiteX3" fmla="*/ 1975872 w 1982615"/>
                  <a:gd name="connsiteY3" fmla="*/ 976391 h 1405642"/>
                  <a:gd name="connsiteX4" fmla="*/ 1028342 w 1982615"/>
                  <a:gd name="connsiteY4" fmla="*/ 1405642 h 1405642"/>
                  <a:gd name="connsiteX5" fmla="*/ 0 w 1982615"/>
                  <a:gd name="connsiteY5" fmla="*/ 702821 h 1405642"/>
                  <a:gd name="connsiteX6" fmla="*/ 1028342 w 1982615"/>
                  <a:gd name="connsiteY6" fmla="*/ 0 h 1405642"/>
                  <a:gd name="connsiteX7" fmla="*/ 1235589 w 1982615"/>
                  <a:gd name="connsiteY7" fmla="*/ 14279 h 1405642"/>
                  <a:gd name="connsiteX8" fmla="*/ 1349281 w 1982615"/>
                  <a:gd name="connsiteY8" fmla="*/ 67313 h 1405642"/>
                  <a:gd name="connsiteX0" fmla="*/ 1349281 w 1975872"/>
                  <a:gd name="connsiteY0" fmla="*/ 67313 h 1405642"/>
                  <a:gd name="connsiteX1" fmla="*/ 1951626 w 1975872"/>
                  <a:gd name="connsiteY1" fmla="*/ 885879 h 1405642"/>
                  <a:gd name="connsiteX2" fmla="*/ 1975872 w 1975872"/>
                  <a:gd name="connsiteY2" fmla="*/ 976391 h 1405642"/>
                  <a:gd name="connsiteX3" fmla="*/ 1028342 w 1975872"/>
                  <a:gd name="connsiteY3" fmla="*/ 1405642 h 1405642"/>
                  <a:gd name="connsiteX4" fmla="*/ 0 w 1975872"/>
                  <a:gd name="connsiteY4" fmla="*/ 702821 h 1405642"/>
                  <a:gd name="connsiteX5" fmla="*/ 1028342 w 1975872"/>
                  <a:gd name="connsiteY5" fmla="*/ 0 h 1405642"/>
                  <a:gd name="connsiteX6" fmla="*/ 1235589 w 1975872"/>
                  <a:gd name="connsiteY6" fmla="*/ 14279 h 1405642"/>
                  <a:gd name="connsiteX7" fmla="*/ 1349281 w 1975872"/>
                  <a:gd name="connsiteY7" fmla="*/ 67313 h 1405642"/>
                  <a:gd name="connsiteX0" fmla="*/ 1349281 w 1976589"/>
                  <a:gd name="connsiteY0" fmla="*/ 67313 h 1405642"/>
                  <a:gd name="connsiteX1" fmla="*/ 1951626 w 1976589"/>
                  <a:gd name="connsiteY1" fmla="*/ 885879 h 1405642"/>
                  <a:gd name="connsiteX2" fmla="*/ 1975872 w 1976589"/>
                  <a:gd name="connsiteY2" fmla="*/ 976391 h 1405642"/>
                  <a:gd name="connsiteX3" fmla="*/ 1028342 w 1976589"/>
                  <a:gd name="connsiteY3" fmla="*/ 1405642 h 1405642"/>
                  <a:gd name="connsiteX4" fmla="*/ 0 w 1976589"/>
                  <a:gd name="connsiteY4" fmla="*/ 702821 h 1405642"/>
                  <a:gd name="connsiteX5" fmla="*/ 1028342 w 1976589"/>
                  <a:gd name="connsiteY5" fmla="*/ 0 h 1405642"/>
                  <a:gd name="connsiteX6" fmla="*/ 1235589 w 1976589"/>
                  <a:gd name="connsiteY6" fmla="*/ 14279 h 1405642"/>
                  <a:gd name="connsiteX7" fmla="*/ 1349281 w 1976589"/>
                  <a:gd name="connsiteY7" fmla="*/ 67313 h 1405642"/>
                  <a:gd name="connsiteX0" fmla="*/ 1349281 w 1982563"/>
                  <a:gd name="connsiteY0" fmla="*/ 81071 h 1419400"/>
                  <a:gd name="connsiteX1" fmla="*/ 1961569 w 1982563"/>
                  <a:gd name="connsiteY1" fmla="*/ 901366 h 1419400"/>
                  <a:gd name="connsiteX2" fmla="*/ 1975872 w 1982563"/>
                  <a:gd name="connsiteY2" fmla="*/ 990149 h 1419400"/>
                  <a:gd name="connsiteX3" fmla="*/ 1028342 w 1982563"/>
                  <a:gd name="connsiteY3" fmla="*/ 1419400 h 1419400"/>
                  <a:gd name="connsiteX4" fmla="*/ 0 w 1982563"/>
                  <a:gd name="connsiteY4" fmla="*/ 716579 h 1419400"/>
                  <a:gd name="connsiteX5" fmla="*/ 1028342 w 1982563"/>
                  <a:gd name="connsiteY5" fmla="*/ 13758 h 1419400"/>
                  <a:gd name="connsiteX6" fmla="*/ 1235589 w 1982563"/>
                  <a:gd name="connsiteY6" fmla="*/ 28037 h 1419400"/>
                  <a:gd name="connsiteX7" fmla="*/ 1349281 w 1982563"/>
                  <a:gd name="connsiteY7" fmla="*/ 81071 h 1419400"/>
                  <a:gd name="connsiteX0" fmla="*/ 1349281 w 1982564"/>
                  <a:gd name="connsiteY0" fmla="*/ 67313 h 1405642"/>
                  <a:gd name="connsiteX1" fmla="*/ 1961569 w 1982564"/>
                  <a:gd name="connsiteY1" fmla="*/ 887608 h 1405642"/>
                  <a:gd name="connsiteX2" fmla="*/ 1975872 w 1982564"/>
                  <a:gd name="connsiteY2" fmla="*/ 976391 h 1405642"/>
                  <a:gd name="connsiteX3" fmla="*/ 1028342 w 1982564"/>
                  <a:gd name="connsiteY3" fmla="*/ 1405642 h 1405642"/>
                  <a:gd name="connsiteX4" fmla="*/ 0 w 1982564"/>
                  <a:gd name="connsiteY4" fmla="*/ 702821 h 1405642"/>
                  <a:gd name="connsiteX5" fmla="*/ 1028342 w 1982564"/>
                  <a:gd name="connsiteY5" fmla="*/ 0 h 1405642"/>
                  <a:gd name="connsiteX6" fmla="*/ 1235589 w 1982564"/>
                  <a:gd name="connsiteY6" fmla="*/ 14279 h 1405642"/>
                  <a:gd name="connsiteX7" fmla="*/ 1349281 w 1982564"/>
                  <a:gd name="connsiteY7" fmla="*/ 67313 h 1405642"/>
                  <a:gd name="connsiteX0" fmla="*/ 1349281 w 1986712"/>
                  <a:gd name="connsiteY0" fmla="*/ 67313 h 1405642"/>
                  <a:gd name="connsiteX1" fmla="*/ 1961569 w 1986712"/>
                  <a:gd name="connsiteY1" fmla="*/ 887608 h 1405642"/>
                  <a:gd name="connsiteX2" fmla="*/ 1975872 w 1986712"/>
                  <a:gd name="connsiteY2" fmla="*/ 976391 h 1405642"/>
                  <a:gd name="connsiteX3" fmla="*/ 1028342 w 1986712"/>
                  <a:gd name="connsiteY3" fmla="*/ 1405642 h 1405642"/>
                  <a:gd name="connsiteX4" fmla="*/ 0 w 1986712"/>
                  <a:gd name="connsiteY4" fmla="*/ 702821 h 1405642"/>
                  <a:gd name="connsiteX5" fmla="*/ 1028342 w 1986712"/>
                  <a:gd name="connsiteY5" fmla="*/ 0 h 1405642"/>
                  <a:gd name="connsiteX6" fmla="*/ 1235589 w 1986712"/>
                  <a:gd name="connsiteY6" fmla="*/ 14279 h 1405642"/>
                  <a:gd name="connsiteX7" fmla="*/ 1349281 w 1986712"/>
                  <a:gd name="connsiteY7" fmla="*/ 67313 h 1405642"/>
                  <a:gd name="connsiteX0" fmla="*/ 1349281 w 1986712"/>
                  <a:gd name="connsiteY0" fmla="*/ 67313 h 1405642"/>
                  <a:gd name="connsiteX1" fmla="*/ 1961569 w 1986712"/>
                  <a:gd name="connsiteY1" fmla="*/ 887608 h 1405642"/>
                  <a:gd name="connsiteX2" fmla="*/ 1975872 w 1986712"/>
                  <a:gd name="connsiteY2" fmla="*/ 976391 h 1405642"/>
                  <a:gd name="connsiteX3" fmla="*/ 1028342 w 1986712"/>
                  <a:gd name="connsiteY3" fmla="*/ 1405642 h 1405642"/>
                  <a:gd name="connsiteX4" fmla="*/ 0 w 1986712"/>
                  <a:gd name="connsiteY4" fmla="*/ 702821 h 1405642"/>
                  <a:gd name="connsiteX5" fmla="*/ 1028342 w 1986712"/>
                  <a:gd name="connsiteY5" fmla="*/ 0 h 1405642"/>
                  <a:gd name="connsiteX6" fmla="*/ 1235589 w 1986712"/>
                  <a:gd name="connsiteY6" fmla="*/ 14279 h 1405642"/>
                  <a:gd name="connsiteX7" fmla="*/ 1349281 w 1986712"/>
                  <a:gd name="connsiteY7" fmla="*/ 67313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86712" h="1405642">
                    <a:moveTo>
                      <a:pt x="1349281" y="67313"/>
                    </a:moveTo>
                    <a:cubicBezTo>
                      <a:pt x="1381359" y="108820"/>
                      <a:pt x="1919271" y="826849"/>
                      <a:pt x="1961569" y="887608"/>
                    </a:cubicBezTo>
                    <a:cubicBezTo>
                      <a:pt x="2003867" y="948367"/>
                      <a:pt x="1981203" y="952072"/>
                      <a:pt x="1975872" y="976391"/>
                    </a:cubicBezTo>
                    <a:cubicBezTo>
                      <a:pt x="1900917" y="1151811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ubicBezTo>
                      <a:pt x="1252265" y="17210"/>
                      <a:pt x="1317203" y="25806"/>
                      <a:pt x="1349281" y="6731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82DD8787-E8C4-EFE8-72E0-5D5C84DDACE7}"/>
                </a:ext>
              </a:extLst>
            </p:cNvPr>
            <p:cNvSpPr/>
            <p:nvPr/>
          </p:nvSpPr>
          <p:spPr bwMode="auto">
            <a:xfrm>
              <a:off x="7192847" y="1907770"/>
              <a:ext cx="699497" cy="817513"/>
            </a:xfrm>
            <a:custGeom>
              <a:avLst/>
              <a:gdLst>
                <a:gd name="connsiteX0" fmla="*/ 363351 w 699497"/>
                <a:gd name="connsiteY0" fmla="*/ 93 h 817513"/>
                <a:gd name="connsiteX1" fmla="*/ 406674 w 699497"/>
                <a:gd name="connsiteY1" fmla="*/ 8606 h 817513"/>
                <a:gd name="connsiteX2" fmla="*/ 629037 w 699497"/>
                <a:gd name="connsiteY2" fmla="*/ 428183 h 817513"/>
                <a:gd name="connsiteX3" fmla="*/ 699497 w 699497"/>
                <a:gd name="connsiteY3" fmla="*/ 398086 h 817513"/>
                <a:gd name="connsiteX4" fmla="*/ 606508 w 699497"/>
                <a:gd name="connsiteY4" fmla="*/ 624522 h 817513"/>
                <a:gd name="connsiteX5" fmla="*/ 482428 w 699497"/>
                <a:gd name="connsiteY5" fmla="*/ 490802 h 817513"/>
                <a:gd name="connsiteX6" fmla="*/ 553015 w 699497"/>
                <a:gd name="connsiteY6" fmla="*/ 460652 h 817513"/>
                <a:gd name="connsiteX7" fmla="*/ 164128 w 699497"/>
                <a:gd name="connsiteY7" fmla="*/ 293131 h 817513"/>
                <a:gd name="connsiteX8" fmla="*/ 78442 w 699497"/>
                <a:gd name="connsiteY8" fmla="*/ 800044 h 817513"/>
                <a:gd name="connsiteX9" fmla="*/ 0 w 699497"/>
                <a:gd name="connsiteY9" fmla="*/ 817513 h 817513"/>
                <a:gd name="connsiteX10" fmla="*/ 152792 w 699497"/>
                <a:gd name="connsiteY10" fmla="*/ 159420 h 817513"/>
                <a:gd name="connsiteX11" fmla="*/ 310112 w 699497"/>
                <a:gd name="connsiteY11" fmla="*/ 8293 h 817513"/>
                <a:gd name="connsiteX12" fmla="*/ 363351 w 699497"/>
                <a:gd name="connsiteY12" fmla="*/ 93 h 817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9497" h="817513">
                  <a:moveTo>
                    <a:pt x="363351" y="93"/>
                  </a:moveTo>
                  <a:cubicBezTo>
                    <a:pt x="377992" y="629"/>
                    <a:pt x="392468" y="3486"/>
                    <a:pt x="406674" y="8606"/>
                  </a:cubicBezTo>
                  <a:cubicBezTo>
                    <a:pt x="506115" y="44442"/>
                    <a:pt x="592304" y="191113"/>
                    <a:pt x="629037" y="428183"/>
                  </a:cubicBezTo>
                  <a:lnTo>
                    <a:pt x="699497" y="398086"/>
                  </a:lnTo>
                  <a:lnTo>
                    <a:pt x="606508" y="624522"/>
                  </a:lnTo>
                  <a:lnTo>
                    <a:pt x="482428" y="490802"/>
                  </a:lnTo>
                  <a:lnTo>
                    <a:pt x="553015" y="460652"/>
                  </a:lnTo>
                  <a:cubicBezTo>
                    <a:pt x="494323" y="50263"/>
                    <a:pt x="293823" y="-36106"/>
                    <a:pt x="164128" y="293131"/>
                  </a:cubicBezTo>
                  <a:cubicBezTo>
                    <a:pt x="110778" y="428558"/>
                    <a:pt x="79575" y="613159"/>
                    <a:pt x="78442" y="800044"/>
                  </a:cubicBezTo>
                  <a:lnTo>
                    <a:pt x="0" y="817513"/>
                  </a:lnTo>
                  <a:cubicBezTo>
                    <a:pt x="1531" y="564512"/>
                    <a:pt x="59126" y="316445"/>
                    <a:pt x="152792" y="159420"/>
                  </a:cubicBezTo>
                  <a:cubicBezTo>
                    <a:pt x="202444" y="76179"/>
                    <a:pt x="256527" y="26730"/>
                    <a:pt x="310112" y="8293"/>
                  </a:cubicBezTo>
                  <a:cubicBezTo>
                    <a:pt x="327974" y="2149"/>
                    <a:pt x="345781" y="-551"/>
                    <a:pt x="363351" y="93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9CF4C51-D033-3A46-F808-F9DEE8A3CB95}"/>
              </a:ext>
            </a:extLst>
          </p:cNvPr>
          <p:cNvSpPr txBox="1"/>
          <p:nvPr/>
        </p:nvSpPr>
        <p:spPr>
          <a:xfrm>
            <a:off x="363262" y="711200"/>
            <a:ext cx="6095596" cy="533997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このトイレは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自動開閉では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ありません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82375B4-EE57-245A-2705-F985CF0CB22A}"/>
              </a:ext>
            </a:extLst>
          </p:cNvPr>
          <p:cNvSpPr txBox="1"/>
          <p:nvPr/>
        </p:nvSpPr>
        <p:spPr>
          <a:xfrm rot="20700000">
            <a:off x="7091951" y="1107027"/>
            <a:ext cx="2352940" cy="145454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4000" dirty="0">
                <a:ln w="28575">
                  <a:noFill/>
                </a:ln>
                <a:solidFill>
                  <a:sysClr val="windowText" lastClr="000000"/>
                </a:solidFill>
              </a:rPr>
              <a:t>使用後は</a:t>
            </a:r>
            <a:endParaRPr lang="en-US" altLang="ja-JP" sz="40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4000" dirty="0">
                <a:ln w="28575">
                  <a:noFill/>
                </a:ln>
                <a:solidFill>
                  <a:sysClr val="windowText" lastClr="000000"/>
                </a:solidFill>
              </a:rPr>
              <a:t>フタを閉めて</a:t>
            </a:r>
            <a:endParaRPr lang="en-US" altLang="ja-JP" sz="40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4000" dirty="0">
                <a:ln w="28575">
                  <a:noFill/>
                </a:ln>
                <a:solidFill>
                  <a:sysClr val="windowText" lastClr="000000"/>
                </a:solidFill>
              </a:rPr>
              <a:t>ください</a:t>
            </a:r>
            <a:endParaRPr lang="en-US" altLang="ja-JP" sz="40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55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このトイレは自動開閉ではありませんの貼り紙</dc:title>
  <dc:subject>このトイレは自動開閉ではありませんの貼り紙</dc:subject>
  <dc:creator>でじけろお</dc:creator>
  <cp:revision>1</cp:revision>
  <dcterms:created xsi:type="dcterms:W3CDTF">2014-12-04T06:28:23Z</dcterms:created>
  <dcterms:modified xsi:type="dcterms:W3CDTF">2025-03-29T08:45:05Z</dcterms:modified>
  <cp:version>1</cp:version>
</cp:coreProperties>
</file>