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21" r:id="rId2"/>
    <p:sldId id="320" r:id="rId3"/>
    <p:sldId id="312" r:id="rId4"/>
    <p:sldId id="316" r:id="rId5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6600"/>
    <a:srgbClr val="FFCC66"/>
    <a:srgbClr val="FF0000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0" d="100"/>
          <a:sy n="50" d="100"/>
        </p:scale>
        <p:origin x="1350" y="27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240670" y="1778481"/>
            <a:ext cx="9339340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99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89" name="フリーフォーム: 図形 88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391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507E869-6B33-6D09-CDB0-678B5D870120}"/>
              </a:ext>
            </a:extLst>
          </p:cNvPr>
          <p:cNvSpPr txBox="1"/>
          <p:nvPr/>
        </p:nvSpPr>
        <p:spPr>
          <a:xfrm rot="5400000">
            <a:off x="-512806" y="2647949"/>
            <a:ext cx="7883611" cy="461010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このトイレは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自動開閉では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ありません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7988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C9A90FD0-5899-73E9-E5FF-679E129752DD}"/>
              </a:ext>
            </a:extLst>
          </p:cNvPr>
          <p:cNvGrpSpPr/>
          <p:nvPr/>
        </p:nvGrpSpPr>
        <p:grpSpPr>
          <a:xfrm>
            <a:off x="834938" y="5575034"/>
            <a:ext cx="2270766" cy="2270766"/>
            <a:chOff x="1767758" y="4700136"/>
            <a:chExt cx="1889842" cy="1889842"/>
          </a:xfrm>
        </p:grpSpPr>
        <p:sp>
          <p:nvSpPr>
            <p:cNvPr id="5" name="楕円 4">
              <a:extLst>
                <a:ext uri="{FF2B5EF4-FFF2-40B4-BE49-F238E27FC236}">
                  <a16:creationId xmlns:a16="http://schemas.microsoft.com/office/drawing/2014/main" id="{E1F5A0C5-EA54-2639-EACF-CCE60EDF445D}"/>
                </a:ext>
              </a:extLst>
            </p:cNvPr>
            <p:cNvSpPr/>
            <p:nvPr/>
          </p:nvSpPr>
          <p:spPr bwMode="auto">
            <a:xfrm>
              <a:off x="1767758" y="4700136"/>
              <a:ext cx="1889842" cy="1889842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50CAC5A4-C410-3624-9C94-0C5DCA426C7C}"/>
                </a:ext>
              </a:extLst>
            </p:cNvPr>
            <p:cNvGrpSpPr/>
            <p:nvPr/>
          </p:nvGrpSpPr>
          <p:grpSpPr>
            <a:xfrm>
              <a:off x="1930392" y="4816707"/>
              <a:ext cx="1614981" cy="1661283"/>
              <a:chOff x="824512" y="4905822"/>
              <a:chExt cx="2224500" cy="2288277"/>
            </a:xfrm>
          </p:grpSpPr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0F5E28F8-43A9-63CE-1EA8-E53DD48CF0E2}"/>
                  </a:ext>
                </a:extLst>
              </p:cNvPr>
              <p:cNvSpPr/>
              <p:nvPr/>
            </p:nvSpPr>
            <p:spPr bwMode="auto">
              <a:xfrm>
                <a:off x="824512" y="4905822"/>
                <a:ext cx="2224500" cy="2288277"/>
              </a:xfrm>
              <a:custGeom>
                <a:avLst/>
                <a:gdLst>
                  <a:gd name="connsiteX0" fmla="*/ 18789 w 1898281"/>
                  <a:gd name="connsiteY0" fmla="*/ 1170131 h 1952705"/>
                  <a:gd name="connsiteX1" fmla="*/ 530760 w 1898281"/>
                  <a:gd name="connsiteY1" fmla="*/ 1170131 h 1952705"/>
                  <a:gd name="connsiteX2" fmla="*/ 990751 w 1898281"/>
                  <a:gd name="connsiteY2" fmla="*/ 1170131 h 1952705"/>
                  <a:gd name="connsiteX3" fmla="*/ 1226243 w 1898281"/>
                  <a:gd name="connsiteY3" fmla="*/ 1170131 h 1952705"/>
                  <a:gd name="connsiteX4" fmla="*/ 1226243 w 1898281"/>
                  <a:gd name="connsiteY4" fmla="*/ 1951547 h 1952705"/>
                  <a:gd name="connsiteX5" fmla="*/ 1227836 w 1898281"/>
                  <a:gd name="connsiteY5" fmla="*/ 1952705 h 1952705"/>
                  <a:gd name="connsiteX6" fmla="*/ 183582 w 1898281"/>
                  <a:gd name="connsiteY6" fmla="*/ 1952705 h 1952705"/>
                  <a:gd name="connsiteX7" fmla="*/ 530760 w 1898281"/>
                  <a:gd name="connsiteY7" fmla="*/ 1700233 h 1952705"/>
                  <a:gd name="connsiteX8" fmla="*/ 530760 w 1898281"/>
                  <a:gd name="connsiteY8" fmla="*/ 1617505 h 1952705"/>
                  <a:gd name="connsiteX9" fmla="*/ 242476 w 1898281"/>
                  <a:gd name="connsiteY9" fmla="*/ 1617505 h 1952705"/>
                  <a:gd name="connsiteX10" fmla="*/ 18789 w 1898281"/>
                  <a:gd name="connsiteY10" fmla="*/ 1393818 h 1952705"/>
                  <a:gd name="connsiteX11" fmla="*/ 1282117 w 1898281"/>
                  <a:gd name="connsiteY11" fmla="*/ 1168572 h 1952705"/>
                  <a:gd name="connsiteX12" fmla="*/ 1643750 w 1898281"/>
                  <a:gd name="connsiteY12" fmla="*/ 1168572 h 1952705"/>
                  <a:gd name="connsiteX13" fmla="*/ 1643750 w 1898281"/>
                  <a:gd name="connsiteY13" fmla="*/ 1537941 h 1952705"/>
                  <a:gd name="connsiteX14" fmla="*/ 1282117 w 1898281"/>
                  <a:gd name="connsiteY14" fmla="*/ 1670853 h 1952705"/>
                  <a:gd name="connsiteX15" fmla="*/ 1174315 w 1898281"/>
                  <a:gd name="connsiteY15" fmla="*/ 1060833 h 1952705"/>
                  <a:gd name="connsiteX16" fmla="*/ 1216458 w 1898281"/>
                  <a:gd name="connsiteY16" fmla="*/ 1102976 h 1952705"/>
                  <a:gd name="connsiteX17" fmla="*/ 1174315 w 1898281"/>
                  <a:gd name="connsiteY17" fmla="*/ 1145119 h 1952705"/>
                  <a:gd name="connsiteX18" fmla="*/ 1132172 w 1898281"/>
                  <a:gd name="connsiteY18" fmla="*/ 1102976 h 1952705"/>
                  <a:gd name="connsiteX19" fmla="*/ 1174315 w 1898281"/>
                  <a:gd name="connsiteY19" fmla="*/ 1060833 h 1952705"/>
                  <a:gd name="connsiteX20" fmla="*/ 42655 w 1898281"/>
                  <a:gd name="connsiteY20" fmla="*/ 1060321 h 1952705"/>
                  <a:gd name="connsiteX21" fmla="*/ 1072387 w 1898281"/>
                  <a:gd name="connsiteY21" fmla="*/ 1060321 h 1952705"/>
                  <a:gd name="connsiteX22" fmla="*/ 1115042 w 1898281"/>
                  <a:gd name="connsiteY22" fmla="*/ 1102976 h 1952705"/>
                  <a:gd name="connsiteX23" fmla="*/ 1072387 w 1898281"/>
                  <a:gd name="connsiteY23" fmla="*/ 1145631 h 1952705"/>
                  <a:gd name="connsiteX24" fmla="*/ 42655 w 1898281"/>
                  <a:gd name="connsiteY24" fmla="*/ 1145631 h 1952705"/>
                  <a:gd name="connsiteX25" fmla="*/ 0 w 1898281"/>
                  <a:gd name="connsiteY25" fmla="*/ 1102976 h 1952705"/>
                  <a:gd name="connsiteX26" fmla="*/ 42655 w 1898281"/>
                  <a:gd name="connsiteY26" fmla="*/ 1060321 h 1952705"/>
                  <a:gd name="connsiteX27" fmla="*/ 1300381 w 1898281"/>
                  <a:gd name="connsiteY27" fmla="*/ 134768 h 1952705"/>
                  <a:gd name="connsiteX28" fmla="*/ 1857799 w 1898281"/>
                  <a:gd name="connsiteY28" fmla="*/ 134768 h 1952705"/>
                  <a:gd name="connsiteX29" fmla="*/ 1898281 w 1898281"/>
                  <a:gd name="connsiteY29" fmla="*/ 175250 h 1952705"/>
                  <a:gd name="connsiteX30" fmla="*/ 1898281 w 1898281"/>
                  <a:gd name="connsiteY30" fmla="*/ 244306 h 1952705"/>
                  <a:gd name="connsiteX31" fmla="*/ 1875263 w 1898281"/>
                  <a:gd name="connsiteY31" fmla="*/ 244306 h 1952705"/>
                  <a:gd name="connsiteX32" fmla="*/ 1875263 w 1898281"/>
                  <a:gd name="connsiteY32" fmla="*/ 1071482 h 1952705"/>
                  <a:gd name="connsiteX33" fmla="*/ 1819008 w 1898281"/>
                  <a:gd name="connsiteY33" fmla="*/ 1127737 h 1952705"/>
                  <a:gd name="connsiteX34" fmla="*/ 1339172 w 1898281"/>
                  <a:gd name="connsiteY34" fmla="*/ 1127737 h 1952705"/>
                  <a:gd name="connsiteX35" fmla="*/ 1282917 w 1898281"/>
                  <a:gd name="connsiteY35" fmla="*/ 1071482 h 1952705"/>
                  <a:gd name="connsiteX36" fmla="*/ 1282917 w 1898281"/>
                  <a:gd name="connsiteY36" fmla="*/ 244306 h 1952705"/>
                  <a:gd name="connsiteX37" fmla="*/ 1259899 w 1898281"/>
                  <a:gd name="connsiteY37" fmla="*/ 244306 h 1952705"/>
                  <a:gd name="connsiteX38" fmla="*/ 1259899 w 1898281"/>
                  <a:gd name="connsiteY38" fmla="*/ 175250 h 1952705"/>
                  <a:gd name="connsiteX39" fmla="*/ 1300381 w 1898281"/>
                  <a:gd name="connsiteY39" fmla="*/ 134768 h 1952705"/>
                  <a:gd name="connsiteX40" fmla="*/ 1174827 w 1898281"/>
                  <a:gd name="connsiteY40" fmla="*/ 0 h 1952705"/>
                  <a:gd name="connsiteX41" fmla="*/ 1217482 w 1898281"/>
                  <a:gd name="connsiteY41" fmla="*/ 42655 h 1952705"/>
                  <a:gd name="connsiteX42" fmla="*/ 1217482 w 1898281"/>
                  <a:gd name="connsiteY42" fmla="*/ 992460 h 1952705"/>
                  <a:gd name="connsiteX43" fmla="*/ 1174827 w 1898281"/>
                  <a:gd name="connsiteY43" fmla="*/ 1035115 h 1952705"/>
                  <a:gd name="connsiteX44" fmla="*/ 1132171 w 1898281"/>
                  <a:gd name="connsiteY44" fmla="*/ 992460 h 1952705"/>
                  <a:gd name="connsiteX45" fmla="*/ 1132171 w 1898281"/>
                  <a:gd name="connsiteY45" fmla="*/ 42655 h 1952705"/>
                  <a:gd name="connsiteX46" fmla="*/ 1174827 w 1898281"/>
                  <a:gd name="connsiteY46" fmla="*/ 0 h 1952705"/>
                  <a:gd name="connsiteX0" fmla="*/ 18789 w 1898281"/>
                  <a:gd name="connsiteY0" fmla="*/ 1170131 h 1952705"/>
                  <a:gd name="connsiteX1" fmla="*/ 530760 w 1898281"/>
                  <a:gd name="connsiteY1" fmla="*/ 1170131 h 1952705"/>
                  <a:gd name="connsiteX2" fmla="*/ 1226243 w 1898281"/>
                  <a:gd name="connsiteY2" fmla="*/ 1170131 h 1952705"/>
                  <a:gd name="connsiteX3" fmla="*/ 1226243 w 1898281"/>
                  <a:gd name="connsiteY3" fmla="*/ 1951547 h 1952705"/>
                  <a:gd name="connsiteX4" fmla="*/ 1227836 w 1898281"/>
                  <a:gd name="connsiteY4" fmla="*/ 1952705 h 1952705"/>
                  <a:gd name="connsiteX5" fmla="*/ 183582 w 1898281"/>
                  <a:gd name="connsiteY5" fmla="*/ 1952705 h 1952705"/>
                  <a:gd name="connsiteX6" fmla="*/ 530760 w 1898281"/>
                  <a:gd name="connsiteY6" fmla="*/ 1700233 h 1952705"/>
                  <a:gd name="connsiteX7" fmla="*/ 530760 w 1898281"/>
                  <a:gd name="connsiteY7" fmla="*/ 1617505 h 1952705"/>
                  <a:gd name="connsiteX8" fmla="*/ 242476 w 1898281"/>
                  <a:gd name="connsiteY8" fmla="*/ 1617505 h 1952705"/>
                  <a:gd name="connsiteX9" fmla="*/ 18789 w 1898281"/>
                  <a:gd name="connsiteY9" fmla="*/ 1393818 h 1952705"/>
                  <a:gd name="connsiteX10" fmla="*/ 18789 w 1898281"/>
                  <a:gd name="connsiteY10" fmla="*/ 1170131 h 1952705"/>
                  <a:gd name="connsiteX11" fmla="*/ 1282117 w 1898281"/>
                  <a:gd name="connsiteY11" fmla="*/ 1168572 h 1952705"/>
                  <a:gd name="connsiteX12" fmla="*/ 1643750 w 1898281"/>
                  <a:gd name="connsiteY12" fmla="*/ 1168572 h 1952705"/>
                  <a:gd name="connsiteX13" fmla="*/ 1643750 w 1898281"/>
                  <a:gd name="connsiteY13" fmla="*/ 1537941 h 1952705"/>
                  <a:gd name="connsiteX14" fmla="*/ 1282117 w 1898281"/>
                  <a:gd name="connsiteY14" fmla="*/ 1670853 h 1952705"/>
                  <a:gd name="connsiteX15" fmla="*/ 1282117 w 1898281"/>
                  <a:gd name="connsiteY15" fmla="*/ 1168572 h 1952705"/>
                  <a:gd name="connsiteX16" fmla="*/ 1174315 w 1898281"/>
                  <a:gd name="connsiteY16" fmla="*/ 1060833 h 1952705"/>
                  <a:gd name="connsiteX17" fmla="*/ 1216458 w 1898281"/>
                  <a:gd name="connsiteY17" fmla="*/ 1102976 h 1952705"/>
                  <a:gd name="connsiteX18" fmla="*/ 1174315 w 1898281"/>
                  <a:gd name="connsiteY18" fmla="*/ 1145119 h 1952705"/>
                  <a:gd name="connsiteX19" fmla="*/ 1132172 w 1898281"/>
                  <a:gd name="connsiteY19" fmla="*/ 1102976 h 1952705"/>
                  <a:gd name="connsiteX20" fmla="*/ 1174315 w 1898281"/>
                  <a:gd name="connsiteY20" fmla="*/ 1060833 h 1952705"/>
                  <a:gd name="connsiteX21" fmla="*/ 42655 w 1898281"/>
                  <a:gd name="connsiteY21" fmla="*/ 1060321 h 1952705"/>
                  <a:gd name="connsiteX22" fmla="*/ 1072387 w 1898281"/>
                  <a:gd name="connsiteY22" fmla="*/ 1060321 h 1952705"/>
                  <a:gd name="connsiteX23" fmla="*/ 1115042 w 1898281"/>
                  <a:gd name="connsiteY23" fmla="*/ 1102976 h 1952705"/>
                  <a:gd name="connsiteX24" fmla="*/ 1072387 w 1898281"/>
                  <a:gd name="connsiteY24" fmla="*/ 1145631 h 1952705"/>
                  <a:gd name="connsiteX25" fmla="*/ 42655 w 1898281"/>
                  <a:gd name="connsiteY25" fmla="*/ 1145631 h 1952705"/>
                  <a:gd name="connsiteX26" fmla="*/ 0 w 1898281"/>
                  <a:gd name="connsiteY26" fmla="*/ 1102976 h 1952705"/>
                  <a:gd name="connsiteX27" fmla="*/ 42655 w 1898281"/>
                  <a:gd name="connsiteY27" fmla="*/ 1060321 h 1952705"/>
                  <a:gd name="connsiteX28" fmla="*/ 1300381 w 1898281"/>
                  <a:gd name="connsiteY28" fmla="*/ 134768 h 1952705"/>
                  <a:gd name="connsiteX29" fmla="*/ 1857799 w 1898281"/>
                  <a:gd name="connsiteY29" fmla="*/ 134768 h 1952705"/>
                  <a:gd name="connsiteX30" fmla="*/ 1898281 w 1898281"/>
                  <a:gd name="connsiteY30" fmla="*/ 175250 h 1952705"/>
                  <a:gd name="connsiteX31" fmla="*/ 1898281 w 1898281"/>
                  <a:gd name="connsiteY31" fmla="*/ 244306 h 1952705"/>
                  <a:gd name="connsiteX32" fmla="*/ 1875263 w 1898281"/>
                  <a:gd name="connsiteY32" fmla="*/ 244306 h 1952705"/>
                  <a:gd name="connsiteX33" fmla="*/ 1875263 w 1898281"/>
                  <a:gd name="connsiteY33" fmla="*/ 1071482 h 1952705"/>
                  <a:gd name="connsiteX34" fmla="*/ 1819008 w 1898281"/>
                  <a:gd name="connsiteY34" fmla="*/ 1127737 h 1952705"/>
                  <a:gd name="connsiteX35" fmla="*/ 1339172 w 1898281"/>
                  <a:gd name="connsiteY35" fmla="*/ 1127737 h 1952705"/>
                  <a:gd name="connsiteX36" fmla="*/ 1282917 w 1898281"/>
                  <a:gd name="connsiteY36" fmla="*/ 1071482 h 1952705"/>
                  <a:gd name="connsiteX37" fmla="*/ 1282917 w 1898281"/>
                  <a:gd name="connsiteY37" fmla="*/ 244306 h 1952705"/>
                  <a:gd name="connsiteX38" fmla="*/ 1259899 w 1898281"/>
                  <a:gd name="connsiteY38" fmla="*/ 244306 h 1952705"/>
                  <a:gd name="connsiteX39" fmla="*/ 1259899 w 1898281"/>
                  <a:gd name="connsiteY39" fmla="*/ 175250 h 1952705"/>
                  <a:gd name="connsiteX40" fmla="*/ 1300381 w 1898281"/>
                  <a:gd name="connsiteY40" fmla="*/ 134768 h 1952705"/>
                  <a:gd name="connsiteX41" fmla="*/ 1174827 w 1898281"/>
                  <a:gd name="connsiteY41" fmla="*/ 0 h 1952705"/>
                  <a:gd name="connsiteX42" fmla="*/ 1217482 w 1898281"/>
                  <a:gd name="connsiteY42" fmla="*/ 42655 h 1952705"/>
                  <a:gd name="connsiteX43" fmla="*/ 1217482 w 1898281"/>
                  <a:gd name="connsiteY43" fmla="*/ 992460 h 1952705"/>
                  <a:gd name="connsiteX44" fmla="*/ 1174827 w 1898281"/>
                  <a:gd name="connsiteY44" fmla="*/ 1035115 h 1952705"/>
                  <a:gd name="connsiteX45" fmla="*/ 1132171 w 1898281"/>
                  <a:gd name="connsiteY45" fmla="*/ 992460 h 1952705"/>
                  <a:gd name="connsiteX46" fmla="*/ 1132171 w 1898281"/>
                  <a:gd name="connsiteY46" fmla="*/ 42655 h 1952705"/>
                  <a:gd name="connsiteX47" fmla="*/ 1174827 w 1898281"/>
                  <a:gd name="connsiteY47" fmla="*/ 0 h 1952705"/>
                  <a:gd name="connsiteX0" fmla="*/ 18789 w 1898281"/>
                  <a:gd name="connsiteY0" fmla="*/ 1170131 h 1952705"/>
                  <a:gd name="connsiteX1" fmla="*/ 1226243 w 1898281"/>
                  <a:gd name="connsiteY1" fmla="*/ 1170131 h 1952705"/>
                  <a:gd name="connsiteX2" fmla="*/ 1226243 w 1898281"/>
                  <a:gd name="connsiteY2" fmla="*/ 1951547 h 1952705"/>
                  <a:gd name="connsiteX3" fmla="*/ 1227836 w 1898281"/>
                  <a:gd name="connsiteY3" fmla="*/ 1952705 h 1952705"/>
                  <a:gd name="connsiteX4" fmla="*/ 183582 w 1898281"/>
                  <a:gd name="connsiteY4" fmla="*/ 1952705 h 1952705"/>
                  <a:gd name="connsiteX5" fmla="*/ 530760 w 1898281"/>
                  <a:gd name="connsiteY5" fmla="*/ 1700233 h 1952705"/>
                  <a:gd name="connsiteX6" fmla="*/ 530760 w 1898281"/>
                  <a:gd name="connsiteY6" fmla="*/ 1617505 h 1952705"/>
                  <a:gd name="connsiteX7" fmla="*/ 242476 w 1898281"/>
                  <a:gd name="connsiteY7" fmla="*/ 1617505 h 1952705"/>
                  <a:gd name="connsiteX8" fmla="*/ 18789 w 1898281"/>
                  <a:gd name="connsiteY8" fmla="*/ 1393818 h 1952705"/>
                  <a:gd name="connsiteX9" fmla="*/ 18789 w 1898281"/>
                  <a:gd name="connsiteY9" fmla="*/ 1170131 h 1952705"/>
                  <a:gd name="connsiteX10" fmla="*/ 1282117 w 1898281"/>
                  <a:gd name="connsiteY10" fmla="*/ 1168572 h 1952705"/>
                  <a:gd name="connsiteX11" fmla="*/ 1643750 w 1898281"/>
                  <a:gd name="connsiteY11" fmla="*/ 1168572 h 1952705"/>
                  <a:gd name="connsiteX12" fmla="*/ 1643750 w 1898281"/>
                  <a:gd name="connsiteY12" fmla="*/ 1537941 h 1952705"/>
                  <a:gd name="connsiteX13" fmla="*/ 1282117 w 1898281"/>
                  <a:gd name="connsiteY13" fmla="*/ 1670853 h 1952705"/>
                  <a:gd name="connsiteX14" fmla="*/ 1282117 w 1898281"/>
                  <a:gd name="connsiteY14" fmla="*/ 1168572 h 1952705"/>
                  <a:gd name="connsiteX15" fmla="*/ 1174315 w 1898281"/>
                  <a:gd name="connsiteY15" fmla="*/ 1060833 h 1952705"/>
                  <a:gd name="connsiteX16" fmla="*/ 1216458 w 1898281"/>
                  <a:gd name="connsiteY16" fmla="*/ 1102976 h 1952705"/>
                  <a:gd name="connsiteX17" fmla="*/ 1174315 w 1898281"/>
                  <a:gd name="connsiteY17" fmla="*/ 1145119 h 1952705"/>
                  <a:gd name="connsiteX18" fmla="*/ 1132172 w 1898281"/>
                  <a:gd name="connsiteY18" fmla="*/ 1102976 h 1952705"/>
                  <a:gd name="connsiteX19" fmla="*/ 1174315 w 1898281"/>
                  <a:gd name="connsiteY19" fmla="*/ 1060833 h 1952705"/>
                  <a:gd name="connsiteX20" fmla="*/ 42655 w 1898281"/>
                  <a:gd name="connsiteY20" fmla="*/ 1060321 h 1952705"/>
                  <a:gd name="connsiteX21" fmla="*/ 1072387 w 1898281"/>
                  <a:gd name="connsiteY21" fmla="*/ 1060321 h 1952705"/>
                  <a:gd name="connsiteX22" fmla="*/ 1115042 w 1898281"/>
                  <a:gd name="connsiteY22" fmla="*/ 1102976 h 1952705"/>
                  <a:gd name="connsiteX23" fmla="*/ 1072387 w 1898281"/>
                  <a:gd name="connsiteY23" fmla="*/ 1145631 h 1952705"/>
                  <a:gd name="connsiteX24" fmla="*/ 42655 w 1898281"/>
                  <a:gd name="connsiteY24" fmla="*/ 1145631 h 1952705"/>
                  <a:gd name="connsiteX25" fmla="*/ 0 w 1898281"/>
                  <a:gd name="connsiteY25" fmla="*/ 1102976 h 1952705"/>
                  <a:gd name="connsiteX26" fmla="*/ 42655 w 1898281"/>
                  <a:gd name="connsiteY26" fmla="*/ 1060321 h 1952705"/>
                  <a:gd name="connsiteX27" fmla="*/ 1300381 w 1898281"/>
                  <a:gd name="connsiteY27" fmla="*/ 134768 h 1952705"/>
                  <a:gd name="connsiteX28" fmla="*/ 1857799 w 1898281"/>
                  <a:gd name="connsiteY28" fmla="*/ 134768 h 1952705"/>
                  <a:gd name="connsiteX29" fmla="*/ 1898281 w 1898281"/>
                  <a:gd name="connsiteY29" fmla="*/ 175250 h 1952705"/>
                  <a:gd name="connsiteX30" fmla="*/ 1898281 w 1898281"/>
                  <a:gd name="connsiteY30" fmla="*/ 244306 h 1952705"/>
                  <a:gd name="connsiteX31" fmla="*/ 1875263 w 1898281"/>
                  <a:gd name="connsiteY31" fmla="*/ 244306 h 1952705"/>
                  <a:gd name="connsiteX32" fmla="*/ 1875263 w 1898281"/>
                  <a:gd name="connsiteY32" fmla="*/ 1071482 h 1952705"/>
                  <a:gd name="connsiteX33" fmla="*/ 1819008 w 1898281"/>
                  <a:gd name="connsiteY33" fmla="*/ 1127737 h 1952705"/>
                  <a:gd name="connsiteX34" fmla="*/ 1339172 w 1898281"/>
                  <a:gd name="connsiteY34" fmla="*/ 1127737 h 1952705"/>
                  <a:gd name="connsiteX35" fmla="*/ 1282917 w 1898281"/>
                  <a:gd name="connsiteY35" fmla="*/ 1071482 h 1952705"/>
                  <a:gd name="connsiteX36" fmla="*/ 1282917 w 1898281"/>
                  <a:gd name="connsiteY36" fmla="*/ 244306 h 1952705"/>
                  <a:gd name="connsiteX37" fmla="*/ 1259899 w 1898281"/>
                  <a:gd name="connsiteY37" fmla="*/ 244306 h 1952705"/>
                  <a:gd name="connsiteX38" fmla="*/ 1259899 w 1898281"/>
                  <a:gd name="connsiteY38" fmla="*/ 175250 h 1952705"/>
                  <a:gd name="connsiteX39" fmla="*/ 1300381 w 1898281"/>
                  <a:gd name="connsiteY39" fmla="*/ 134768 h 1952705"/>
                  <a:gd name="connsiteX40" fmla="*/ 1174827 w 1898281"/>
                  <a:gd name="connsiteY40" fmla="*/ 0 h 1952705"/>
                  <a:gd name="connsiteX41" fmla="*/ 1217482 w 1898281"/>
                  <a:gd name="connsiteY41" fmla="*/ 42655 h 1952705"/>
                  <a:gd name="connsiteX42" fmla="*/ 1217482 w 1898281"/>
                  <a:gd name="connsiteY42" fmla="*/ 992460 h 1952705"/>
                  <a:gd name="connsiteX43" fmla="*/ 1174827 w 1898281"/>
                  <a:gd name="connsiteY43" fmla="*/ 1035115 h 1952705"/>
                  <a:gd name="connsiteX44" fmla="*/ 1132171 w 1898281"/>
                  <a:gd name="connsiteY44" fmla="*/ 992460 h 1952705"/>
                  <a:gd name="connsiteX45" fmla="*/ 1132171 w 1898281"/>
                  <a:gd name="connsiteY45" fmla="*/ 42655 h 1952705"/>
                  <a:gd name="connsiteX46" fmla="*/ 1174827 w 1898281"/>
                  <a:gd name="connsiteY46" fmla="*/ 0 h 1952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1898281" h="1952705">
                    <a:moveTo>
                      <a:pt x="18789" y="1170131"/>
                    </a:moveTo>
                    <a:lnTo>
                      <a:pt x="1226243" y="1170131"/>
                    </a:lnTo>
                    <a:lnTo>
                      <a:pt x="1226243" y="1951547"/>
                    </a:lnTo>
                    <a:lnTo>
                      <a:pt x="1227836" y="1952705"/>
                    </a:lnTo>
                    <a:lnTo>
                      <a:pt x="183582" y="1952705"/>
                    </a:lnTo>
                    <a:lnTo>
                      <a:pt x="530760" y="1700233"/>
                    </a:lnTo>
                    <a:lnTo>
                      <a:pt x="530760" y="1617505"/>
                    </a:lnTo>
                    <a:lnTo>
                      <a:pt x="242476" y="1617505"/>
                    </a:lnTo>
                    <a:cubicBezTo>
                      <a:pt x="118937" y="1617505"/>
                      <a:pt x="18789" y="1517357"/>
                      <a:pt x="18789" y="1393818"/>
                    </a:cubicBezTo>
                    <a:lnTo>
                      <a:pt x="18789" y="1170131"/>
                    </a:lnTo>
                    <a:close/>
                    <a:moveTo>
                      <a:pt x="1282117" y="1168572"/>
                    </a:moveTo>
                    <a:lnTo>
                      <a:pt x="1643750" y="1168572"/>
                    </a:lnTo>
                    <a:lnTo>
                      <a:pt x="1643750" y="1537941"/>
                    </a:lnTo>
                    <a:lnTo>
                      <a:pt x="1282117" y="1670853"/>
                    </a:lnTo>
                    <a:lnTo>
                      <a:pt x="1282117" y="1168572"/>
                    </a:lnTo>
                    <a:close/>
                    <a:moveTo>
                      <a:pt x="1174315" y="1060833"/>
                    </a:moveTo>
                    <a:cubicBezTo>
                      <a:pt x="1197590" y="1060833"/>
                      <a:pt x="1216458" y="1079701"/>
                      <a:pt x="1216458" y="1102976"/>
                    </a:cubicBezTo>
                    <a:cubicBezTo>
                      <a:pt x="1216458" y="1126251"/>
                      <a:pt x="1197590" y="1145119"/>
                      <a:pt x="1174315" y="1145119"/>
                    </a:cubicBezTo>
                    <a:cubicBezTo>
                      <a:pt x="1151040" y="1145119"/>
                      <a:pt x="1132172" y="1126251"/>
                      <a:pt x="1132172" y="1102976"/>
                    </a:cubicBezTo>
                    <a:cubicBezTo>
                      <a:pt x="1132172" y="1079701"/>
                      <a:pt x="1151040" y="1060833"/>
                      <a:pt x="1174315" y="1060833"/>
                    </a:cubicBezTo>
                    <a:close/>
                    <a:moveTo>
                      <a:pt x="42655" y="1060321"/>
                    </a:moveTo>
                    <a:lnTo>
                      <a:pt x="1072387" y="1060321"/>
                    </a:lnTo>
                    <a:cubicBezTo>
                      <a:pt x="1095945" y="1060321"/>
                      <a:pt x="1115042" y="1079418"/>
                      <a:pt x="1115042" y="1102976"/>
                    </a:cubicBezTo>
                    <a:cubicBezTo>
                      <a:pt x="1115042" y="1126534"/>
                      <a:pt x="1095945" y="1145631"/>
                      <a:pt x="1072387" y="1145631"/>
                    </a:cubicBezTo>
                    <a:lnTo>
                      <a:pt x="42655" y="1145631"/>
                    </a:lnTo>
                    <a:cubicBezTo>
                      <a:pt x="19097" y="1145631"/>
                      <a:pt x="0" y="1126534"/>
                      <a:pt x="0" y="1102976"/>
                    </a:cubicBezTo>
                    <a:cubicBezTo>
                      <a:pt x="0" y="1079418"/>
                      <a:pt x="19097" y="1060321"/>
                      <a:pt x="42655" y="1060321"/>
                    </a:cubicBezTo>
                    <a:close/>
                    <a:moveTo>
                      <a:pt x="1300381" y="134768"/>
                    </a:moveTo>
                    <a:lnTo>
                      <a:pt x="1857799" y="134768"/>
                    </a:lnTo>
                    <a:cubicBezTo>
                      <a:pt x="1880157" y="134768"/>
                      <a:pt x="1898281" y="152892"/>
                      <a:pt x="1898281" y="175250"/>
                    </a:cubicBezTo>
                    <a:lnTo>
                      <a:pt x="1898281" y="244306"/>
                    </a:lnTo>
                    <a:lnTo>
                      <a:pt x="1875263" y="244306"/>
                    </a:lnTo>
                    <a:lnTo>
                      <a:pt x="1875263" y="1071482"/>
                    </a:lnTo>
                    <a:cubicBezTo>
                      <a:pt x="1875263" y="1102551"/>
                      <a:pt x="1850077" y="1127737"/>
                      <a:pt x="1819008" y="1127737"/>
                    </a:cubicBezTo>
                    <a:lnTo>
                      <a:pt x="1339172" y="1127737"/>
                    </a:lnTo>
                    <a:cubicBezTo>
                      <a:pt x="1308103" y="1127737"/>
                      <a:pt x="1282917" y="1102551"/>
                      <a:pt x="1282917" y="1071482"/>
                    </a:cubicBezTo>
                    <a:lnTo>
                      <a:pt x="1282917" y="244306"/>
                    </a:lnTo>
                    <a:lnTo>
                      <a:pt x="1259899" y="244306"/>
                    </a:lnTo>
                    <a:lnTo>
                      <a:pt x="1259899" y="175250"/>
                    </a:lnTo>
                    <a:cubicBezTo>
                      <a:pt x="1259899" y="152892"/>
                      <a:pt x="1278023" y="134768"/>
                      <a:pt x="1300381" y="134768"/>
                    </a:cubicBezTo>
                    <a:close/>
                    <a:moveTo>
                      <a:pt x="1174827" y="0"/>
                    </a:moveTo>
                    <a:cubicBezTo>
                      <a:pt x="1198385" y="0"/>
                      <a:pt x="1217482" y="19097"/>
                      <a:pt x="1217482" y="42655"/>
                    </a:cubicBezTo>
                    <a:lnTo>
                      <a:pt x="1217482" y="992460"/>
                    </a:lnTo>
                    <a:cubicBezTo>
                      <a:pt x="1217482" y="1016018"/>
                      <a:pt x="1198385" y="1035115"/>
                      <a:pt x="1174827" y="1035115"/>
                    </a:cubicBezTo>
                    <a:cubicBezTo>
                      <a:pt x="1151269" y="1035115"/>
                      <a:pt x="1132171" y="1016018"/>
                      <a:pt x="1132171" y="992460"/>
                    </a:cubicBezTo>
                    <a:lnTo>
                      <a:pt x="1132171" y="42655"/>
                    </a:lnTo>
                    <a:cubicBezTo>
                      <a:pt x="1132171" y="19097"/>
                      <a:pt x="1151269" y="0"/>
                      <a:pt x="117482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" name="矢印: 環状 7">
                <a:extLst>
                  <a:ext uri="{FF2B5EF4-FFF2-40B4-BE49-F238E27FC236}">
                    <a16:creationId xmlns:a16="http://schemas.microsoft.com/office/drawing/2014/main" id="{929C42E2-670B-A102-8EAA-BDFA7DE516AA}"/>
                  </a:ext>
                </a:extLst>
              </p:cNvPr>
              <p:cNvSpPr/>
              <p:nvPr/>
            </p:nvSpPr>
            <p:spPr bwMode="auto">
              <a:xfrm flipH="1">
                <a:off x="913629" y="4980197"/>
                <a:ext cx="2087880" cy="2087880"/>
              </a:xfrm>
              <a:prstGeom prst="circularArrow">
                <a:avLst>
                  <a:gd name="adj1" fmla="val 7607"/>
                  <a:gd name="adj2" fmla="val 1142319"/>
                  <a:gd name="adj3" fmla="val 20457679"/>
                  <a:gd name="adj4" fmla="val 15947679"/>
                  <a:gd name="adj5" fmla="val 12500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91283AFF-3F90-94E1-E949-5AF6342FAAA0}"/>
              </a:ext>
            </a:extLst>
          </p:cNvPr>
          <p:cNvGrpSpPr/>
          <p:nvPr/>
        </p:nvGrpSpPr>
        <p:grpSpPr>
          <a:xfrm>
            <a:off x="3616923" y="5560142"/>
            <a:ext cx="2466794" cy="2270766"/>
            <a:chOff x="4114900" y="4700136"/>
            <a:chExt cx="2052987" cy="1889842"/>
          </a:xfrm>
        </p:grpSpPr>
        <p:sp>
          <p:nvSpPr>
            <p:cNvPr id="10" name="楕円 9">
              <a:extLst>
                <a:ext uri="{FF2B5EF4-FFF2-40B4-BE49-F238E27FC236}">
                  <a16:creationId xmlns:a16="http://schemas.microsoft.com/office/drawing/2014/main" id="{24ED9EBC-5365-31F0-8732-3F3B5B4EEB37}"/>
                </a:ext>
              </a:extLst>
            </p:cNvPr>
            <p:cNvSpPr/>
            <p:nvPr/>
          </p:nvSpPr>
          <p:spPr bwMode="auto">
            <a:xfrm>
              <a:off x="4278045" y="4700136"/>
              <a:ext cx="1889842" cy="1889842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4F2577DC-24F3-1A8B-CFA9-06F1C26C8262}"/>
                </a:ext>
              </a:extLst>
            </p:cNvPr>
            <p:cNvGrpSpPr/>
            <p:nvPr/>
          </p:nvGrpSpPr>
          <p:grpSpPr>
            <a:xfrm>
              <a:off x="4114900" y="4728674"/>
              <a:ext cx="2047909" cy="1757622"/>
              <a:chOff x="2527300" y="-2114550"/>
              <a:chExt cx="2255039" cy="1935392"/>
            </a:xfrm>
          </p:grpSpPr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8D934E2D-2782-F090-9024-8C9820C29397}"/>
                  </a:ext>
                </a:extLst>
              </p:cNvPr>
              <p:cNvSpPr/>
              <p:nvPr/>
            </p:nvSpPr>
            <p:spPr bwMode="auto">
              <a:xfrm>
                <a:off x="2884058" y="-1997095"/>
                <a:ext cx="1898281" cy="1817937"/>
              </a:xfrm>
              <a:custGeom>
                <a:avLst/>
                <a:gdLst>
                  <a:gd name="connsiteX0" fmla="*/ 18789 w 1898281"/>
                  <a:gd name="connsiteY0" fmla="*/ 1035363 h 1817937"/>
                  <a:gd name="connsiteX1" fmla="*/ 530760 w 1898281"/>
                  <a:gd name="connsiteY1" fmla="*/ 1035363 h 1817937"/>
                  <a:gd name="connsiteX2" fmla="*/ 990751 w 1898281"/>
                  <a:gd name="connsiteY2" fmla="*/ 1035363 h 1817937"/>
                  <a:gd name="connsiteX3" fmla="*/ 1226243 w 1898281"/>
                  <a:gd name="connsiteY3" fmla="*/ 1035363 h 1817937"/>
                  <a:gd name="connsiteX4" fmla="*/ 1226243 w 1898281"/>
                  <a:gd name="connsiteY4" fmla="*/ 1816779 h 1817937"/>
                  <a:gd name="connsiteX5" fmla="*/ 1227836 w 1898281"/>
                  <a:gd name="connsiteY5" fmla="*/ 1817937 h 1817937"/>
                  <a:gd name="connsiteX6" fmla="*/ 183582 w 1898281"/>
                  <a:gd name="connsiteY6" fmla="*/ 1817937 h 1817937"/>
                  <a:gd name="connsiteX7" fmla="*/ 530760 w 1898281"/>
                  <a:gd name="connsiteY7" fmla="*/ 1565465 h 1817937"/>
                  <a:gd name="connsiteX8" fmla="*/ 530760 w 1898281"/>
                  <a:gd name="connsiteY8" fmla="*/ 1482737 h 1817937"/>
                  <a:gd name="connsiteX9" fmla="*/ 242476 w 1898281"/>
                  <a:gd name="connsiteY9" fmla="*/ 1482737 h 1817937"/>
                  <a:gd name="connsiteX10" fmla="*/ 18789 w 1898281"/>
                  <a:gd name="connsiteY10" fmla="*/ 1259050 h 1817937"/>
                  <a:gd name="connsiteX11" fmla="*/ 1282117 w 1898281"/>
                  <a:gd name="connsiteY11" fmla="*/ 1033804 h 1817937"/>
                  <a:gd name="connsiteX12" fmla="*/ 1643750 w 1898281"/>
                  <a:gd name="connsiteY12" fmla="*/ 1033804 h 1817937"/>
                  <a:gd name="connsiteX13" fmla="*/ 1643750 w 1898281"/>
                  <a:gd name="connsiteY13" fmla="*/ 1403173 h 1817937"/>
                  <a:gd name="connsiteX14" fmla="*/ 1282117 w 1898281"/>
                  <a:gd name="connsiteY14" fmla="*/ 1536085 h 1817937"/>
                  <a:gd name="connsiteX15" fmla="*/ 42655 w 1898281"/>
                  <a:gd name="connsiteY15" fmla="*/ 925553 h 1817937"/>
                  <a:gd name="connsiteX16" fmla="*/ 1072387 w 1898281"/>
                  <a:gd name="connsiteY16" fmla="*/ 925553 h 1817937"/>
                  <a:gd name="connsiteX17" fmla="*/ 1115042 w 1898281"/>
                  <a:gd name="connsiteY17" fmla="*/ 968208 h 1817937"/>
                  <a:gd name="connsiteX18" fmla="*/ 1072387 w 1898281"/>
                  <a:gd name="connsiteY18" fmla="*/ 1010863 h 1817937"/>
                  <a:gd name="connsiteX19" fmla="*/ 42655 w 1898281"/>
                  <a:gd name="connsiteY19" fmla="*/ 1010863 h 1817937"/>
                  <a:gd name="connsiteX20" fmla="*/ 0 w 1898281"/>
                  <a:gd name="connsiteY20" fmla="*/ 968208 h 1817937"/>
                  <a:gd name="connsiteX21" fmla="*/ 42655 w 1898281"/>
                  <a:gd name="connsiteY21" fmla="*/ 925553 h 1817937"/>
                  <a:gd name="connsiteX22" fmla="*/ 1174315 w 1898281"/>
                  <a:gd name="connsiteY22" fmla="*/ 858205 h 1817937"/>
                  <a:gd name="connsiteX23" fmla="*/ 1216458 w 1898281"/>
                  <a:gd name="connsiteY23" fmla="*/ 900348 h 1817937"/>
                  <a:gd name="connsiteX24" fmla="*/ 1174315 w 1898281"/>
                  <a:gd name="connsiteY24" fmla="*/ 942491 h 1817937"/>
                  <a:gd name="connsiteX25" fmla="*/ 1132172 w 1898281"/>
                  <a:gd name="connsiteY25" fmla="*/ 900348 h 1817937"/>
                  <a:gd name="connsiteX26" fmla="*/ 1174315 w 1898281"/>
                  <a:gd name="connsiteY26" fmla="*/ 858205 h 1817937"/>
                  <a:gd name="connsiteX27" fmla="*/ 42655 w 1898281"/>
                  <a:gd name="connsiteY27" fmla="*/ 806491 h 1817937"/>
                  <a:gd name="connsiteX28" fmla="*/ 1072387 w 1898281"/>
                  <a:gd name="connsiteY28" fmla="*/ 806491 h 1817937"/>
                  <a:gd name="connsiteX29" fmla="*/ 1115042 w 1898281"/>
                  <a:gd name="connsiteY29" fmla="*/ 849146 h 1817937"/>
                  <a:gd name="connsiteX30" fmla="*/ 1072387 w 1898281"/>
                  <a:gd name="connsiteY30" fmla="*/ 891801 h 1817937"/>
                  <a:gd name="connsiteX31" fmla="*/ 42655 w 1898281"/>
                  <a:gd name="connsiteY31" fmla="*/ 891801 h 1817937"/>
                  <a:gd name="connsiteX32" fmla="*/ 0 w 1898281"/>
                  <a:gd name="connsiteY32" fmla="*/ 849146 h 1817937"/>
                  <a:gd name="connsiteX33" fmla="*/ 42655 w 1898281"/>
                  <a:gd name="connsiteY33" fmla="*/ 806491 h 1817937"/>
                  <a:gd name="connsiteX34" fmla="*/ 1300381 w 1898281"/>
                  <a:gd name="connsiteY34" fmla="*/ 0 h 1817937"/>
                  <a:gd name="connsiteX35" fmla="*/ 1857799 w 1898281"/>
                  <a:gd name="connsiteY35" fmla="*/ 0 h 1817937"/>
                  <a:gd name="connsiteX36" fmla="*/ 1898281 w 1898281"/>
                  <a:gd name="connsiteY36" fmla="*/ 40482 h 1817937"/>
                  <a:gd name="connsiteX37" fmla="*/ 1898281 w 1898281"/>
                  <a:gd name="connsiteY37" fmla="*/ 109538 h 1817937"/>
                  <a:gd name="connsiteX38" fmla="*/ 1875263 w 1898281"/>
                  <a:gd name="connsiteY38" fmla="*/ 109538 h 1817937"/>
                  <a:gd name="connsiteX39" fmla="*/ 1875263 w 1898281"/>
                  <a:gd name="connsiteY39" fmla="*/ 936714 h 1817937"/>
                  <a:gd name="connsiteX40" fmla="*/ 1819008 w 1898281"/>
                  <a:gd name="connsiteY40" fmla="*/ 992969 h 1817937"/>
                  <a:gd name="connsiteX41" fmla="*/ 1339172 w 1898281"/>
                  <a:gd name="connsiteY41" fmla="*/ 992969 h 1817937"/>
                  <a:gd name="connsiteX42" fmla="*/ 1282917 w 1898281"/>
                  <a:gd name="connsiteY42" fmla="*/ 936714 h 1817937"/>
                  <a:gd name="connsiteX43" fmla="*/ 1282917 w 1898281"/>
                  <a:gd name="connsiteY43" fmla="*/ 109538 h 1817937"/>
                  <a:gd name="connsiteX44" fmla="*/ 1259899 w 1898281"/>
                  <a:gd name="connsiteY44" fmla="*/ 109538 h 1817937"/>
                  <a:gd name="connsiteX45" fmla="*/ 1259899 w 1898281"/>
                  <a:gd name="connsiteY45" fmla="*/ 40482 h 1817937"/>
                  <a:gd name="connsiteX46" fmla="*/ 1300381 w 1898281"/>
                  <a:gd name="connsiteY46" fmla="*/ 0 h 18179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1898281" h="1817937">
                    <a:moveTo>
                      <a:pt x="18789" y="1035363"/>
                    </a:moveTo>
                    <a:lnTo>
                      <a:pt x="530760" y="1035363"/>
                    </a:lnTo>
                    <a:lnTo>
                      <a:pt x="990751" y="1035363"/>
                    </a:lnTo>
                    <a:lnTo>
                      <a:pt x="1226243" y="1035363"/>
                    </a:lnTo>
                    <a:lnTo>
                      <a:pt x="1226243" y="1816779"/>
                    </a:lnTo>
                    <a:lnTo>
                      <a:pt x="1227836" y="1817937"/>
                    </a:lnTo>
                    <a:lnTo>
                      <a:pt x="183582" y="1817937"/>
                    </a:lnTo>
                    <a:lnTo>
                      <a:pt x="530760" y="1565465"/>
                    </a:lnTo>
                    <a:lnTo>
                      <a:pt x="530760" y="1482737"/>
                    </a:lnTo>
                    <a:lnTo>
                      <a:pt x="242476" y="1482737"/>
                    </a:lnTo>
                    <a:cubicBezTo>
                      <a:pt x="118937" y="1482737"/>
                      <a:pt x="18789" y="1382589"/>
                      <a:pt x="18789" y="1259050"/>
                    </a:cubicBezTo>
                    <a:close/>
                    <a:moveTo>
                      <a:pt x="1282117" y="1033804"/>
                    </a:moveTo>
                    <a:lnTo>
                      <a:pt x="1643750" y="1033804"/>
                    </a:lnTo>
                    <a:lnTo>
                      <a:pt x="1643750" y="1403173"/>
                    </a:lnTo>
                    <a:lnTo>
                      <a:pt x="1282117" y="1536085"/>
                    </a:lnTo>
                    <a:close/>
                    <a:moveTo>
                      <a:pt x="42655" y="925553"/>
                    </a:moveTo>
                    <a:lnTo>
                      <a:pt x="1072387" y="925553"/>
                    </a:lnTo>
                    <a:cubicBezTo>
                      <a:pt x="1095945" y="925553"/>
                      <a:pt x="1115042" y="944650"/>
                      <a:pt x="1115042" y="968208"/>
                    </a:cubicBezTo>
                    <a:cubicBezTo>
                      <a:pt x="1115042" y="991766"/>
                      <a:pt x="1095945" y="1010863"/>
                      <a:pt x="1072387" y="1010863"/>
                    </a:cubicBezTo>
                    <a:lnTo>
                      <a:pt x="42655" y="1010863"/>
                    </a:lnTo>
                    <a:cubicBezTo>
                      <a:pt x="19097" y="1010863"/>
                      <a:pt x="0" y="991766"/>
                      <a:pt x="0" y="968208"/>
                    </a:cubicBezTo>
                    <a:cubicBezTo>
                      <a:pt x="0" y="944650"/>
                      <a:pt x="19097" y="925553"/>
                      <a:pt x="42655" y="925553"/>
                    </a:cubicBezTo>
                    <a:close/>
                    <a:moveTo>
                      <a:pt x="1174315" y="858205"/>
                    </a:moveTo>
                    <a:cubicBezTo>
                      <a:pt x="1197590" y="858205"/>
                      <a:pt x="1216458" y="877073"/>
                      <a:pt x="1216458" y="900348"/>
                    </a:cubicBezTo>
                    <a:cubicBezTo>
                      <a:pt x="1216458" y="923623"/>
                      <a:pt x="1197590" y="942491"/>
                      <a:pt x="1174315" y="942491"/>
                    </a:cubicBezTo>
                    <a:cubicBezTo>
                      <a:pt x="1151040" y="942491"/>
                      <a:pt x="1132172" y="923623"/>
                      <a:pt x="1132172" y="900348"/>
                    </a:cubicBezTo>
                    <a:cubicBezTo>
                      <a:pt x="1132172" y="877073"/>
                      <a:pt x="1151040" y="858205"/>
                      <a:pt x="1174315" y="858205"/>
                    </a:cubicBezTo>
                    <a:close/>
                    <a:moveTo>
                      <a:pt x="42655" y="806491"/>
                    </a:moveTo>
                    <a:lnTo>
                      <a:pt x="1072387" y="806491"/>
                    </a:lnTo>
                    <a:cubicBezTo>
                      <a:pt x="1095945" y="806491"/>
                      <a:pt x="1115042" y="825588"/>
                      <a:pt x="1115042" y="849146"/>
                    </a:cubicBezTo>
                    <a:cubicBezTo>
                      <a:pt x="1115042" y="872704"/>
                      <a:pt x="1095945" y="891801"/>
                      <a:pt x="1072387" y="891801"/>
                    </a:cubicBezTo>
                    <a:lnTo>
                      <a:pt x="42655" y="891801"/>
                    </a:lnTo>
                    <a:cubicBezTo>
                      <a:pt x="19097" y="891801"/>
                      <a:pt x="0" y="872704"/>
                      <a:pt x="0" y="849146"/>
                    </a:cubicBezTo>
                    <a:cubicBezTo>
                      <a:pt x="0" y="825588"/>
                      <a:pt x="19097" y="806491"/>
                      <a:pt x="42655" y="806491"/>
                    </a:cubicBezTo>
                    <a:close/>
                    <a:moveTo>
                      <a:pt x="1300381" y="0"/>
                    </a:moveTo>
                    <a:lnTo>
                      <a:pt x="1857799" y="0"/>
                    </a:lnTo>
                    <a:cubicBezTo>
                      <a:pt x="1880157" y="0"/>
                      <a:pt x="1898281" y="18124"/>
                      <a:pt x="1898281" y="40482"/>
                    </a:cubicBezTo>
                    <a:lnTo>
                      <a:pt x="1898281" y="109538"/>
                    </a:lnTo>
                    <a:lnTo>
                      <a:pt x="1875263" y="109538"/>
                    </a:lnTo>
                    <a:lnTo>
                      <a:pt x="1875263" y="936714"/>
                    </a:lnTo>
                    <a:cubicBezTo>
                      <a:pt x="1875263" y="967783"/>
                      <a:pt x="1850077" y="992969"/>
                      <a:pt x="1819008" y="992969"/>
                    </a:cubicBezTo>
                    <a:lnTo>
                      <a:pt x="1339172" y="992969"/>
                    </a:lnTo>
                    <a:cubicBezTo>
                      <a:pt x="1308103" y="992969"/>
                      <a:pt x="1282917" y="967783"/>
                      <a:pt x="1282917" y="936714"/>
                    </a:cubicBezTo>
                    <a:lnTo>
                      <a:pt x="1282917" y="109538"/>
                    </a:lnTo>
                    <a:lnTo>
                      <a:pt x="1259899" y="109538"/>
                    </a:lnTo>
                    <a:lnTo>
                      <a:pt x="1259899" y="40482"/>
                    </a:lnTo>
                    <a:cubicBezTo>
                      <a:pt x="1259899" y="18124"/>
                      <a:pt x="1278023" y="0"/>
                      <a:pt x="130038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3" name="テキスト ボックス 12">
                <a:extLst>
                  <a:ext uri="{FF2B5EF4-FFF2-40B4-BE49-F238E27FC236}">
                    <a16:creationId xmlns:a16="http://schemas.microsoft.com/office/drawing/2014/main" id="{1EEC4863-608F-4464-9324-FBC5037E35E7}"/>
                  </a:ext>
                </a:extLst>
              </p:cNvPr>
              <p:cNvSpPr txBox="1"/>
              <p:nvPr/>
            </p:nvSpPr>
            <p:spPr>
              <a:xfrm rot="900000">
                <a:off x="2723028" y="-1805902"/>
                <a:ext cx="877163" cy="36933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Right">
                  <a:avLst>
                    <a:gd name="adj" fmla="val 25800"/>
                  </a:avLst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rgbClr val="0070C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ザーッ</a:t>
                </a:r>
              </a:p>
            </p:txBody>
          </p:sp>
          <p:cxnSp>
            <p:nvCxnSpPr>
              <p:cNvPr id="14" name="直線コネクタ 13">
                <a:extLst>
                  <a:ext uri="{FF2B5EF4-FFF2-40B4-BE49-F238E27FC236}">
                    <a16:creationId xmlns:a16="http://schemas.microsoft.com/office/drawing/2014/main" id="{602E2E92-51EE-AB84-6DD9-D67502E99910}"/>
                  </a:ext>
                </a:extLst>
              </p:cNvPr>
              <p:cNvCxnSpPr/>
              <p:nvPr/>
            </p:nvCxnSpPr>
            <p:spPr bwMode="auto">
              <a:xfrm>
                <a:off x="2657745" y="-1476545"/>
                <a:ext cx="1076055" cy="162095"/>
              </a:xfrm>
              <a:prstGeom prst="line">
                <a:avLst/>
              </a:prstGeom>
              <a:noFill/>
              <a:ln w="38100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5" name="直線コネクタ 14">
                <a:extLst>
                  <a:ext uri="{FF2B5EF4-FFF2-40B4-BE49-F238E27FC236}">
                    <a16:creationId xmlns:a16="http://schemas.microsoft.com/office/drawing/2014/main" id="{FEBCDD50-C1A5-8216-FA6C-5863328DA79D}"/>
                  </a:ext>
                </a:extLst>
              </p:cNvPr>
              <p:cNvCxnSpPr/>
              <p:nvPr/>
            </p:nvCxnSpPr>
            <p:spPr bwMode="auto">
              <a:xfrm>
                <a:off x="2527300" y="-1384300"/>
                <a:ext cx="1104900" cy="120650"/>
              </a:xfrm>
              <a:prstGeom prst="line">
                <a:avLst/>
              </a:prstGeom>
              <a:noFill/>
              <a:ln w="38100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6" name="直線コネクタ 15">
                <a:extLst>
                  <a:ext uri="{FF2B5EF4-FFF2-40B4-BE49-F238E27FC236}">
                    <a16:creationId xmlns:a16="http://schemas.microsoft.com/office/drawing/2014/main" id="{40F7915A-809A-BA65-5C54-F833C53D960A}"/>
                  </a:ext>
                </a:extLst>
              </p:cNvPr>
              <p:cNvCxnSpPr/>
              <p:nvPr/>
            </p:nvCxnSpPr>
            <p:spPr bwMode="auto">
              <a:xfrm>
                <a:off x="3299138" y="-1924050"/>
                <a:ext cx="510248" cy="484532"/>
              </a:xfrm>
              <a:prstGeom prst="line">
                <a:avLst/>
              </a:prstGeom>
              <a:noFill/>
              <a:ln w="38100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7" name="直線コネクタ 16">
                <a:extLst>
                  <a:ext uri="{FF2B5EF4-FFF2-40B4-BE49-F238E27FC236}">
                    <a16:creationId xmlns:a16="http://schemas.microsoft.com/office/drawing/2014/main" id="{BF07717A-F478-AD32-0A4C-78F0538CA9A0}"/>
                  </a:ext>
                </a:extLst>
              </p:cNvPr>
              <p:cNvCxnSpPr/>
              <p:nvPr/>
            </p:nvCxnSpPr>
            <p:spPr bwMode="auto">
              <a:xfrm>
                <a:off x="3308350" y="-2114550"/>
                <a:ext cx="577236" cy="636932"/>
              </a:xfrm>
              <a:prstGeom prst="line">
                <a:avLst/>
              </a:prstGeom>
              <a:noFill/>
              <a:ln w="38100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7EB0FB6A-95D7-2C48-96B9-84D189592C50}"/>
              </a:ext>
            </a:extLst>
          </p:cNvPr>
          <p:cNvSpPr txBox="1"/>
          <p:nvPr/>
        </p:nvSpPr>
        <p:spPr>
          <a:xfrm>
            <a:off x="769441" y="8310194"/>
            <a:ext cx="5314276" cy="132343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4000" dirty="0">
                <a:ln w="28575">
                  <a:noFill/>
                </a:ln>
              </a:rPr>
              <a:t>使用後はフタを閉めて</a:t>
            </a:r>
            <a:endParaRPr lang="en-US" altLang="ja-JP" sz="40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4000" dirty="0">
                <a:ln w="28575">
                  <a:noFill/>
                </a:ln>
              </a:rPr>
              <a:t>水を流してください</a:t>
            </a:r>
            <a:endParaRPr lang="en-US" altLang="ja-JP" sz="40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30449FC-0D50-2711-A0CD-DC6276E66DBE}"/>
              </a:ext>
            </a:extLst>
          </p:cNvPr>
          <p:cNvSpPr txBox="1"/>
          <p:nvPr/>
        </p:nvSpPr>
        <p:spPr>
          <a:xfrm>
            <a:off x="535084" y="681487"/>
            <a:ext cx="5774236" cy="427151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このトイレは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自動開閉では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ありません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45893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フリーフォーム: 図形 41">
            <a:extLst>
              <a:ext uri="{FF2B5EF4-FFF2-40B4-BE49-F238E27FC236}">
                <a16:creationId xmlns:a16="http://schemas.microsoft.com/office/drawing/2014/main" id="{48AC6B01-DF2B-FD4A-AB82-48926FA5218C}"/>
              </a:ext>
            </a:extLst>
          </p:cNvPr>
          <p:cNvSpPr/>
          <p:nvPr/>
        </p:nvSpPr>
        <p:spPr>
          <a:xfrm>
            <a:off x="2342350" y="272479"/>
            <a:ext cx="4056980" cy="9361042"/>
          </a:xfrm>
          <a:custGeom>
            <a:avLst/>
            <a:gdLst>
              <a:gd name="connsiteX0" fmla="*/ 1131548 w 4488780"/>
              <a:gd name="connsiteY0" fmla="*/ 0 h 8595954"/>
              <a:gd name="connsiteX1" fmla="*/ 4120804 w 4488780"/>
              <a:gd name="connsiteY1" fmla="*/ 0 h 8595954"/>
              <a:gd name="connsiteX2" fmla="*/ 4488780 w 4488780"/>
              <a:gd name="connsiteY2" fmla="*/ 367976 h 8595954"/>
              <a:gd name="connsiteX3" fmla="*/ 4488780 w 4488780"/>
              <a:gd name="connsiteY3" fmla="*/ 8227978 h 8595954"/>
              <a:gd name="connsiteX4" fmla="*/ 4120804 w 4488780"/>
              <a:gd name="connsiteY4" fmla="*/ 8595954 h 8595954"/>
              <a:gd name="connsiteX5" fmla="*/ 1131548 w 4488780"/>
              <a:gd name="connsiteY5" fmla="*/ 8595954 h 8595954"/>
              <a:gd name="connsiteX6" fmla="*/ 763572 w 4488780"/>
              <a:gd name="connsiteY6" fmla="*/ 8227978 h 8595954"/>
              <a:gd name="connsiteX7" fmla="*/ 763572 w 4488780"/>
              <a:gd name="connsiteY7" fmla="*/ 5399873 h 8595954"/>
              <a:gd name="connsiteX8" fmla="*/ 656857 w 4488780"/>
              <a:gd name="connsiteY8" fmla="*/ 5431842 h 8595954"/>
              <a:gd name="connsiteX9" fmla="*/ 0 w 4488780"/>
              <a:gd name="connsiteY9" fmla="*/ 5918852 h 8595954"/>
              <a:gd name="connsiteX10" fmla="*/ 0 w 4488780"/>
              <a:gd name="connsiteY10" fmla="*/ 5918851 h 8595954"/>
              <a:gd name="connsiteX11" fmla="*/ 700214 w 4488780"/>
              <a:gd name="connsiteY11" fmla="*/ 4862474 h 8595954"/>
              <a:gd name="connsiteX12" fmla="*/ 763572 w 4488780"/>
              <a:gd name="connsiteY12" fmla="*/ 4842806 h 8595954"/>
              <a:gd name="connsiteX13" fmla="*/ 763572 w 4488780"/>
              <a:gd name="connsiteY13" fmla="*/ 367976 h 8595954"/>
              <a:gd name="connsiteX14" fmla="*/ 1131548 w 4488780"/>
              <a:gd name="connsiteY14" fmla="*/ 0 h 8595954"/>
              <a:gd name="connsiteX0" fmla="*/ 1131548 w 4488780"/>
              <a:gd name="connsiteY0" fmla="*/ 0 h 8595954"/>
              <a:gd name="connsiteX1" fmla="*/ 4120804 w 4488780"/>
              <a:gd name="connsiteY1" fmla="*/ 0 h 8595954"/>
              <a:gd name="connsiteX2" fmla="*/ 4488780 w 4488780"/>
              <a:gd name="connsiteY2" fmla="*/ 367976 h 8595954"/>
              <a:gd name="connsiteX3" fmla="*/ 4488780 w 4488780"/>
              <a:gd name="connsiteY3" fmla="*/ 8227978 h 8595954"/>
              <a:gd name="connsiteX4" fmla="*/ 4120804 w 4488780"/>
              <a:gd name="connsiteY4" fmla="*/ 8595954 h 8595954"/>
              <a:gd name="connsiteX5" fmla="*/ 1131548 w 4488780"/>
              <a:gd name="connsiteY5" fmla="*/ 8595954 h 8595954"/>
              <a:gd name="connsiteX6" fmla="*/ 763572 w 4488780"/>
              <a:gd name="connsiteY6" fmla="*/ 8227978 h 8595954"/>
              <a:gd name="connsiteX7" fmla="*/ 763572 w 4488780"/>
              <a:gd name="connsiteY7" fmla="*/ 5399873 h 8595954"/>
              <a:gd name="connsiteX8" fmla="*/ 656857 w 4488780"/>
              <a:gd name="connsiteY8" fmla="*/ 5431842 h 8595954"/>
              <a:gd name="connsiteX9" fmla="*/ 0 w 4488780"/>
              <a:gd name="connsiteY9" fmla="*/ 5918852 h 8595954"/>
              <a:gd name="connsiteX10" fmla="*/ 0 w 4488780"/>
              <a:gd name="connsiteY10" fmla="*/ 5918851 h 8595954"/>
              <a:gd name="connsiteX11" fmla="*/ 763572 w 4488780"/>
              <a:gd name="connsiteY11" fmla="*/ 4842806 h 8595954"/>
              <a:gd name="connsiteX12" fmla="*/ 763572 w 4488780"/>
              <a:gd name="connsiteY12" fmla="*/ 367976 h 8595954"/>
              <a:gd name="connsiteX13" fmla="*/ 1131548 w 4488780"/>
              <a:gd name="connsiteY13" fmla="*/ 0 h 8595954"/>
              <a:gd name="connsiteX0" fmla="*/ 1131548 w 4488780"/>
              <a:gd name="connsiteY0" fmla="*/ 0 h 8595954"/>
              <a:gd name="connsiteX1" fmla="*/ 4120804 w 4488780"/>
              <a:gd name="connsiteY1" fmla="*/ 0 h 8595954"/>
              <a:gd name="connsiteX2" fmla="*/ 4488780 w 4488780"/>
              <a:gd name="connsiteY2" fmla="*/ 367976 h 8595954"/>
              <a:gd name="connsiteX3" fmla="*/ 4488780 w 4488780"/>
              <a:gd name="connsiteY3" fmla="*/ 8227978 h 8595954"/>
              <a:gd name="connsiteX4" fmla="*/ 4120804 w 4488780"/>
              <a:gd name="connsiteY4" fmla="*/ 8595954 h 8595954"/>
              <a:gd name="connsiteX5" fmla="*/ 1131548 w 4488780"/>
              <a:gd name="connsiteY5" fmla="*/ 8595954 h 8595954"/>
              <a:gd name="connsiteX6" fmla="*/ 763572 w 4488780"/>
              <a:gd name="connsiteY6" fmla="*/ 8227978 h 8595954"/>
              <a:gd name="connsiteX7" fmla="*/ 763572 w 4488780"/>
              <a:gd name="connsiteY7" fmla="*/ 5399873 h 8595954"/>
              <a:gd name="connsiteX8" fmla="*/ 0 w 4488780"/>
              <a:gd name="connsiteY8" fmla="*/ 5918852 h 8595954"/>
              <a:gd name="connsiteX9" fmla="*/ 0 w 4488780"/>
              <a:gd name="connsiteY9" fmla="*/ 5918851 h 8595954"/>
              <a:gd name="connsiteX10" fmla="*/ 763572 w 4488780"/>
              <a:gd name="connsiteY10" fmla="*/ 4842806 h 8595954"/>
              <a:gd name="connsiteX11" fmla="*/ 763572 w 4488780"/>
              <a:gd name="connsiteY11" fmla="*/ 367976 h 8595954"/>
              <a:gd name="connsiteX12" fmla="*/ 1131548 w 4488780"/>
              <a:gd name="connsiteY12" fmla="*/ 0 h 8595954"/>
              <a:gd name="connsiteX0" fmla="*/ 1131548 w 4488780"/>
              <a:gd name="connsiteY0" fmla="*/ 0 h 8595954"/>
              <a:gd name="connsiteX1" fmla="*/ 4120804 w 4488780"/>
              <a:gd name="connsiteY1" fmla="*/ 0 h 8595954"/>
              <a:gd name="connsiteX2" fmla="*/ 4488780 w 4488780"/>
              <a:gd name="connsiteY2" fmla="*/ 367976 h 8595954"/>
              <a:gd name="connsiteX3" fmla="*/ 4488780 w 4488780"/>
              <a:gd name="connsiteY3" fmla="*/ 8227978 h 8595954"/>
              <a:gd name="connsiteX4" fmla="*/ 4120804 w 4488780"/>
              <a:gd name="connsiteY4" fmla="*/ 8595954 h 8595954"/>
              <a:gd name="connsiteX5" fmla="*/ 1131548 w 4488780"/>
              <a:gd name="connsiteY5" fmla="*/ 8595954 h 8595954"/>
              <a:gd name="connsiteX6" fmla="*/ 763572 w 4488780"/>
              <a:gd name="connsiteY6" fmla="*/ 8227978 h 8595954"/>
              <a:gd name="connsiteX7" fmla="*/ 763572 w 4488780"/>
              <a:gd name="connsiteY7" fmla="*/ 5399873 h 8595954"/>
              <a:gd name="connsiteX8" fmla="*/ 0 w 4488780"/>
              <a:gd name="connsiteY8" fmla="*/ 5918852 h 8595954"/>
              <a:gd name="connsiteX9" fmla="*/ 0 w 4488780"/>
              <a:gd name="connsiteY9" fmla="*/ 5918851 h 8595954"/>
              <a:gd name="connsiteX10" fmla="*/ 763572 w 4488780"/>
              <a:gd name="connsiteY10" fmla="*/ 4842806 h 8595954"/>
              <a:gd name="connsiteX11" fmla="*/ 763572 w 4488780"/>
              <a:gd name="connsiteY11" fmla="*/ 367976 h 8595954"/>
              <a:gd name="connsiteX12" fmla="*/ 1131548 w 4488780"/>
              <a:gd name="connsiteY12" fmla="*/ 0 h 8595954"/>
              <a:gd name="connsiteX0" fmla="*/ 1131548 w 4488780"/>
              <a:gd name="connsiteY0" fmla="*/ 0 h 8595954"/>
              <a:gd name="connsiteX1" fmla="*/ 4120804 w 4488780"/>
              <a:gd name="connsiteY1" fmla="*/ 0 h 8595954"/>
              <a:gd name="connsiteX2" fmla="*/ 4488780 w 4488780"/>
              <a:gd name="connsiteY2" fmla="*/ 367976 h 8595954"/>
              <a:gd name="connsiteX3" fmla="*/ 4488780 w 4488780"/>
              <a:gd name="connsiteY3" fmla="*/ 8227978 h 8595954"/>
              <a:gd name="connsiteX4" fmla="*/ 4120804 w 4488780"/>
              <a:gd name="connsiteY4" fmla="*/ 8595954 h 8595954"/>
              <a:gd name="connsiteX5" fmla="*/ 1131548 w 4488780"/>
              <a:gd name="connsiteY5" fmla="*/ 8595954 h 8595954"/>
              <a:gd name="connsiteX6" fmla="*/ 763572 w 4488780"/>
              <a:gd name="connsiteY6" fmla="*/ 8227978 h 8595954"/>
              <a:gd name="connsiteX7" fmla="*/ 763572 w 4488780"/>
              <a:gd name="connsiteY7" fmla="*/ 5399873 h 8595954"/>
              <a:gd name="connsiteX8" fmla="*/ 0 w 4488780"/>
              <a:gd name="connsiteY8" fmla="*/ 5918852 h 8595954"/>
              <a:gd name="connsiteX9" fmla="*/ 406400 w 4488780"/>
              <a:gd name="connsiteY9" fmla="*/ 5339579 h 8595954"/>
              <a:gd name="connsiteX10" fmla="*/ 763572 w 4488780"/>
              <a:gd name="connsiteY10" fmla="*/ 4842806 h 8595954"/>
              <a:gd name="connsiteX11" fmla="*/ 763572 w 4488780"/>
              <a:gd name="connsiteY11" fmla="*/ 367976 h 8595954"/>
              <a:gd name="connsiteX12" fmla="*/ 1131548 w 4488780"/>
              <a:gd name="connsiteY12" fmla="*/ 0 h 8595954"/>
              <a:gd name="connsiteX0" fmla="*/ 1131548 w 4488780"/>
              <a:gd name="connsiteY0" fmla="*/ 0 h 8595954"/>
              <a:gd name="connsiteX1" fmla="*/ 4120804 w 4488780"/>
              <a:gd name="connsiteY1" fmla="*/ 0 h 8595954"/>
              <a:gd name="connsiteX2" fmla="*/ 4488780 w 4488780"/>
              <a:gd name="connsiteY2" fmla="*/ 367976 h 8595954"/>
              <a:gd name="connsiteX3" fmla="*/ 4488780 w 4488780"/>
              <a:gd name="connsiteY3" fmla="*/ 8227978 h 8595954"/>
              <a:gd name="connsiteX4" fmla="*/ 4120804 w 4488780"/>
              <a:gd name="connsiteY4" fmla="*/ 8595954 h 8595954"/>
              <a:gd name="connsiteX5" fmla="*/ 1131548 w 4488780"/>
              <a:gd name="connsiteY5" fmla="*/ 8595954 h 8595954"/>
              <a:gd name="connsiteX6" fmla="*/ 763572 w 4488780"/>
              <a:gd name="connsiteY6" fmla="*/ 8227978 h 8595954"/>
              <a:gd name="connsiteX7" fmla="*/ 763572 w 4488780"/>
              <a:gd name="connsiteY7" fmla="*/ 5399873 h 8595954"/>
              <a:gd name="connsiteX8" fmla="*/ 0 w 4488780"/>
              <a:gd name="connsiteY8" fmla="*/ 5918852 h 8595954"/>
              <a:gd name="connsiteX9" fmla="*/ 763572 w 4488780"/>
              <a:gd name="connsiteY9" fmla="*/ 4842806 h 8595954"/>
              <a:gd name="connsiteX10" fmla="*/ 763572 w 4488780"/>
              <a:gd name="connsiteY10" fmla="*/ 367976 h 8595954"/>
              <a:gd name="connsiteX11" fmla="*/ 1131548 w 4488780"/>
              <a:gd name="connsiteY11" fmla="*/ 0 h 8595954"/>
              <a:gd name="connsiteX0" fmla="*/ 699748 w 4056980"/>
              <a:gd name="connsiteY0" fmla="*/ 0 h 8595954"/>
              <a:gd name="connsiteX1" fmla="*/ 3689004 w 4056980"/>
              <a:gd name="connsiteY1" fmla="*/ 0 h 8595954"/>
              <a:gd name="connsiteX2" fmla="*/ 4056980 w 4056980"/>
              <a:gd name="connsiteY2" fmla="*/ 367976 h 8595954"/>
              <a:gd name="connsiteX3" fmla="*/ 4056980 w 4056980"/>
              <a:gd name="connsiteY3" fmla="*/ 8227978 h 8595954"/>
              <a:gd name="connsiteX4" fmla="*/ 3689004 w 4056980"/>
              <a:gd name="connsiteY4" fmla="*/ 8595954 h 8595954"/>
              <a:gd name="connsiteX5" fmla="*/ 699748 w 4056980"/>
              <a:gd name="connsiteY5" fmla="*/ 8595954 h 8595954"/>
              <a:gd name="connsiteX6" fmla="*/ 331772 w 4056980"/>
              <a:gd name="connsiteY6" fmla="*/ 8227978 h 8595954"/>
              <a:gd name="connsiteX7" fmla="*/ 331772 w 4056980"/>
              <a:gd name="connsiteY7" fmla="*/ 5399873 h 8595954"/>
              <a:gd name="connsiteX8" fmla="*/ 0 w 4056980"/>
              <a:gd name="connsiteY8" fmla="*/ 5448195 h 8595954"/>
              <a:gd name="connsiteX9" fmla="*/ 331772 w 4056980"/>
              <a:gd name="connsiteY9" fmla="*/ 4842806 h 8595954"/>
              <a:gd name="connsiteX10" fmla="*/ 331772 w 4056980"/>
              <a:gd name="connsiteY10" fmla="*/ 367976 h 8595954"/>
              <a:gd name="connsiteX11" fmla="*/ 699748 w 4056980"/>
              <a:gd name="connsiteY11" fmla="*/ 0 h 85959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056980" h="8595954">
                <a:moveTo>
                  <a:pt x="699748" y="0"/>
                </a:moveTo>
                <a:lnTo>
                  <a:pt x="3689004" y="0"/>
                </a:lnTo>
                <a:cubicBezTo>
                  <a:pt x="3892232" y="0"/>
                  <a:pt x="4056980" y="164748"/>
                  <a:pt x="4056980" y="367976"/>
                </a:cubicBezTo>
                <a:lnTo>
                  <a:pt x="4056980" y="8227978"/>
                </a:lnTo>
                <a:cubicBezTo>
                  <a:pt x="4056980" y="8431206"/>
                  <a:pt x="3892232" y="8595954"/>
                  <a:pt x="3689004" y="8595954"/>
                </a:cubicBezTo>
                <a:lnTo>
                  <a:pt x="699748" y="8595954"/>
                </a:lnTo>
                <a:cubicBezTo>
                  <a:pt x="496520" y="8595954"/>
                  <a:pt x="331772" y="8431206"/>
                  <a:pt x="331772" y="8227978"/>
                </a:cubicBezTo>
                <a:lnTo>
                  <a:pt x="331772" y="5399873"/>
                </a:lnTo>
                <a:lnTo>
                  <a:pt x="0" y="5448195"/>
                </a:lnTo>
                <a:lnTo>
                  <a:pt x="331772" y="4842806"/>
                </a:lnTo>
                <a:lnTo>
                  <a:pt x="331772" y="367976"/>
                </a:lnTo>
                <a:cubicBezTo>
                  <a:pt x="331772" y="164748"/>
                  <a:pt x="496520" y="0"/>
                  <a:pt x="699748" y="0"/>
                </a:cubicBezTo>
                <a:close/>
              </a:path>
            </a:pathLst>
          </a:cu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35D21B19-A33F-4A0C-2763-9A7EC5616A9F}"/>
              </a:ext>
            </a:extLst>
          </p:cNvPr>
          <p:cNvGrpSpPr/>
          <p:nvPr/>
        </p:nvGrpSpPr>
        <p:grpSpPr>
          <a:xfrm>
            <a:off x="456901" y="6239304"/>
            <a:ext cx="2006162" cy="3394217"/>
            <a:chOff x="3672669" y="3084576"/>
            <a:chExt cx="2240646" cy="3790939"/>
          </a:xfrm>
        </p:grpSpPr>
        <p:sp>
          <p:nvSpPr>
            <p:cNvPr id="7" name="円/楕円 506">
              <a:extLst>
                <a:ext uri="{FF2B5EF4-FFF2-40B4-BE49-F238E27FC236}">
                  <a16:creationId xmlns:a16="http://schemas.microsoft.com/office/drawing/2014/main" id="{D60960B0-A8D5-6922-FD43-78AA6593584B}"/>
                </a:ext>
              </a:extLst>
            </p:cNvPr>
            <p:cNvSpPr/>
            <p:nvPr/>
          </p:nvSpPr>
          <p:spPr bwMode="auto">
            <a:xfrm>
              <a:off x="3825264" y="3084576"/>
              <a:ext cx="1935456" cy="1914122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" name="フリーフォーム 507">
              <a:extLst>
                <a:ext uri="{FF2B5EF4-FFF2-40B4-BE49-F238E27FC236}">
                  <a16:creationId xmlns:a16="http://schemas.microsoft.com/office/drawing/2014/main" id="{F37DED45-984E-8A16-CC8D-9CA3A54A234E}"/>
                </a:ext>
              </a:extLst>
            </p:cNvPr>
            <p:cNvSpPr/>
            <p:nvPr/>
          </p:nvSpPr>
          <p:spPr bwMode="auto">
            <a:xfrm>
              <a:off x="4381419" y="5958543"/>
              <a:ext cx="410913" cy="539495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フリーフォーム 508">
              <a:extLst>
                <a:ext uri="{FF2B5EF4-FFF2-40B4-BE49-F238E27FC236}">
                  <a16:creationId xmlns:a16="http://schemas.microsoft.com/office/drawing/2014/main" id="{54C90A7E-A3C5-331B-0E55-ACA055D682EA}"/>
                </a:ext>
              </a:extLst>
            </p:cNvPr>
            <p:cNvSpPr/>
            <p:nvPr/>
          </p:nvSpPr>
          <p:spPr bwMode="auto">
            <a:xfrm flipH="1">
              <a:off x="4792330" y="5958543"/>
              <a:ext cx="410913" cy="539495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涙形 64">
              <a:extLst>
                <a:ext uri="{FF2B5EF4-FFF2-40B4-BE49-F238E27FC236}">
                  <a16:creationId xmlns:a16="http://schemas.microsoft.com/office/drawing/2014/main" id="{70B2D281-538C-72BC-D73B-6EBB71AE3528}"/>
                </a:ext>
              </a:extLst>
            </p:cNvPr>
            <p:cNvSpPr/>
            <p:nvPr/>
          </p:nvSpPr>
          <p:spPr bwMode="auto">
            <a:xfrm>
              <a:off x="4216647" y="6501377"/>
              <a:ext cx="575685" cy="374138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涙形 64">
              <a:extLst>
                <a:ext uri="{FF2B5EF4-FFF2-40B4-BE49-F238E27FC236}">
                  <a16:creationId xmlns:a16="http://schemas.microsoft.com/office/drawing/2014/main" id="{535D1C0E-DA38-B921-8FCF-4D7EBCAEF48D}"/>
                </a:ext>
              </a:extLst>
            </p:cNvPr>
            <p:cNvSpPr/>
            <p:nvPr/>
          </p:nvSpPr>
          <p:spPr bwMode="auto">
            <a:xfrm flipH="1">
              <a:off x="4792332" y="6501377"/>
              <a:ext cx="575685" cy="374138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台形 46">
              <a:extLst>
                <a:ext uri="{FF2B5EF4-FFF2-40B4-BE49-F238E27FC236}">
                  <a16:creationId xmlns:a16="http://schemas.microsoft.com/office/drawing/2014/main" id="{8D64F916-229D-B87F-4D70-E3CFD669203F}"/>
                </a:ext>
              </a:extLst>
            </p:cNvPr>
            <p:cNvSpPr/>
            <p:nvPr/>
          </p:nvSpPr>
          <p:spPr bwMode="auto">
            <a:xfrm>
              <a:off x="4004548" y="5273682"/>
              <a:ext cx="1575563" cy="892133"/>
            </a:xfrm>
            <a:prstGeom prst="trapezoid">
              <a:avLst>
                <a:gd name="adj" fmla="val 34296"/>
              </a:avLst>
            </a:pr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片側の 2 つの角を丸めた四角形 513">
              <a:extLst>
                <a:ext uri="{FF2B5EF4-FFF2-40B4-BE49-F238E27FC236}">
                  <a16:creationId xmlns:a16="http://schemas.microsoft.com/office/drawing/2014/main" id="{8F1ECDD5-DAF1-872A-C505-10C68CB2DD06}"/>
                </a:ext>
              </a:extLst>
            </p:cNvPr>
            <p:cNvSpPr/>
            <p:nvPr/>
          </p:nvSpPr>
          <p:spPr bwMode="auto">
            <a:xfrm>
              <a:off x="4162951" y="4422383"/>
              <a:ext cx="1258760" cy="116857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台形 48">
              <a:extLst>
                <a:ext uri="{FF2B5EF4-FFF2-40B4-BE49-F238E27FC236}">
                  <a16:creationId xmlns:a16="http://schemas.microsoft.com/office/drawing/2014/main" id="{1A162C85-9D6D-C829-9B7B-A343A374CC99}"/>
                </a:ext>
              </a:extLst>
            </p:cNvPr>
            <p:cNvSpPr/>
            <p:nvPr/>
          </p:nvSpPr>
          <p:spPr bwMode="auto">
            <a:xfrm rot="10800000">
              <a:off x="4443696" y="4882111"/>
              <a:ext cx="697264" cy="708848"/>
            </a:xfrm>
            <a:prstGeom prst="trapezoid">
              <a:avLst>
                <a:gd name="adj" fmla="val 31764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0" name="台形 49">
              <a:extLst>
                <a:ext uri="{FF2B5EF4-FFF2-40B4-BE49-F238E27FC236}">
                  <a16:creationId xmlns:a16="http://schemas.microsoft.com/office/drawing/2014/main" id="{52D95F0B-623C-47C4-D315-F5FA9A3CB972}"/>
                </a:ext>
              </a:extLst>
            </p:cNvPr>
            <p:cNvSpPr/>
            <p:nvPr/>
          </p:nvSpPr>
          <p:spPr bwMode="auto">
            <a:xfrm>
              <a:off x="4659596" y="5062026"/>
              <a:ext cx="265464" cy="528933"/>
            </a:xfrm>
            <a:prstGeom prst="trapezoid">
              <a:avLst>
                <a:gd name="adj" fmla="val 30184"/>
              </a:avLst>
            </a:pr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1" name="台形 50">
              <a:extLst>
                <a:ext uri="{FF2B5EF4-FFF2-40B4-BE49-F238E27FC236}">
                  <a16:creationId xmlns:a16="http://schemas.microsoft.com/office/drawing/2014/main" id="{B7939797-99B2-085D-5140-A3500155E9FF}"/>
                </a:ext>
              </a:extLst>
            </p:cNvPr>
            <p:cNvSpPr/>
            <p:nvPr/>
          </p:nvSpPr>
          <p:spPr bwMode="auto">
            <a:xfrm rot="10800000">
              <a:off x="4654518" y="4961681"/>
              <a:ext cx="275622" cy="144561"/>
            </a:xfrm>
            <a:prstGeom prst="trapezoid">
              <a:avLst>
                <a:gd name="adj" fmla="val 53113"/>
              </a:avLst>
            </a:pr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2" name="円/楕円 517">
              <a:extLst>
                <a:ext uri="{FF2B5EF4-FFF2-40B4-BE49-F238E27FC236}">
                  <a16:creationId xmlns:a16="http://schemas.microsoft.com/office/drawing/2014/main" id="{88E47E4C-0722-18FC-0A05-FE544F7E1524}"/>
                </a:ext>
              </a:extLst>
            </p:cNvPr>
            <p:cNvSpPr/>
            <p:nvPr/>
          </p:nvSpPr>
          <p:spPr bwMode="auto">
            <a:xfrm>
              <a:off x="4318761" y="6601225"/>
              <a:ext cx="116248" cy="1162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円/楕円 518">
              <a:extLst>
                <a:ext uri="{FF2B5EF4-FFF2-40B4-BE49-F238E27FC236}">
                  <a16:creationId xmlns:a16="http://schemas.microsoft.com/office/drawing/2014/main" id="{9F17D6D9-A460-9547-6F27-5712AC0F03E1}"/>
                </a:ext>
              </a:extLst>
            </p:cNvPr>
            <p:cNvSpPr/>
            <p:nvPr/>
          </p:nvSpPr>
          <p:spPr bwMode="auto">
            <a:xfrm>
              <a:off x="5151891" y="6601225"/>
              <a:ext cx="116248" cy="1162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月 548">
              <a:extLst>
                <a:ext uri="{FF2B5EF4-FFF2-40B4-BE49-F238E27FC236}">
                  <a16:creationId xmlns:a16="http://schemas.microsoft.com/office/drawing/2014/main" id="{08AA6F62-B1BC-5686-15C1-54F1B0DB43C1}"/>
                </a:ext>
              </a:extLst>
            </p:cNvPr>
            <p:cNvSpPr/>
            <p:nvPr/>
          </p:nvSpPr>
          <p:spPr bwMode="auto">
            <a:xfrm rot="1800000" flipH="1">
              <a:off x="3735696" y="4448056"/>
              <a:ext cx="576181" cy="537957"/>
            </a:xfrm>
            <a:custGeom>
              <a:avLst/>
              <a:gdLst>
                <a:gd name="connsiteX0" fmla="*/ 576181 w 576181"/>
                <a:gd name="connsiteY0" fmla="*/ 414026 h 537957"/>
                <a:gd name="connsiteX1" fmla="*/ 240458 w 576181"/>
                <a:gd name="connsiteY1" fmla="*/ 0 h 537957"/>
                <a:gd name="connsiteX2" fmla="*/ 0 w 576181"/>
                <a:gd name="connsiteY2" fmla="*/ 267465 h 537957"/>
                <a:gd name="connsiteX3" fmla="*/ 270491 w 576181"/>
                <a:gd name="connsiteY3" fmla="*/ 537957 h 537957"/>
                <a:gd name="connsiteX4" fmla="*/ 270491 w 576181"/>
                <a:gd name="connsiteY4" fmla="*/ 537955 h 537957"/>
                <a:gd name="connsiteX5" fmla="*/ 219623 w 576181"/>
                <a:gd name="connsiteY5" fmla="*/ 332992 h 537957"/>
                <a:gd name="connsiteX6" fmla="*/ 576181 w 576181"/>
                <a:gd name="connsiteY6" fmla="*/ 414027 h 537957"/>
                <a:gd name="connsiteX7" fmla="*/ 576181 w 576181"/>
                <a:gd name="connsiteY7" fmla="*/ 414026 h 537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181" h="537957">
                  <a:moveTo>
                    <a:pt x="576181" y="414026"/>
                  </a:moveTo>
                  <a:cubicBezTo>
                    <a:pt x="520227" y="345022"/>
                    <a:pt x="336488" y="24427"/>
                    <a:pt x="240458" y="0"/>
                  </a:cubicBezTo>
                  <a:cubicBezTo>
                    <a:pt x="105125" y="13647"/>
                    <a:pt x="0" y="128279"/>
                    <a:pt x="0" y="267465"/>
                  </a:cubicBezTo>
                  <a:cubicBezTo>
                    <a:pt x="0" y="416853"/>
                    <a:pt x="121103" y="537957"/>
                    <a:pt x="270491" y="537957"/>
                  </a:cubicBezTo>
                  <a:lnTo>
                    <a:pt x="270491" y="537955"/>
                  </a:lnTo>
                  <a:cubicBezTo>
                    <a:pt x="241174" y="472421"/>
                    <a:pt x="223020" y="403312"/>
                    <a:pt x="219623" y="332992"/>
                  </a:cubicBezTo>
                  <a:cubicBezTo>
                    <a:pt x="297798" y="448522"/>
                    <a:pt x="453263" y="484993"/>
                    <a:pt x="576181" y="414027"/>
                  </a:cubicBezTo>
                  <a:lnTo>
                    <a:pt x="576181" y="414026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5" name="月 550">
              <a:extLst>
                <a:ext uri="{FF2B5EF4-FFF2-40B4-BE49-F238E27FC236}">
                  <a16:creationId xmlns:a16="http://schemas.microsoft.com/office/drawing/2014/main" id="{52B40CA8-8F40-712D-E6BF-E794A4E941A3}"/>
                </a:ext>
              </a:extLst>
            </p:cNvPr>
            <p:cNvSpPr/>
            <p:nvPr/>
          </p:nvSpPr>
          <p:spPr bwMode="auto">
            <a:xfrm rot="19800000">
              <a:off x="5276307" y="4467481"/>
              <a:ext cx="576182" cy="537956"/>
            </a:xfrm>
            <a:custGeom>
              <a:avLst/>
              <a:gdLst>
                <a:gd name="connsiteX0" fmla="*/ 240460 w 576182"/>
                <a:gd name="connsiteY0" fmla="*/ 0 h 537956"/>
                <a:gd name="connsiteX1" fmla="*/ 576181 w 576182"/>
                <a:gd name="connsiteY1" fmla="*/ 414026 h 537956"/>
                <a:gd name="connsiteX2" fmla="*/ 576182 w 576182"/>
                <a:gd name="connsiteY2" fmla="*/ 414027 h 537956"/>
                <a:gd name="connsiteX3" fmla="*/ 219623 w 576182"/>
                <a:gd name="connsiteY3" fmla="*/ 332991 h 537956"/>
                <a:gd name="connsiteX4" fmla="*/ 270491 w 576182"/>
                <a:gd name="connsiteY4" fmla="*/ 537955 h 537956"/>
                <a:gd name="connsiteX5" fmla="*/ 270491 w 576182"/>
                <a:gd name="connsiteY5" fmla="*/ 537956 h 537956"/>
                <a:gd name="connsiteX6" fmla="*/ 0 w 576182"/>
                <a:gd name="connsiteY6" fmla="*/ 267464 h 537956"/>
                <a:gd name="connsiteX7" fmla="*/ 240460 w 576182"/>
                <a:gd name="connsiteY7" fmla="*/ 0 h 537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182" h="537956">
                  <a:moveTo>
                    <a:pt x="240460" y="0"/>
                  </a:moveTo>
                  <a:cubicBezTo>
                    <a:pt x="336490" y="24427"/>
                    <a:pt x="520227" y="345022"/>
                    <a:pt x="576181" y="414026"/>
                  </a:cubicBezTo>
                  <a:lnTo>
                    <a:pt x="576182" y="414027"/>
                  </a:lnTo>
                  <a:cubicBezTo>
                    <a:pt x="453263" y="484994"/>
                    <a:pt x="297797" y="448522"/>
                    <a:pt x="219623" y="332991"/>
                  </a:cubicBezTo>
                  <a:cubicBezTo>
                    <a:pt x="223020" y="403312"/>
                    <a:pt x="241174" y="472421"/>
                    <a:pt x="270491" y="537955"/>
                  </a:cubicBezTo>
                  <a:lnTo>
                    <a:pt x="270491" y="537956"/>
                  </a:lnTo>
                  <a:cubicBezTo>
                    <a:pt x="121103" y="537957"/>
                    <a:pt x="0" y="416853"/>
                    <a:pt x="0" y="267464"/>
                  </a:cubicBezTo>
                  <a:cubicBezTo>
                    <a:pt x="0" y="128279"/>
                    <a:pt x="105126" y="13646"/>
                    <a:pt x="240460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360CE866-5B2C-ADF4-7959-4B6938605DA3}"/>
                </a:ext>
              </a:extLst>
            </p:cNvPr>
            <p:cNvGrpSpPr/>
            <p:nvPr/>
          </p:nvGrpSpPr>
          <p:grpSpPr>
            <a:xfrm>
              <a:off x="4516959" y="4886512"/>
              <a:ext cx="780235" cy="1059229"/>
              <a:chOff x="4516959" y="5843077"/>
              <a:chExt cx="780235" cy="1059229"/>
            </a:xfrm>
          </p:grpSpPr>
          <p:sp>
            <p:nvSpPr>
              <p:cNvPr id="77" name="角丸四角形 559">
                <a:extLst>
                  <a:ext uri="{FF2B5EF4-FFF2-40B4-BE49-F238E27FC236}">
                    <a16:creationId xmlns:a16="http://schemas.microsoft.com/office/drawing/2014/main" id="{996284B4-27E1-417F-268F-0D4E0777E21D}"/>
                  </a:ext>
                </a:extLst>
              </p:cNvPr>
              <p:cNvSpPr/>
              <p:nvPr/>
            </p:nvSpPr>
            <p:spPr bwMode="auto">
              <a:xfrm rot="11514119" flipH="1">
                <a:off x="4516959" y="6335686"/>
                <a:ext cx="541545" cy="566620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8" name="台形 441">
                <a:extLst>
                  <a:ext uri="{FF2B5EF4-FFF2-40B4-BE49-F238E27FC236}">
                    <a16:creationId xmlns:a16="http://schemas.microsoft.com/office/drawing/2014/main" id="{21965A39-CDFF-728A-28BD-76BBA4F9D72F}"/>
                  </a:ext>
                </a:extLst>
              </p:cNvPr>
              <p:cNvSpPr/>
              <p:nvPr/>
            </p:nvSpPr>
            <p:spPr bwMode="auto">
              <a:xfrm rot="12600000" flipH="1">
                <a:off x="4835146" y="5843077"/>
                <a:ext cx="462048" cy="594061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台形 441">
                <a:extLst>
                  <a:ext uri="{FF2B5EF4-FFF2-40B4-BE49-F238E27FC236}">
                    <a16:creationId xmlns:a16="http://schemas.microsoft.com/office/drawing/2014/main" id="{BCDE7CD2-3F93-162D-D47C-9820A57D456E}"/>
                  </a:ext>
                </a:extLst>
              </p:cNvPr>
              <p:cNvSpPr/>
              <p:nvPr/>
            </p:nvSpPr>
            <p:spPr bwMode="auto">
              <a:xfrm rot="12600000" flipH="1">
                <a:off x="4757902" y="6280949"/>
                <a:ext cx="369519" cy="15898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54388 w 209542"/>
                  <a:gd name="connsiteY2" fmla="*/ 1018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77195 w 209542"/>
                  <a:gd name="connsiteY2" fmla="*/ 1473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9542" h="351883">
                    <a:moveTo>
                      <a:pt x="0" y="351883"/>
                    </a:moveTo>
                    <a:lnTo>
                      <a:pt x="30242" y="-1"/>
                    </a:lnTo>
                    <a:lnTo>
                      <a:pt x="177195" y="1473"/>
                    </a:lnTo>
                    <a:lnTo>
                      <a:pt x="209542" y="351883"/>
                    </a:lnTo>
                    <a:lnTo>
                      <a:pt x="0" y="351883"/>
                    </a:lnTo>
                    <a:close/>
                  </a:path>
                </a:pathLst>
              </a:cu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8D2AC350-86DE-5B08-AAA5-A6E83981A6C4}"/>
                </a:ext>
              </a:extLst>
            </p:cNvPr>
            <p:cNvGrpSpPr/>
            <p:nvPr/>
          </p:nvGrpSpPr>
          <p:grpSpPr>
            <a:xfrm flipH="1">
              <a:off x="4285570" y="4886512"/>
              <a:ext cx="780235" cy="1059229"/>
              <a:chOff x="4516959" y="5843077"/>
              <a:chExt cx="780235" cy="1059229"/>
            </a:xfrm>
          </p:grpSpPr>
          <p:sp>
            <p:nvSpPr>
              <p:cNvPr id="74" name="角丸四角形 559">
                <a:extLst>
                  <a:ext uri="{FF2B5EF4-FFF2-40B4-BE49-F238E27FC236}">
                    <a16:creationId xmlns:a16="http://schemas.microsoft.com/office/drawing/2014/main" id="{FBEF021C-1FE6-2F02-47FC-3D10BE422DDF}"/>
                  </a:ext>
                </a:extLst>
              </p:cNvPr>
              <p:cNvSpPr/>
              <p:nvPr/>
            </p:nvSpPr>
            <p:spPr bwMode="auto">
              <a:xfrm rot="11514119" flipH="1">
                <a:off x="4516959" y="6335686"/>
                <a:ext cx="541545" cy="566620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5" name="台形 441">
                <a:extLst>
                  <a:ext uri="{FF2B5EF4-FFF2-40B4-BE49-F238E27FC236}">
                    <a16:creationId xmlns:a16="http://schemas.microsoft.com/office/drawing/2014/main" id="{D8A51710-74F1-0AAA-C0E9-7C5DE1627E4A}"/>
                  </a:ext>
                </a:extLst>
              </p:cNvPr>
              <p:cNvSpPr/>
              <p:nvPr/>
            </p:nvSpPr>
            <p:spPr bwMode="auto">
              <a:xfrm rot="12600000" flipH="1">
                <a:off x="4835146" y="5843077"/>
                <a:ext cx="462048" cy="594061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台形 441">
                <a:extLst>
                  <a:ext uri="{FF2B5EF4-FFF2-40B4-BE49-F238E27FC236}">
                    <a16:creationId xmlns:a16="http://schemas.microsoft.com/office/drawing/2014/main" id="{F6F6F52D-D365-1B44-79C5-9540BE005093}"/>
                  </a:ext>
                </a:extLst>
              </p:cNvPr>
              <p:cNvSpPr/>
              <p:nvPr/>
            </p:nvSpPr>
            <p:spPr bwMode="auto">
              <a:xfrm rot="12600000" flipH="1">
                <a:off x="4757902" y="6280949"/>
                <a:ext cx="369519" cy="15898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54388 w 209542"/>
                  <a:gd name="connsiteY2" fmla="*/ 1018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77195 w 209542"/>
                  <a:gd name="connsiteY2" fmla="*/ 1473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9542" h="351883">
                    <a:moveTo>
                      <a:pt x="0" y="351883"/>
                    </a:moveTo>
                    <a:lnTo>
                      <a:pt x="30242" y="-1"/>
                    </a:lnTo>
                    <a:lnTo>
                      <a:pt x="177195" y="1473"/>
                    </a:lnTo>
                    <a:lnTo>
                      <a:pt x="209542" y="351883"/>
                    </a:lnTo>
                    <a:lnTo>
                      <a:pt x="0" y="351883"/>
                    </a:lnTo>
                    <a:close/>
                  </a:path>
                </a:pathLst>
              </a:cu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14DB98A5-BCCC-7C1D-D396-06A9A12B253A}"/>
                </a:ext>
              </a:extLst>
            </p:cNvPr>
            <p:cNvGrpSpPr/>
            <p:nvPr/>
          </p:nvGrpSpPr>
          <p:grpSpPr>
            <a:xfrm flipH="1">
              <a:off x="5339511" y="4031824"/>
              <a:ext cx="573804" cy="590534"/>
              <a:chOff x="8472560" y="1251585"/>
              <a:chExt cx="225670" cy="232250"/>
            </a:xfrm>
          </p:grpSpPr>
          <p:sp>
            <p:nvSpPr>
              <p:cNvPr id="71" name="円/楕円 536">
                <a:extLst>
                  <a:ext uri="{FF2B5EF4-FFF2-40B4-BE49-F238E27FC236}">
                    <a16:creationId xmlns:a16="http://schemas.microsoft.com/office/drawing/2014/main" id="{5C014EED-134B-9165-2041-8ECE7AA18120}"/>
                  </a:ext>
                </a:extLst>
              </p:cNvPr>
              <p:cNvSpPr/>
              <p:nvPr/>
            </p:nvSpPr>
            <p:spPr bwMode="auto">
              <a:xfrm>
                <a:off x="8472560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円/楕円 537">
                <a:extLst>
                  <a:ext uri="{FF2B5EF4-FFF2-40B4-BE49-F238E27FC236}">
                    <a16:creationId xmlns:a16="http://schemas.microsoft.com/office/drawing/2014/main" id="{39750231-EB0C-9AE0-D1E3-A05450398B59}"/>
                  </a:ext>
                </a:extLst>
              </p:cNvPr>
              <p:cNvSpPr/>
              <p:nvPr/>
            </p:nvSpPr>
            <p:spPr bwMode="auto">
              <a:xfrm>
                <a:off x="8540921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51985DE7-CB45-1B8A-F11B-39CCDBD02667}"/>
                </a:ext>
              </a:extLst>
            </p:cNvPr>
            <p:cNvGrpSpPr/>
            <p:nvPr/>
          </p:nvGrpSpPr>
          <p:grpSpPr>
            <a:xfrm>
              <a:off x="3672669" y="4031824"/>
              <a:ext cx="573804" cy="590534"/>
              <a:chOff x="8472560" y="1251585"/>
              <a:chExt cx="225670" cy="232250"/>
            </a:xfrm>
          </p:grpSpPr>
          <p:sp>
            <p:nvSpPr>
              <p:cNvPr id="69" name="円/楕円 534">
                <a:extLst>
                  <a:ext uri="{FF2B5EF4-FFF2-40B4-BE49-F238E27FC236}">
                    <a16:creationId xmlns:a16="http://schemas.microsoft.com/office/drawing/2014/main" id="{7C158AE4-F9C6-5A24-8E8A-61A4636D9F12}"/>
                  </a:ext>
                </a:extLst>
              </p:cNvPr>
              <p:cNvSpPr/>
              <p:nvPr/>
            </p:nvSpPr>
            <p:spPr bwMode="auto">
              <a:xfrm>
                <a:off x="8472560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円/楕円 535">
                <a:extLst>
                  <a:ext uri="{FF2B5EF4-FFF2-40B4-BE49-F238E27FC236}">
                    <a16:creationId xmlns:a16="http://schemas.microsoft.com/office/drawing/2014/main" id="{6315C12E-73FB-37EA-7189-05F36216D607}"/>
                  </a:ext>
                </a:extLst>
              </p:cNvPr>
              <p:cNvSpPr/>
              <p:nvPr/>
            </p:nvSpPr>
            <p:spPr bwMode="auto">
              <a:xfrm>
                <a:off x="8540921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0" name="円/楕円 525">
              <a:extLst>
                <a:ext uri="{FF2B5EF4-FFF2-40B4-BE49-F238E27FC236}">
                  <a16:creationId xmlns:a16="http://schemas.microsoft.com/office/drawing/2014/main" id="{8C8947C4-D220-A2C7-D2EC-00913C4FF293}"/>
                </a:ext>
              </a:extLst>
            </p:cNvPr>
            <p:cNvSpPr/>
            <p:nvPr/>
          </p:nvSpPr>
          <p:spPr bwMode="auto">
            <a:xfrm>
              <a:off x="3962927" y="3330351"/>
              <a:ext cx="1658810" cy="1658810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アーチ 60">
              <a:extLst>
                <a:ext uri="{FF2B5EF4-FFF2-40B4-BE49-F238E27FC236}">
                  <a16:creationId xmlns:a16="http://schemas.microsoft.com/office/drawing/2014/main" id="{1AAE7D57-D848-58C3-4FDD-4D2AB83270DF}"/>
                </a:ext>
              </a:extLst>
            </p:cNvPr>
            <p:cNvSpPr/>
            <p:nvPr/>
          </p:nvSpPr>
          <p:spPr bwMode="auto">
            <a:xfrm>
              <a:off x="4569635" y="4352022"/>
              <a:ext cx="436194" cy="436194"/>
            </a:xfrm>
            <a:prstGeom prst="blockArc">
              <a:avLst>
                <a:gd name="adj1" fmla="val 1687204"/>
                <a:gd name="adj2" fmla="val 8987775"/>
                <a:gd name="adj3" fmla="val 14682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アーチ 61">
              <a:extLst>
                <a:ext uri="{FF2B5EF4-FFF2-40B4-BE49-F238E27FC236}">
                  <a16:creationId xmlns:a16="http://schemas.microsoft.com/office/drawing/2014/main" id="{DA16C034-FE1C-693A-825F-6A63541864B8}"/>
                </a:ext>
              </a:extLst>
            </p:cNvPr>
            <p:cNvSpPr/>
            <p:nvPr/>
          </p:nvSpPr>
          <p:spPr bwMode="auto">
            <a:xfrm>
              <a:off x="4119258" y="4007214"/>
              <a:ext cx="579413" cy="436194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アーチ 62">
              <a:extLst>
                <a:ext uri="{FF2B5EF4-FFF2-40B4-BE49-F238E27FC236}">
                  <a16:creationId xmlns:a16="http://schemas.microsoft.com/office/drawing/2014/main" id="{F01BF905-AE54-180A-B03E-2011D02867AD}"/>
                </a:ext>
              </a:extLst>
            </p:cNvPr>
            <p:cNvSpPr/>
            <p:nvPr/>
          </p:nvSpPr>
          <p:spPr bwMode="auto">
            <a:xfrm>
              <a:off x="4899106" y="4007214"/>
              <a:ext cx="579413" cy="436194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円/楕円 607">
              <a:extLst>
                <a:ext uri="{FF2B5EF4-FFF2-40B4-BE49-F238E27FC236}">
                  <a16:creationId xmlns:a16="http://schemas.microsoft.com/office/drawing/2014/main" id="{1878757A-C90C-3233-ABED-ABADC1B33791}"/>
                </a:ext>
              </a:extLst>
            </p:cNvPr>
            <p:cNvSpPr/>
            <p:nvPr/>
          </p:nvSpPr>
          <p:spPr bwMode="auto">
            <a:xfrm>
              <a:off x="3744219" y="3199321"/>
              <a:ext cx="2101622" cy="1051596"/>
            </a:xfrm>
            <a:custGeom>
              <a:avLst/>
              <a:gdLst/>
              <a:ahLst/>
              <a:cxnLst/>
              <a:rect l="l" t="t" r="r" b="b"/>
              <a:pathLst>
                <a:path w="2101622" h="1051596">
                  <a:moveTo>
                    <a:pt x="1048108" y="0"/>
                  </a:moveTo>
                  <a:cubicBezTo>
                    <a:pt x="1506826" y="0"/>
                    <a:pt x="1882145" y="306092"/>
                    <a:pt x="1910252" y="693087"/>
                  </a:cubicBezTo>
                  <a:cubicBezTo>
                    <a:pt x="1970430" y="742937"/>
                    <a:pt x="2034579" y="788013"/>
                    <a:pt x="2101622" y="828789"/>
                  </a:cubicBezTo>
                  <a:lnTo>
                    <a:pt x="2101622" y="828789"/>
                  </a:lnTo>
                  <a:cubicBezTo>
                    <a:pt x="1953733" y="976679"/>
                    <a:pt x="1715583" y="982186"/>
                    <a:pt x="1551043" y="847086"/>
                  </a:cubicBezTo>
                  <a:cubicBezTo>
                    <a:pt x="1592026" y="917989"/>
                    <a:pt x="1642518" y="983049"/>
                    <a:pt x="1701293" y="1039834"/>
                  </a:cubicBezTo>
                  <a:lnTo>
                    <a:pt x="1701293" y="1039835"/>
                  </a:lnTo>
                  <a:cubicBezTo>
                    <a:pt x="1536302" y="1084044"/>
                    <a:pt x="1362498" y="1000373"/>
                    <a:pt x="1258575" y="843416"/>
                  </a:cubicBezTo>
                  <a:cubicBezTo>
                    <a:pt x="1273304" y="897743"/>
                    <a:pt x="1294423" y="949595"/>
                    <a:pt x="1320233" y="998377"/>
                  </a:cubicBezTo>
                  <a:cubicBezTo>
                    <a:pt x="1208754" y="998377"/>
                    <a:pt x="1110148" y="923610"/>
                    <a:pt x="1050812" y="808691"/>
                  </a:cubicBezTo>
                  <a:cubicBezTo>
                    <a:pt x="991475" y="923610"/>
                    <a:pt x="892869" y="998377"/>
                    <a:pt x="781390" y="998377"/>
                  </a:cubicBezTo>
                  <a:cubicBezTo>
                    <a:pt x="807201" y="949595"/>
                    <a:pt x="828319" y="897743"/>
                    <a:pt x="843048" y="843416"/>
                  </a:cubicBezTo>
                  <a:cubicBezTo>
                    <a:pt x="739125" y="1000373"/>
                    <a:pt x="565321" y="1084044"/>
                    <a:pt x="400331" y="1039835"/>
                  </a:cubicBezTo>
                  <a:lnTo>
                    <a:pt x="400331" y="1039834"/>
                  </a:lnTo>
                  <a:cubicBezTo>
                    <a:pt x="459105" y="983049"/>
                    <a:pt x="509597" y="917989"/>
                    <a:pt x="550581" y="847085"/>
                  </a:cubicBezTo>
                  <a:cubicBezTo>
                    <a:pt x="386040" y="982186"/>
                    <a:pt x="147890" y="976679"/>
                    <a:pt x="0" y="828789"/>
                  </a:cubicBezTo>
                  <a:lnTo>
                    <a:pt x="1" y="828789"/>
                  </a:lnTo>
                  <a:cubicBezTo>
                    <a:pt x="64864" y="789339"/>
                    <a:pt x="127018" y="745864"/>
                    <a:pt x="185666" y="698150"/>
                  </a:cubicBezTo>
                  <a:cubicBezTo>
                    <a:pt x="210799" y="308768"/>
                    <a:pt x="587390" y="0"/>
                    <a:pt x="1048108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5" name="円/楕円 609">
              <a:extLst>
                <a:ext uri="{FF2B5EF4-FFF2-40B4-BE49-F238E27FC236}">
                  <a16:creationId xmlns:a16="http://schemas.microsoft.com/office/drawing/2014/main" id="{3651B865-5740-2CF2-11C0-4478CDB2A193}"/>
                </a:ext>
              </a:extLst>
            </p:cNvPr>
            <p:cNvSpPr/>
            <p:nvPr/>
          </p:nvSpPr>
          <p:spPr bwMode="auto">
            <a:xfrm>
              <a:off x="3893534" y="4570119"/>
              <a:ext cx="189083" cy="279863"/>
            </a:xfrm>
            <a:custGeom>
              <a:avLst/>
              <a:gdLst/>
              <a:ahLst/>
              <a:cxnLst/>
              <a:rect l="l" t="t" r="r" b="b"/>
              <a:pathLst>
                <a:path w="855096" h="1092312">
                  <a:moveTo>
                    <a:pt x="427548" y="0"/>
                  </a:moveTo>
                  <a:lnTo>
                    <a:pt x="855095" y="986172"/>
                  </a:lnTo>
                  <a:lnTo>
                    <a:pt x="852949" y="986172"/>
                  </a:lnTo>
                  <a:cubicBezTo>
                    <a:pt x="854896" y="987610"/>
                    <a:pt x="855096" y="989403"/>
                    <a:pt x="855096" y="991208"/>
                  </a:cubicBezTo>
                  <a:cubicBezTo>
                    <a:pt x="855096" y="1047046"/>
                    <a:pt x="663676" y="1092312"/>
                    <a:pt x="427548" y="1092312"/>
                  </a:cubicBezTo>
                  <a:cubicBezTo>
                    <a:pt x="191420" y="1092312"/>
                    <a:pt x="0" y="1047046"/>
                    <a:pt x="0" y="991208"/>
                  </a:cubicBezTo>
                  <a:lnTo>
                    <a:pt x="2147" y="986172"/>
                  </a:lnTo>
                  <a:lnTo>
                    <a:pt x="0" y="986172"/>
                  </a:lnTo>
                  <a:close/>
                </a:path>
              </a:pathLst>
            </a:cu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6" name="円/楕円 609">
              <a:extLst>
                <a:ext uri="{FF2B5EF4-FFF2-40B4-BE49-F238E27FC236}">
                  <a16:creationId xmlns:a16="http://schemas.microsoft.com/office/drawing/2014/main" id="{CB96A80B-4C82-2BA4-256B-E6B5388C2B4B}"/>
                </a:ext>
              </a:extLst>
            </p:cNvPr>
            <p:cNvSpPr/>
            <p:nvPr/>
          </p:nvSpPr>
          <p:spPr bwMode="auto">
            <a:xfrm>
              <a:off x="5521166" y="4570119"/>
              <a:ext cx="189083" cy="279863"/>
            </a:xfrm>
            <a:custGeom>
              <a:avLst/>
              <a:gdLst/>
              <a:ahLst/>
              <a:cxnLst/>
              <a:rect l="l" t="t" r="r" b="b"/>
              <a:pathLst>
                <a:path w="855096" h="1092312">
                  <a:moveTo>
                    <a:pt x="427548" y="0"/>
                  </a:moveTo>
                  <a:lnTo>
                    <a:pt x="855095" y="986172"/>
                  </a:lnTo>
                  <a:lnTo>
                    <a:pt x="852949" y="986172"/>
                  </a:lnTo>
                  <a:cubicBezTo>
                    <a:pt x="854896" y="987610"/>
                    <a:pt x="855096" y="989403"/>
                    <a:pt x="855096" y="991208"/>
                  </a:cubicBezTo>
                  <a:cubicBezTo>
                    <a:pt x="855096" y="1047046"/>
                    <a:pt x="663676" y="1092312"/>
                    <a:pt x="427548" y="1092312"/>
                  </a:cubicBezTo>
                  <a:cubicBezTo>
                    <a:pt x="191420" y="1092312"/>
                    <a:pt x="0" y="1047046"/>
                    <a:pt x="0" y="991208"/>
                  </a:cubicBezTo>
                  <a:lnTo>
                    <a:pt x="2147" y="986172"/>
                  </a:lnTo>
                  <a:lnTo>
                    <a:pt x="0" y="986172"/>
                  </a:lnTo>
                  <a:close/>
                </a:path>
              </a:pathLst>
            </a:cu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7" name="円/楕円 532">
              <a:extLst>
                <a:ext uri="{FF2B5EF4-FFF2-40B4-BE49-F238E27FC236}">
                  <a16:creationId xmlns:a16="http://schemas.microsoft.com/office/drawing/2014/main" id="{6ADD4544-1AFF-F9E0-A8F0-B4B000A68E4C}"/>
                </a:ext>
              </a:extLst>
            </p:cNvPr>
            <p:cNvSpPr/>
            <p:nvPr/>
          </p:nvSpPr>
          <p:spPr bwMode="auto">
            <a:xfrm>
              <a:off x="4142033" y="4510060"/>
              <a:ext cx="208879" cy="112298"/>
            </a:xfrm>
            <a:prstGeom prst="ellipse">
              <a:avLst/>
            </a:prstGeom>
            <a:solidFill>
              <a:srgbClr val="FF33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円/楕円 533">
              <a:extLst>
                <a:ext uri="{FF2B5EF4-FFF2-40B4-BE49-F238E27FC236}">
                  <a16:creationId xmlns:a16="http://schemas.microsoft.com/office/drawing/2014/main" id="{D8E6BB45-0A10-8CF1-7119-78D89D74E7C5}"/>
                </a:ext>
              </a:extLst>
            </p:cNvPr>
            <p:cNvSpPr/>
            <p:nvPr/>
          </p:nvSpPr>
          <p:spPr bwMode="auto">
            <a:xfrm>
              <a:off x="5233217" y="4510060"/>
              <a:ext cx="208879" cy="112298"/>
            </a:xfrm>
            <a:prstGeom prst="ellipse">
              <a:avLst/>
            </a:prstGeom>
            <a:solidFill>
              <a:srgbClr val="FF33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9DA3A499-F54F-3DD9-62EB-9788B77A4796}"/>
              </a:ext>
            </a:extLst>
          </p:cNvPr>
          <p:cNvSpPr txBox="1"/>
          <p:nvPr/>
        </p:nvSpPr>
        <p:spPr>
          <a:xfrm rot="5400000">
            <a:off x="526857" y="3417452"/>
            <a:ext cx="8027372" cy="3048162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このトイレは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自動開閉では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ありません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5786E29-9445-00B6-089F-EF2CAB9438BE}"/>
              </a:ext>
            </a:extLst>
          </p:cNvPr>
          <p:cNvSpPr txBox="1"/>
          <p:nvPr/>
        </p:nvSpPr>
        <p:spPr>
          <a:xfrm rot="5400000">
            <a:off x="-899433" y="2581417"/>
            <a:ext cx="4623981" cy="1529571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使用後に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閉め忘れないように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お願い致します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9804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014AF571-39FC-A56A-38ED-F6A0CC99071E}"/>
              </a:ext>
            </a:extLst>
          </p:cNvPr>
          <p:cNvSpPr/>
          <p:nvPr/>
        </p:nvSpPr>
        <p:spPr>
          <a:xfrm>
            <a:off x="96156" y="6303150"/>
            <a:ext cx="6685643" cy="3522114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94E4A67E-E07C-2235-FE59-F63277D4059B}"/>
              </a:ext>
            </a:extLst>
          </p:cNvPr>
          <p:cNvGrpSpPr/>
          <p:nvPr/>
        </p:nvGrpSpPr>
        <p:grpSpPr>
          <a:xfrm>
            <a:off x="3460490" y="6685431"/>
            <a:ext cx="2503676" cy="2706219"/>
            <a:chOff x="7192847" y="1149379"/>
            <a:chExt cx="2071626" cy="2239216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6E62E87F-062A-C286-12C6-68C613146B09}"/>
                </a:ext>
              </a:extLst>
            </p:cNvPr>
            <p:cNvGrpSpPr/>
            <p:nvPr/>
          </p:nvGrpSpPr>
          <p:grpSpPr>
            <a:xfrm>
              <a:off x="7435889" y="1149379"/>
              <a:ext cx="1828584" cy="2239216"/>
              <a:chOff x="-937478" y="4407517"/>
              <a:chExt cx="2329063" cy="2852084"/>
            </a:xfrm>
          </p:grpSpPr>
          <p:sp>
            <p:nvSpPr>
              <p:cNvPr id="9" name="四角形: 上の 2 つの角を丸める 113">
                <a:extLst>
                  <a:ext uri="{FF2B5EF4-FFF2-40B4-BE49-F238E27FC236}">
                    <a16:creationId xmlns:a16="http://schemas.microsoft.com/office/drawing/2014/main" id="{500F1182-E75B-FB07-97B5-45FB73D2BFA3}"/>
                  </a:ext>
                </a:extLst>
              </p:cNvPr>
              <p:cNvSpPr/>
              <p:nvPr/>
            </p:nvSpPr>
            <p:spPr>
              <a:xfrm rot="10800000">
                <a:off x="-13586" y="4705816"/>
                <a:ext cx="1405171" cy="1380321"/>
              </a:xfrm>
              <a:custGeom>
                <a:avLst/>
                <a:gdLst>
                  <a:gd name="connsiteX0" fmla="*/ 107082 w 642480"/>
                  <a:gd name="connsiteY0" fmla="*/ 0 h 1297113"/>
                  <a:gd name="connsiteX1" fmla="*/ 535398 w 642480"/>
                  <a:gd name="connsiteY1" fmla="*/ 0 h 1297113"/>
                  <a:gd name="connsiteX2" fmla="*/ 642480 w 642480"/>
                  <a:gd name="connsiteY2" fmla="*/ 107082 h 1297113"/>
                  <a:gd name="connsiteX3" fmla="*/ 642480 w 642480"/>
                  <a:gd name="connsiteY3" fmla="*/ 1297113 h 1297113"/>
                  <a:gd name="connsiteX4" fmla="*/ 642480 w 642480"/>
                  <a:gd name="connsiteY4" fmla="*/ 1297113 h 1297113"/>
                  <a:gd name="connsiteX5" fmla="*/ 0 w 642480"/>
                  <a:gd name="connsiteY5" fmla="*/ 1297113 h 1297113"/>
                  <a:gd name="connsiteX6" fmla="*/ 0 w 642480"/>
                  <a:gd name="connsiteY6" fmla="*/ 1297113 h 1297113"/>
                  <a:gd name="connsiteX7" fmla="*/ 0 w 642480"/>
                  <a:gd name="connsiteY7" fmla="*/ 107082 h 1297113"/>
                  <a:gd name="connsiteX8" fmla="*/ 107082 w 642480"/>
                  <a:gd name="connsiteY8" fmla="*/ 0 h 1297113"/>
                  <a:gd name="connsiteX0" fmla="*/ 107082 w 642480"/>
                  <a:gd name="connsiteY0" fmla="*/ 31432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0 w 642480"/>
                  <a:gd name="connsiteY7" fmla="*/ 421407 h 1611438"/>
                  <a:gd name="connsiteX8" fmla="*/ 107082 w 642480"/>
                  <a:gd name="connsiteY8" fmla="*/ 314325 h 1611438"/>
                  <a:gd name="connsiteX0" fmla="*/ 107082 w 642480"/>
                  <a:gd name="connsiteY0" fmla="*/ 31432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95250 w 642480"/>
                  <a:gd name="connsiteY7" fmla="*/ 503957 h 1611438"/>
                  <a:gd name="connsiteX8" fmla="*/ 107082 w 642480"/>
                  <a:gd name="connsiteY8" fmla="*/ 314325 h 1611438"/>
                  <a:gd name="connsiteX0" fmla="*/ 183282 w 642480"/>
                  <a:gd name="connsiteY0" fmla="*/ 30797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95250 w 642480"/>
                  <a:gd name="connsiteY7" fmla="*/ 503957 h 1611438"/>
                  <a:gd name="connsiteX8" fmla="*/ 183282 w 642480"/>
                  <a:gd name="connsiteY8" fmla="*/ 307975 h 1611438"/>
                  <a:gd name="connsiteX0" fmla="*/ 183282 w 642480"/>
                  <a:gd name="connsiteY0" fmla="*/ 30797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95250 w 642480"/>
                  <a:gd name="connsiteY7" fmla="*/ 503957 h 1611438"/>
                  <a:gd name="connsiteX8" fmla="*/ 183282 w 642480"/>
                  <a:gd name="connsiteY8" fmla="*/ 307975 h 1611438"/>
                  <a:gd name="connsiteX0" fmla="*/ 154707 w 642480"/>
                  <a:gd name="connsiteY0" fmla="*/ 32702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95250 w 642480"/>
                  <a:gd name="connsiteY7" fmla="*/ 503957 h 1611438"/>
                  <a:gd name="connsiteX8" fmla="*/ 154707 w 642480"/>
                  <a:gd name="connsiteY8" fmla="*/ 327025 h 1611438"/>
                  <a:gd name="connsiteX0" fmla="*/ 154707 w 642480"/>
                  <a:gd name="connsiteY0" fmla="*/ 32702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95250 w 642480"/>
                  <a:gd name="connsiteY7" fmla="*/ 503957 h 1611438"/>
                  <a:gd name="connsiteX8" fmla="*/ 154707 w 642480"/>
                  <a:gd name="connsiteY8" fmla="*/ 327025 h 1611438"/>
                  <a:gd name="connsiteX0" fmla="*/ 154707 w 642480"/>
                  <a:gd name="connsiteY0" fmla="*/ 32702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104775 w 642480"/>
                  <a:gd name="connsiteY7" fmla="*/ 465857 h 1611438"/>
                  <a:gd name="connsiteX8" fmla="*/ 154707 w 642480"/>
                  <a:gd name="connsiteY8" fmla="*/ 327025 h 1611438"/>
                  <a:gd name="connsiteX0" fmla="*/ 154707 w 642480"/>
                  <a:gd name="connsiteY0" fmla="*/ 32702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104775 w 642480"/>
                  <a:gd name="connsiteY7" fmla="*/ 465857 h 1611438"/>
                  <a:gd name="connsiteX8" fmla="*/ 154707 w 642480"/>
                  <a:gd name="connsiteY8" fmla="*/ 327025 h 1611438"/>
                  <a:gd name="connsiteX0" fmla="*/ 154707 w 642480"/>
                  <a:gd name="connsiteY0" fmla="*/ 32702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104775 w 642480"/>
                  <a:gd name="connsiteY7" fmla="*/ 465857 h 1611438"/>
                  <a:gd name="connsiteX8" fmla="*/ 154707 w 642480"/>
                  <a:gd name="connsiteY8" fmla="*/ 327025 h 1611438"/>
                  <a:gd name="connsiteX0" fmla="*/ 164232 w 642480"/>
                  <a:gd name="connsiteY0" fmla="*/ 33337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104775 w 642480"/>
                  <a:gd name="connsiteY7" fmla="*/ 465857 h 1611438"/>
                  <a:gd name="connsiteX8" fmla="*/ 164232 w 642480"/>
                  <a:gd name="connsiteY8" fmla="*/ 333375 h 1611438"/>
                  <a:gd name="connsiteX0" fmla="*/ 164232 w 642480"/>
                  <a:gd name="connsiteY0" fmla="*/ 33337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104775 w 642480"/>
                  <a:gd name="connsiteY7" fmla="*/ 465857 h 1611438"/>
                  <a:gd name="connsiteX8" fmla="*/ 164232 w 642480"/>
                  <a:gd name="connsiteY8" fmla="*/ 333375 h 1611438"/>
                  <a:gd name="connsiteX0" fmla="*/ 176932 w 642480"/>
                  <a:gd name="connsiteY0" fmla="*/ 28257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104775 w 642480"/>
                  <a:gd name="connsiteY7" fmla="*/ 465857 h 1611438"/>
                  <a:gd name="connsiteX8" fmla="*/ 176932 w 642480"/>
                  <a:gd name="connsiteY8" fmla="*/ 282575 h 1611438"/>
                  <a:gd name="connsiteX0" fmla="*/ 176932 w 642480"/>
                  <a:gd name="connsiteY0" fmla="*/ 28257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88900 w 642480"/>
                  <a:gd name="connsiteY7" fmla="*/ 557932 h 1611438"/>
                  <a:gd name="connsiteX8" fmla="*/ 176932 w 642480"/>
                  <a:gd name="connsiteY8" fmla="*/ 282575 h 1611438"/>
                  <a:gd name="connsiteX0" fmla="*/ 176932 w 823455"/>
                  <a:gd name="connsiteY0" fmla="*/ 282575 h 1611438"/>
                  <a:gd name="connsiteX1" fmla="*/ 570323 w 823455"/>
                  <a:gd name="connsiteY1" fmla="*/ 0 h 1611438"/>
                  <a:gd name="connsiteX2" fmla="*/ 823455 w 823455"/>
                  <a:gd name="connsiteY2" fmla="*/ 119782 h 1611438"/>
                  <a:gd name="connsiteX3" fmla="*/ 642480 w 823455"/>
                  <a:gd name="connsiteY3" fmla="*/ 1611438 h 1611438"/>
                  <a:gd name="connsiteX4" fmla="*/ 642480 w 823455"/>
                  <a:gd name="connsiteY4" fmla="*/ 1611438 h 1611438"/>
                  <a:gd name="connsiteX5" fmla="*/ 0 w 823455"/>
                  <a:gd name="connsiteY5" fmla="*/ 1611438 h 1611438"/>
                  <a:gd name="connsiteX6" fmla="*/ 0 w 823455"/>
                  <a:gd name="connsiteY6" fmla="*/ 1611438 h 1611438"/>
                  <a:gd name="connsiteX7" fmla="*/ 88900 w 823455"/>
                  <a:gd name="connsiteY7" fmla="*/ 557932 h 1611438"/>
                  <a:gd name="connsiteX8" fmla="*/ 176932 w 823455"/>
                  <a:gd name="connsiteY8" fmla="*/ 282575 h 1611438"/>
                  <a:gd name="connsiteX0" fmla="*/ 176932 w 823455"/>
                  <a:gd name="connsiteY0" fmla="*/ 282575 h 1725738"/>
                  <a:gd name="connsiteX1" fmla="*/ 570323 w 823455"/>
                  <a:gd name="connsiteY1" fmla="*/ 0 h 1725738"/>
                  <a:gd name="connsiteX2" fmla="*/ 823455 w 823455"/>
                  <a:gd name="connsiteY2" fmla="*/ 119782 h 1725738"/>
                  <a:gd name="connsiteX3" fmla="*/ 642480 w 823455"/>
                  <a:gd name="connsiteY3" fmla="*/ 1611438 h 1725738"/>
                  <a:gd name="connsiteX4" fmla="*/ 740905 w 823455"/>
                  <a:gd name="connsiteY4" fmla="*/ 1725738 h 1725738"/>
                  <a:gd name="connsiteX5" fmla="*/ 0 w 823455"/>
                  <a:gd name="connsiteY5" fmla="*/ 1611438 h 1725738"/>
                  <a:gd name="connsiteX6" fmla="*/ 0 w 823455"/>
                  <a:gd name="connsiteY6" fmla="*/ 1611438 h 1725738"/>
                  <a:gd name="connsiteX7" fmla="*/ 88900 w 823455"/>
                  <a:gd name="connsiteY7" fmla="*/ 557932 h 1725738"/>
                  <a:gd name="connsiteX8" fmla="*/ 176932 w 823455"/>
                  <a:gd name="connsiteY8" fmla="*/ 282575 h 1725738"/>
                  <a:gd name="connsiteX0" fmla="*/ 176932 w 940930"/>
                  <a:gd name="connsiteY0" fmla="*/ 282575 h 1725738"/>
                  <a:gd name="connsiteX1" fmla="*/ 570323 w 940930"/>
                  <a:gd name="connsiteY1" fmla="*/ 0 h 1725738"/>
                  <a:gd name="connsiteX2" fmla="*/ 823455 w 940930"/>
                  <a:gd name="connsiteY2" fmla="*/ 119782 h 1725738"/>
                  <a:gd name="connsiteX3" fmla="*/ 940930 w 940930"/>
                  <a:gd name="connsiteY3" fmla="*/ 1595563 h 1725738"/>
                  <a:gd name="connsiteX4" fmla="*/ 740905 w 940930"/>
                  <a:gd name="connsiteY4" fmla="*/ 1725738 h 1725738"/>
                  <a:gd name="connsiteX5" fmla="*/ 0 w 940930"/>
                  <a:gd name="connsiteY5" fmla="*/ 1611438 h 1725738"/>
                  <a:gd name="connsiteX6" fmla="*/ 0 w 940930"/>
                  <a:gd name="connsiteY6" fmla="*/ 1611438 h 1725738"/>
                  <a:gd name="connsiteX7" fmla="*/ 88900 w 940930"/>
                  <a:gd name="connsiteY7" fmla="*/ 557932 h 1725738"/>
                  <a:gd name="connsiteX8" fmla="*/ 176932 w 940930"/>
                  <a:gd name="connsiteY8" fmla="*/ 282575 h 1725738"/>
                  <a:gd name="connsiteX0" fmla="*/ 249957 w 1013955"/>
                  <a:gd name="connsiteY0" fmla="*/ 282575 h 1725738"/>
                  <a:gd name="connsiteX1" fmla="*/ 643348 w 1013955"/>
                  <a:gd name="connsiteY1" fmla="*/ 0 h 1725738"/>
                  <a:gd name="connsiteX2" fmla="*/ 896480 w 1013955"/>
                  <a:gd name="connsiteY2" fmla="*/ 119782 h 1725738"/>
                  <a:gd name="connsiteX3" fmla="*/ 1013955 w 1013955"/>
                  <a:gd name="connsiteY3" fmla="*/ 1595563 h 1725738"/>
                  <a:gd name="connsiteX4" fmla="*/ 813930 w 1013955"/>
                  <a:gd name="connsiteY4" fmla="*/ 1725738 h 1725738"/>
                  <a:gd name="connsiteX5" fmla="*/ 73025 w 1013955"/>
                  <a:gd name="connsiteY5" fmla="*/ 1611438 h 1725738"/>
                  <a:gd name="connsiteX6" fmla="*/ 0 w 1013955"/>
                  <a:gd name="connsiteY6" fmla="*/ 1633663 h 1725738"/>
                  <a:gd name="connsiteX7" fmla="*/ 161925 w 1013955"/>
                  <a:gd name="connsiteY7" fmla="*/ 557932 h 1725738"/>
                  <a:gd name="connsiteX8" fmla="*/ 249957 w 1013955"/>
                  <a:gd name="connsiteY8" fmla="*/ 282575 h 1725738"/>
                  <a:gd name="connsiteX0" fmla="*/ 249957 w 1013955"/>
                  <a:gd name="connsiteY0" fmla="*/ 282575 h 1725738"/>
                  <a:gd name="connsiteX1" fmla="*/ 643348 w 1013955"/>
                  <a:gd name="connsiteY1" fmla="*/ 0 h 1725738"/>
                  <a:gd name="connsiteX2" fmla="*/ 896480 w 1013955"/>
                  <a:gd name="connsiteY2" fmla="*/ 119782 h 1725738"/>
                  <a:gd name="connsiteX3" fmla="*/ 1013955 w 1013955"/>
                  <a:gd name="connsiteY3" fmla="*/ 1595563 h 1725738"/>
                  <a:gd name="connsiteX4" fmla="*/ 813930 w 1013955"/>
                  <a:gd name="connsiteY4" fmla="*/ 1725738 h 1725738"/>
                  <a:gd name="connsiteX5" fmla="*/ 73025 w 1013955"/>
                  <a:gd name="connsiteY5" fmla="*/ 1611438 h 1725738"/>
                  <a:gd name="connsiteX6" fmla="*/ 0 w 1013955"/>
                  <a:gd name="connsiteY6" fmla="*/ 1633663 h 1725738"/>
                  <a:gd name="connsiteX7" fmla="*/ 161925 w 1013955"/>
                  <a:gd name="connsiteY7" fmla="*/ 557932 h 1725738"/>
                  <a:gd name="connsiteX8" fmla="*/ 249957 w 1013955"/>
                  <a:gd name="connsiteY8" fmla="*/ 282575 h 1725738"/>
                  <a:gd name="connsiteX0" fmla="*/ 249957 w 1013955"/>
                  <a:gd name="connsiteY0" fmla="*/ 282575 h 1725738"/>
                  <a:gd name="connsiteX1" fmla="*/ 643348 w 1013955"/>
                  <a:gd name="connsiteY1" fmla="*/ 0 h 1725738"/>
                  <a:gd name="connsiteX2" fmla="*/ 896480 w 1013955"/>
                  <a:gd name="connsiteY2" fmla="*/ 119782 h 1725738"/>
                  <a:gd name="connsiteX3" fmla="*/ 1013955 w 1013955"/>
                  <a:gd name="connsiteY3" fmla="*/ 1595563 h 1725738"/>
                  <a:gd name="connsiteX4" fmla="*/ 813930 w 1013955"/>
                  <a:gd name="connsiteY4" fmla="*/ 1725738 h 1725738"/>
                  <a:gd name="connsiteX5" fmla="*/ 73025 w 1013955"/>
                  <a:gd name="connsiteY5" fmla="*/ 1611438 h 1725738"/>
                  <a:gd name="connsiteX6" fmla="*/ 0 w 1013955"/>
                  <a:gd name="connsiteY6" fmla="*/ 1633663 h 1725738"/>
                  <a:gd name="connsiteX7" fmla="*/ 161925 w 1013955"/>
                  <a:gd name="connsiteY7" fmla="*/ 557932 h 1725738"/>
                  <a:gd name="connsiteX8" fmla="*/ 249957 w 1013955"/>
                  <a:gd name="connsiteY8" fmla="*/ 282575 h 1725738"/>
                  <a:gd name="connsiteX0" fmla="*/ 249957 w 1013955"/>
                  <a:gd name="connsiteY0" fmla="*/ 282575 h 1725738"/>
                  <a:gd name="connsiteX1" fmla="*/ 643348 w 1013955"/>
                  <a:gd name="connsiteY1" fmla="*/ 0 h 1725738"/>
                  <a:gd name="connsiteX2" fmla="*/ 896480 w 1013955"/>
                  <a:gd name="connsiteY2" fmla="*/ 119782 h 1725738"/>
                  <a:gd name="connsiteX3" fmla="*/ 1013955 w 1013955"/>
                  <a:gd name="connsiteY3" fmla="*/ 1595563 h 1725738"/>
                  <a:gd name="connsiteX4" fmla="*/ 813930 w 1013955"/>
                  <a:gd name="connsiteY4" fmla="*/ 1725738 h 1725738"/>
                  <a:gd name="connsiteX5" fmla="*/ 73025 w 1013955"/>
                  <a:gd name="connsiteY5" fmla="*/ 1611438 h 1725738"/>
                  <a:gd name="connsiteX6" fmla="*/ 0 w 1013955"/>
                  <a:gd name="connsiteY6" fmla="*/ 1633663 h 1725738"/>
                  <a:gd name="connsiteX7" fmla="*/ 161925 w 1013955"/>
                  <a:gd name="connsiteY7" fmla="*/ 478557 h 1725738"/>
                  <a:gd name="connsiteX8" fmla="*/ 249957 w 1013955"/>
                  <a:gd name="connsiteY8" fmla="*/ 282575 h 1725738"/>
                  <a:gd name="connsiteX0" fmla="*/ 249957 w 1013955"/>
                  <a:gd name="connsiteY0" fmla="*/ 307975 h 1725738"/>
                  <a:gd name="connsiteX1" fmla="*/ 643348 w 1013955"/>
                  <a:gd name="connsiteY1" fmla="*/ 0 h 1725738"/>
                  <a:gd name="connsiteX2" fmla="*/ 896480 w 1013955"/>
                  <a:gd name="connsiteY2" fmla="*/ 119782 h 1725738"/>
                  <a:gd name="connsiteX3" fmla="*/ 1013955 w 1013955"/>
                  <a:gd name="connsiteY3" fmla="*/ 1595563 h 1725738"/>
                  <a:gd name="connsiteX4" fmla="*/ 813930 w 1013955"/>
                  <a:gd name="connsiteY4" fmla="*/ 1725738 h 1725738"/>
                  <a:gd name="connsiteX5" fmla="*/ 73025 w 1013955"/>
                  <a:gd name="connsiteY5" fmla="*/ 1611438 h 1725738"/>
                  <a:gd name="connsiteX6" fmla="*/ 0 w 1013955"/>
                  <a:gd name="connsiteY6" fmla="*/ 1633663 h 1725738"/>
                  <a:gd name="connsiteX7" fmla="*/ 161925 w 1013955"/>
                  <a:gd name="connsiteY7" fmla="*/ 478557 h 1725738"/>
                  <a:gd name="connsiteX8" fmla="*/ 249957 w 1013955"/>
                  <a:gd name="connsiteY8" fmla="*/ 307975 h 1725738"/>
                  <a:gd name="connsiteX0" fmla="*/ 249957 w 1013955"/>
                  <a:gd name="connsiteY0" fmla="*/ 307975 h 1725738"/>
                  <a:gd name="connsiteX1" fmla="*/ 643348 w 1013955"/>
                  <a:gd name="connsiteY1" fmla="*/ 0 h 1725738"/>
                  <a:gd name="connsiteX2" fmla="*/ 896480 w 1013955"/>
                  <a:gd name="connsiteY2" fmla="*/ 119782 h 1725738"/>
                  <a:gd name="connsiteX3" fmla="*/ 1013955 w 1013955"/>
                  <a:gd name="connsiteY3" fmla="*/ 1595563 h 1725738"/>
                  <a:gd name="connsiteX4" fmla="*/ 813930 w 1013955"/>
                  <a:gd name="connsiteY4" fmla="*/ 1725738 h 1725738"/>
                  <a:gd name="connsiteX5" fmla="*/ 73025 w 1013955"/>
                  <a:gd name="connsiteY5" fmla="*/ 1611438 h 1725738"/>
                  <a:gd name="connsiteX6" fmla="*/ 0 w 1013955"/>
                  <a:gd name="connsiteY6" fmla="*/ 1633663 h 1725738"/>
                  <a:gd name="connsiteX7" fmla="*/ 161925 w 1013955"/>
                  <a:gd name="connsiteY7" fmla="*/ 478557 h 1725738"/>
                  <a:gd name="connsiteX8" fmla="*/ 249957 w 1013955"/>
                  <a:gd name="connsiteY8" fmla="*/ 307975 h 1725738"/>
                  <a:gd name="connsiteX0" fmla="*/ 249957 w 1013955"/>
                  <a:gd name="connsiteY0" fmla="*/ 307975 h 1725738"/>
                  <a:gd name="connsiteX1" fmla="*/ 643348 w 1013955"/>
                  <a:gd name="connsiteY1" fmla="*/ 0 h 1725738"/>
                  <a:gd name="connsiteX2" fmla="*/ 896480 w 1013955"/>
                  <a:gd name="connsiteY2" fmla="*/ 119782 h 1725738"/>
                  <a:gd name="connsiteX3" fmla="*/ 1013955 w 1013955"/>
                  <a:gd name="connsiteY3" fmla="*/ 1595563 h 1725738"/>
                  <a:gd name="connsiteX4" fmla="*/ 813930 w 1013955"/>
                  <a:gd name="connsiteY4" fmla="*/ 1725738 h 1725738"/>
                  <a:gd name="connsiteX5" fmla="*/ 73025 w 1013955"/>
                  <a:gd name="connsiteY5" fmla="*/ 1611438 h 1725738"/>
                  <a:gd name="connsiteX6" fmla="*/ 0 w 1013955"/>
                  <a:gd name="connsiteY6" fmla="*/ 1633663 h 1725738"/>
                  <a:gd name="connsiteX7" fmla="*/ 161925 w 1013955"/>
                  <a:gd name="connsiteY7" fmla="*/ 478557 h 1725738"/>
                  <a:gd name="connsiteX8" fmla="*/ 249957 w 1013955"/>
                  <a:gd name="connsiteY8" fmla="*/ 307975 h 1725738"/>
                  <a:gd name="connsiteX0" fmla="*/ 249957 w 1734680"/>
                  <a:gd name="connsiteY0" fmla="*/ 307975 h 1725738"/>
                  <a:gd name="connsiteX1" fmla="*/ 643348 w 1734680"/>
                  <a:gd name="connsiteY1" fmla="*/ 0 h 1725738"/>
                  <a:gd name="connsiteX2" fmla="*/ 1734680 w 1734680"/>
                  <a:gd name="connsiteY2" fmla="*/ 553170 h 1725738"/>
                  <a:gd name="connsiteX3" fmla="*/ 1013955 w 1734680"/>
                  <a:gd name="connsiteY3" fmla="*/ 1595563 h 1725738"/>
                  <a:gd name="connsiteX4" fmla="*/ 813930 w 1734680"/>
                  <a:gd name="connsiteY4" fmla="*/ 1725738 h 1725738"/>
                  <a:gd name="connsiteX5" fmla="*/ 73025 w 1734680"/>
                  <a:gd name="connsiteY5" fmla="*/ 1611438 h 1725738"/>
                  <a:gd name="connsiteX6" fmla="*/ 0 w 1734680"/>
                  <a:gd name="connsiteY6" fmla="*/ 1633663 h 1725738"/>
                  <a:gd name="connsiteX7" fmla="*/ 161925 w 1734680"/>
                  <a:gd name="connsiteY7" fmla="*/ 478557 h 1725738"/>
                  <a:gd name="connsiteX8" fmla="*/ 249957 w 1734680"/>
                  <a:gd name="connsiteY8" fmla="*/ 307975 h 1725738"/>
                  <a:gd name="connsiteX0" fmla="*/ 249957 w 1756905"/>
                  <a:gd name="connsiteY0" fmla="*/ 307975 h 1725738"/>
                  <a:gd name="connsiteX1" fmla="*/ 643348 w 1756905"/>
                  <a:gd name="connsiteY1" fmla="*/ 0 h 1725738"/>
                  <a:gd name="connsiteX2" fmla="*/ 1734680 w 1756905"/>
                  <a:gd name="connsiteY2" fmla="*/ 553170 h 1725738"/>
                  <a:gd name="connsiteX3" fmla="*/ 1756905 w 1756905"/>
                  <a:gd name="connsiteY3" fmla="*/ 1724151 h 1725738"/>
                  <a:gd name="connsiteX4" fmla="*/ 813930 w 1756905"/>
                  <a:gd name="connsiteY4" fmla="*/ 1725738 h 1725738"/>
                  <a:gd name="connsiteX5" fmla="*/ 73025 w 1756905"/>
                  <a:gd name="connsiteY5" fmla="*/ 1611438 h 1725738"/>
                  <a:gd name="connsiteX6" fmla="*/ 0 w 1756905"/>
                  <a:gd name="connsiteY6" fmla="*/ 1633663 h 1725738"/>
                  <a:gd name="connsiteX7" fmla="*/ 161925 w 1756905"/>
                  <a:gd name="connsiteY7" fmla="*/ 478557 h 1725738"/>
                  <a:gd name="connsiteX8" fmla="*/ 249957 w 1756905"/>
                  <a:gd name="connsiteY8" fmla="*/ 307975 h 1725738"/>
                  <a:gd name="connsiteX0" fmla="*/ 249957 w 1756905"/>
                  <a:gd name="connsiteY0" fmla="*/ 307975 h 1725738"/>
                  <a:gd name="connsiteX1" fmla="*/ 643348 w 1756905"/>
                  <a:gd name="connsiteY1" fmla="*/ 0 h 1725738"/>
                  <a:gd name="connsiteX2" fmla="*/ 1701342 w 1756905"/>
                  <a:gd name="connsiteY2" fmla="*/ 572220 h 1725738"/>
                  <a:gd name="connsiteX3" fmla="*/ 1756905 w 1756905"/>
                  <a:gd name="connsiteY3" fmla="*/ 1724151 h 1725738"/>
                  <a:gd name="connsiteX4" fmla="*/ 813930 w 1756905"/>
                  <a:gd name="connsiteY4" fmla="*/ 1725738 h 1725738"/>
                  <a:gd name="connsiteX5" fmla="*/ 73025 w 1756905"/>
                  <a:gd name="connsiteY5" fmla="*/ 1611438 h 1725738"/>
                  <a:gd name="connsiteX6" fmla="*/ 0 w 1756905"/>
                  <a:gd name="connsiteY6" fmla="*/ 1633663 h 1725738"/>
                  <a:gd name="connsiteX7" fmla="*/ 161925 w 1756905"/>
                  <a:gd name="connsiteY7" fmla="*/ 478557 h 1725738"/>
                  <a:gd name="connsiteX8" fmla="*/ 249957 w 1756905"/>
                  <a:gd name="connsiteY8" fmla="*/ 307975 h 1725738"/>
                  <a:gd name="connsiteX0" fmla="*/ 249957 w 1756905"/>
                  <a:gd name="connsiteY0" fmla="*/ 307975 h 1725738"/>
                  <a:gd name="connsiteX1" fmla="*/ 643348 w 1756905"/>
                  <a:gd name="connsiteY1" fmla="*/ 0 h 1725738"/>
                  <a:gd name="connsiteX2" fmla="*/ 1701342 w 1756905"/>
                  <a:gd name="connsiteY2" fmla="*/ 572220 h 1725738"/>
                  <a:gd name="connsiteX3" fmla="*/ 1756905 w 1756905"/>
                  <a:gd name="connsiteY3" fmla="*/ 1724151 h 1725738"/>
                  <a:gd name="connsiteX4" fmla="*/ 813930 w 1756905"/>
                  <a:gd name="connsiteY4" fmla="*/ 1725738 h 1725738"/>
                  <a:gd name="connsiteX5" fmla="*/ 73025 w 1756905"/>
                  <a:gd name="connsiteY5" fmla="*/ 1611438 h 1725738"/>
                  <a:gd name="connsiteX6" fmla="*/ 0 w 1756905"/>
                  <a:gd name="connsiteY6" fmla="*/ 1633663 h 1725738"/>
                  <a:gd name="connsiteX7" fmla="*/ 161925 w 1756905"/>
                  <a:gd name="connsiteY7" fmla="*/ 478557 h 1725738"/>
                  <a:gd name="connsiteX8" fmla="*/ 249957 w 1756905"/>
                  <a:gd name="connsiteY8" fmla="*/ 307975 h 1725738"/>
                  <a:gd name="connsiteX0" fmla="*/ 249957 w 1756905"/>
                  <a:gd name="connsiteY0" fmla="*/ 307978 h 1725741"/>
                  <a:gd name="connsiteX1" fmla="*/ 643348 w 1756905"/>
                  <a:gd name="connsiteY1" fmla="*/ 3 h 1725741"/>
                  <a:gd name="connsiteX2" fmla="*/ 1701342 w 1756905"/>
                  <a:gd name="connsiteY2" fmla="*/ 572223 h 1725741"/>
                  <a:gd name="connsiteX3" fmla="*/ 1756905 w 1756905"/>
                  <a:gd name="connsiteY3" fmla="*/ 1724154 h 1725741"/>
                  <a:gd name="connsiteX4" fmla="*/ 813930 w 1756905"/>
                  <a:gd name="connsiteY4" fmla="*/ 1725741 h 1725741"/>
                  <a:gd name="connsiteX5" fmla="*/ 73025 w 1756905"/>
                  <a:gd name="connsiteY5" fmla="*/ 1611441 h 1725741"/>
                  <a:gd name="connsiteX6" fmla="*/ 0 w 1756905"/>
                  <a:gd name="connsiteY6" fmla="*/ 1633666 h 1725741"/>
                  <a:gd name="connsiteX7" fmla="*/ 161925 w 1756905"/>
                  <a:gd name="connsiteY7" fmla="*/ 478560 h 1725741"/>
                  <a:gd name="connsiteX8" fmla="*/ 249957 w 1756905"/>
                  <a:gd name="connsiteY8" fmla="*/ 307978 h 1725741"/>
                  <a:gd name="connsiteX0" fmla="*/ 249957 w 1756905"/>
                  <a:gd name="connsiteY0" fmla="*/ 308072 h 1725835"/>
                  <a:gd name="connsiteX1" fmla="*/ 643348 w 1756905"/>
                  <a:gd name="connsiteY1" fmla="*/ 97 h 1725835"/>
                  <a:gd name="connsiteX2" fmla="*/ 1701342 w 1756905"/>
                  <a:gd name="connsiteY2" fmla="*/ 572317 h 1725835"/>
                  <a:gd name="connsiteX3" fmla="*/ 1756905 w 1756905"/>
                  <a:gd name="connsiteY3" fmla="*/ 1724248 h 1725835"/>
                  <a:gd name="connsiteX4" fmla="*/ 813930 w 1756905"/>
                  <a:gd name="connsiteY4" fmla="*/ 1725835 h 1725835"/>
                  <a:gd name="connsiteX5" fmla="*/ 73025 w 1756905"/>
                  <a:gd name="connsiteY5" fmla="*/ 1611535 h 1725835"/>
                  <a:gd name="connsiteX6" fmla="*/ 0 w 1756905"/>
                  <a:gd name="connsiteY6" fmla="*/ 1633760 h 1725835"/>
                  <a:gd name="connsiteX7" fmla="*/ 161925 w 1756905"/>
                  <a:gd name="connsiteY7" fmla="*/ 478654 h 1725835"/>
                  <a:gd name="connsiteX8" fmla="*/ 249957 w 1756905"/>
                  <a:gd name="connsiteY8" fmla="*/ 308072 h 1725835"/>
                  <a:gd name="connsiteX0" fmla="*/ 249957 w 1756905"/>
                  <a:gd name="connsiteY0" fmla="*/ 308072 h 1725835"/>
                  <a:gd name="connsiteX1" fmla="*/ 643348 w 1756905"/>
                  <a:gd name="connsiteY1" fmla="*/ 97 h 1725835"/>
                  <a:gd name="connsiteX2" fmla="*/ 1701342 w 1756905"/>
                  <a:gd name="connsiteY2" fmla="*/ 572317 h 1725835"/>
                  <a:gd name="connsiteX3" fmla="*/ 1756905 w 1756905"/>
                  <a:gd name="connsiteY3" fmla="*/ 1724248 h 1725835"/>
                  <a:gd name="connsiteX4" fmla="*/ 813930 w 1756905"/>
                  <a:gd name="connsiteY4" fmla="*/ 1725835 h 1725835"/>
                  <a:gd name="connsiteX5" fmla="*/ 73025 w 1756905"/>
                  <a:gd name="connsiteY5" fmla="*/ 1611535 h 1725835"/>
                  <a:gd name="connsiteX6" fmla="*/ 0 w 1756905"/>
                  <a:gd name="connsiteY6" fmla="*/ 1633760 h 1725835"/>
                  <a:gd name="connsiteX7" fmla="*/ 161925 w 1756905"/>
                  <a:gd name="connsiteY7" fmla="*/ 478654 h 1725835"/>
                  <a:gd name="connsiteX8" fmla="*/ 249957 w 1756905"/>
                  <a:gd name="connsiteY8" fmla="*/ 308072 h 1725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56905" h="1725835">
                    <a:moveTo>
                      <a:pt x="249957" y="308072"/>
                    </a:moveTo>
                    <a:cubicBezTo>
                      <a:pt x="307969" y="250537"/>
                      <a:pt x="569368" y="-5724"/>
                      <a:pt x="643348" y="97"/>
                    </a:cubicBezTo>
                    <a:cubicBezTo>
                      <a:pt x="717328" y="5918"/>
                      <a:pt x="1668004" y="517940"/>
                      <a:pt x="1701342" y="572317"/>
                    </a:cubicBezTo>
                    <a:cubicBezTo>
                      <a:pt x="1734680" y="626694"/>
                      <a:pt x="1738384" y="1340271"/>
                      <a:pt x="1756905" y="1724248"/>
                    </a:cubicBezTo>
                    <a:lnTo>
                      <a:pt x="813930" y="1725835"/>
                    </a:lnTo>
                    <a:lnTo>
                      <a:pt x="73025" y="1611535"/>
                    </a:lnTo>
                    <a:lnTo>
                      <a:pt x="0" y="1633760"/>
                    </a:lnTo>
                    <a:cubicBezTo>
                      <a:pt x="53975" y="1275183"/>
                      <a:pt x="142490" y="550377"/>
                      <a:pt x="161925" y="478654"/>
                    </a:cubicBezTo>
                    <a:cubicBezTo>
                      <a:pt x="181360" y="406931"/>
                      <a:pt x="191945" y="365607"/>
                      <a:pt x="249957" y="308072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b="1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0" name="四角形: 角を丸くする 112">
                <a:extLst>
                  <a:ext uri="{FF2B5EF4-FFF2-40B4-BE49-F238E27FC236}">
                    <a16:creationId xmlns:a16="http://schemas.microsoft.com/office/drawing/2014/main" id="{09C52963-BA4A-545B-8C36-C8D893D073B6}"/>
                  </a:ext>
                </a:extLst>
              </p:cNvPr>
              <p:cNvSpPr/>
              <p:nvPr/>
            </p:nvSpPr>
            <p:spPr>
              <a:xfrm rot="1373125">
                <a:off x="-30264" y="4407517"/>
                <a:ext cx="1408396" cy="645082"/>
              </a:xfrm>
              <a:custGeom>
                <a:avLst/>
                <a:gdLst>
                  <a:gd name="connsiteX0" fmla="*/ 0 w 1430884"/>
                  <a:gd name="connsiteY0" fmla="*/ 119594 h 717550"/>
                  <a:gd name="connsiteX1" fmla="*/ 119594 w 1430884"/>
                  <a:gd name="connsiteY1" fmla="*/ 0 h 717550"/>
                  <a:gd name="connsiteX2" fmla="*/ 1311290 w 1430884"/>
                  <a:gd name="connsiteY2" fmla="*/ 0 h 717550"/>
                  <a:gd name="connsiteX3" fmla="*/ 1430884 w 1430884"/>
                  <a:gd name="connsiteY3" fmla="*/ 119594 h 717550"/>
                  <a:gd name="connsiteX4" fmla="*/ 1430884 w 1430884"/>
                  <a:gd name="connsiteY4" fmla="*/ 597956 h 717550"/>
                  <a:gd name="connsiteX5" fmla="*/ 1311290 w 1430884"/>
                  <a:gd name="connsiteY5" fmla="*/ 717550 h 717550"/>
                  <a:gd name="connsiteX6" fmla="*/ 119594 w 1430884"/>
                  <a:gd name="connsiteY6" fmla="*/ 717550 h 717550"/>
                  <a:gd name="connsiteX7" fmla="*/ 0 w 1430884"/>
                  <a:gd name="connsiteY7" fmla="*/ 597956 h 717550"/>
                  <a:gd name="connsiteX8" fmla="*/ 0 w 1430884"/>
                  <a:gd name="connsiteY8" fmla="*/ 119594 h 717550"/>
                  <a:gd name="connsiteX0" fmla="*/ 271635 w 1702519"/>
                  <a:gd name="connsiteY0" fmla="*/ 119594 h 717550"/>
                  <a:gd name="connsiteX1" fmla="*/ 391229 w 1702519"/>
                  <a:gd name="connsiteY1" fmla="*/ 0 h 717550"/>
                  <a:gd name="connsiteX2" fmla="*/ 1582925 w 1702519"/>
                  <a:gd name="connsiteY2" fmla="*/ 0 h 717550"/>
                  <a:gd name="connsiteX3" fmla="*/ 1702519 w 1702519"/>
                  <a:gd name="connsiteY3" fmla="*/ 119594 h 717550"/>
                  <a:gd name="connsiteX4" fmla="*/ 1702519 w 1702519"/>
                  <a:gd name="connsiteY4" fmla="*/ 597956 h 717550"/>
                  <a:gd name="connsiteX5" fmla="*/ 1582925 w 1702519"/>
                  <a:gd name="connsiteY5" fmla="*/ 717550 h 717550"/>
                  <a:gd name="connsiteX6" fmla="*/ 391229 w 1702519"/>
                  <a:gd name="connsiteY6" fmla="*/ 717550 h 717550"/>
                  <a:gd name="connsiteX7" fmla="*/ 0 w 1702519"/>
                  <a:gd name="connsiteY7" fmla="*/ 640246 h 717550"/>
                  <a:gd name="connsiteX8" fmla="*/ 271635 w 1702519"/>
                  <a:gd name="connsiteY8" fmla="*/ 119594 h 717550"/>
                  <a:gd name="connsiteX0" fmla="*/ 271635 w 1702519"/>
                  <a:gd name="connsiteY0" fmla="*/ 119594 h 752432"/>
                  <a:gd name="connsiteX1" fmla="*/ 391229 w 1702519"/>
                  <a:gd name="connsiteY1" fmla="*/ 0 h 752432"/>
                  <a:gd name="connsiteX2" fmla="*/ 1582925 w 1702519"/>
                  <a:gd name="connsiteY2" fmla="*/ 0 h 752432"/>
                  <a:gd name="connsiteX3" fmla="*/ 1702519 w 1702519"/>
                  <a:gd name="connsiteY3" fmla="*/ 119594 h 752432"/>
                  <a:gd name="connsiteX4" fmla="*/ 1702519 w 1702519"/>
                  <a:gd name="connsiteY4" fmla="*/ 597956 h 752432"/>
                  <a:gd name="connsiteX5" fmla="*/ 1582925 w 1702519"/>
                  <a:gd name="connsiteY5" fmla="*/ 717550 h 752432"/>
                  <a:gd name="connsiteX6" fmla="*/ 137144 w 1702519"/>
                  <a:gd name="connsiteY6" fmla="*/ 752432 h 752432"/>
                  <a:gd name="connsiteX7" fmla="*/ 0 w 1702519"/>
                  <a:gd name="connsiteY7" fmla="*/ 640246 h 752432"/>
                  <a:gd name="connsiteX8" fmla="*/ 271635 w 1702519"/>
                  <a:gd name="connsiteY8" fmla="*/ 119594 h 752432"/>
                  <a:gd name="connsiteX0" fmla="*/ 271635 w 1702519"/>
                  <a:gd name="connsiteY0" fmla="*/ 119594 h 752432"/>
                  <a:gd name="connsiteX1" fmla="*/ 391229 w 1702519"/>
                  <a:gd name="connsiteY1" fmla="*/ 0 h 752432"/>
                  <a:gd name="connsiteX2" fmla="*/ 1582925 w 1702519"/>
                  <a:gd name="connsiteY2" fmla="*/ 0 h 752432"/>
                  <a:gd name="connsiteX3" fmla="*/ 1702519 w 1702519"/>
                  <a:gd name="connsiteY3" fmla="*/ 119594 h 752432"/>
                  <a:gd name="connsiteX4" fmla="*/ 1702519 w 1702519"/>
                  <a:gd name="connsiteY4" fmla="*/ 597956 h 752432"/>
                  <a:gd name="connsiteX5" fmla="*/ 1582925 w 1702519"/>
                  <a:gd name="connsiteY5" fmla="*/ 717550 h 752432"/>
                  <a:gd name="connsiteX6" fmla="*/ 137144 w 1702519"/>
                  <a:gd name="connsiteY6" fmla="*/ 752432 h 752432"/>
                  <a:gd name="connsiteX7" fmla="*/ 0 w 1702519"/>
                  <a:gd name="connsiteY7" fmla="*/ 640246 h 752432"/>
                  <a:gd name="connsiteX8" fmla="*/ 271635 w 1702519"/>
                  <a:gd name="connsiteY8" fmla="*/ 119594 h 752432"/>
                  <a:gd name="connsiteX0" fmla="*/ 255775 w 1702519"/>
                  <a:gd name="connsiteY0" fmla="*/ 122842 h 752432"/>
                  <a:gd name="connsiteX1" fmla="*/ 391229 w 1702519"/>
                  <a:gd name="connsiteY1" fmla="*/ 0 h 752432"/>
                  <a:gd name="connsiteX2" fmla="*/ 1582925 w 1702519"/>
                  <a:gd name="connsiteY2" fmla="*/ 0 h 752432"/>
                  <a:gd name="connsiteX3" fmla="*/ 1702519 w 1702519"/>
                  <a:gd name="connsiteY3" fmla="*/ 119594 h 752432"/>
                  <a:gd name="connsiteX4" fmla="*/ 1702519 w 1702519"/>
                  <a:gd name="connsiteY4" fmla="*/ 597956 h 752432"/>
                  <a:gd name="connsiteX5" fmla="*/ 1582925 w 1702519"/>
                  <a:gd name="connsiteY5" fmla="*/ 717550 h 752432"/>
                  <a:gd name="connsiteX6" fmla="*/ 137144 w 1702519"/>
                  <a:gd name="connsiteY6" fmla="*/ 752432 h 752432"/>
                  <a:gd name="connsiteX7" fmla="*/ 0 w 1702519"/>
                  <a:gd name="connsiteY7" fmla="*/ 640246 h 752432"/>
                  <a:gd name="connsiteX8" fmla="*/ 255775 w 1702519"/>
                  <a:gd name="connsiteY8" fmla="*/ 122842 h 752432"/>
                  <a:gd name="connsiteX0" fmla="*/ 255775 w 1702519"/>
                  <a:gd name="connsiteY0" fmla="*/ 122842 h 752432"/>
                  <a:gd name="connsiteX1" fmla="*/ 391229 w 1702519"/>
                  <a:gd name="connsiteY1" fmla="*/ 0 h 752432"/>
                  <a:gd name="connsiteX2" fmla="*/ 1582925 w 1702519"/>
                  <a:gd name="connsiteY2" fmla="*/ 0 h 752432"/>
                  <a:gd name="connsiteX3" fmla="*/ 1702519 w 1702519"/>
                  <a:gd name="connsiteY3" fmla="*/ 119594 h 752432"/>
                  <a:gd name="connsiteX4" fmla="*/ 1702519 w 1702519"/>
                  <a:gd name="connsiteY4" fmla="*/ 597956 h 752432"/>
                  <a:gd name="connsiteX5" fmla="*/ 1582925 w 1702519"/>
                  <a:gd name="connsiteY5" fmla="*/ 717550 h 752432"/>
                  <a:gd name="connsiteX6" fmla="*/ 137144 w 1702519"/>
                  <a:gd name="connsiteY6" fmla="*/ 752432 h 752432"/>
                  <a:gd name="connsiteX7" fmla="*/ 0 w 1702519"/>
                  <a:gd name="connsiteY7" fmla="*/ 640246 h 752432"/>
                  <a:gd name="connsiteX8" fmla="*/ 255775 w 1702519"/>
                  <a:gd name="connsiteY8" fmla="*/ 122842 h 752432"/>
                  <a:gd name="connsiteX0" fmla="*/ 255775 w 1702519"/>
                  <a:gd name="connsiteY0" fmla="*/ 122842 h 774073"/>
                  <a:gd name="connsiteX1" fmla="*/ 391229 w 1702519"/>
                  <a:gd name="connsiteY1" fmla="*/ 0 h 774073"/>
                  <a:gd name="connsiteX2" fmla="*/ 1582925 w 1702519"/>
                  <a:gd name="connsiteY2" fmla="*/ 0 h 774073"/>
                  <a:gd name="connsiteX3" fmla="*/ 1702519 w 1702519"/>
                  <a:gd name="connsiteY3" fmla="*/ 119594 h 774073"/>
                  <a:gd name="connsiteX4" fmla="*/ 1702519 w 1702519"/>
                  <a:gd name="connsiteY4" fmla="*/ 597956 h 774073"/>
                  <a:gd name="connsiteX5" fmla="*/ 1283696 w 1702519"/>
                  <a:gd name="connsiteY5" fmla="*/ 774073 h 774073"/>
                  <a:gd name="connsiteX6" fmla="*/ 137144 w 1702519"/>
                  <a:gd name="connsiteY6" fmla="*/ 752432 h 774073"/>
                  <a:gd name="connsiteX7" fmla="*/ 0 w 1702519"/>
                  <a:gd name="connsiteY7" fmla="*/ 640246 h 774073"/>
                  <a:gd name="connsiteX8" fmla="*/ 255775 w 1702519"/>
                  <a:gd name="connsiteY8" fmla="*/ 122842 h 774073"/>
                  <a:gd name="connsiteX0" fmla="*/ 255775 w 1702519"/>
                  <a:gd name="connsiteY0" fmla="*/ 122842 h 774073"/>
                  <a:gd name="connsiteX1" fmla="*/ 391229 w 1702519"/>
                  <a:gd name="connsiteY1" fmla="*/ 0 h 774073"/>
                  <a:gd name="connsiteX2" fmla="*/ 1582925 w 1702519"/>
                  <a:gd name="connsiteY2" fmla="*/ 0 h 774073"/>
                  <a:gd name="connsiteX3" fmla="*/ 1702519 w 1702519"/>
                  <a:gd name="connsiteY3" fmla="*/ 119594 h 774073"/>
                  <a:gd name="connsiteX4" fmla="*/ 1451895 w 1702519"/>
                  <a:gd name="connsiteY4" fmla="*/ 628793 h 774073"/>
                  <a:gd name="connsiteX5" fmla="*/ 1283696 w 1702519"/>
                  <a:gd name="connsiteY5" fmla="*/ 774073 h 774073"/>
                  <a:gd name="connsiteX6" fmla="*/ 137144 w 1702519"/>
                  <a:gd name="connsiteY6" fmla="*/ 752432 h 774073"/>
                  <a:gd name="connsiteX7" fmla="*/ 0 w 1702519"/>
                  <a:gd name="connsiteY7" fmla="*/ 640246 h 774073"/>
                  <a:gd name="connsiteX8" fmla="*/ 255775 w 1702519"/>
                  <a:gd name="connsiteY8" fmla="*/ 122842 h 774073"/>
                  <a:gd name="connsiteX0" fmla="*/ 255775 w 1702519"/>
                  <a:gd name="connsiteY0" fmla="*/ 122842 h 774073"/>
                  <a:gd name="connsiteX1" fmla="*/ 391229 w 1702519"/>
                  <a:gd name="connsiteY1" fmla="*/ 0 h 774073"/>
                  <a:gd name="connsiteX2" fmla="*/ 1582925 w 1702519"/>
                  <a:gd name="connsiteY2" fmla="*/ 0 h 774073"/>
                  <a:gd name="connsiteX3" fmla="*/ 1702519 w 1702519"/>
                  <a:gd name="connsiteY3" fmla="*/ 119594 h 774073"/>
                  <a:gd name="connsiteX4" fmla="*/ 1471099 w 1702519"/>
                  <a:gd name="connsiteY4" fmla="*/ 662042 h 774073"/>
                  <a:gd name="connsiteX5" fmla="*/ 1283696 w 1702519"/>
                  <a:gd name="connsiteY5" fmla="*/ 774073 h 774073"/>
                  <a:gd name="connsiteX6" fmla="*/ 137144 w 1702519"/>
                  <a:gd name="connsiteY6" fmla="*/ 752432 h 774073"/>
                  <a:gd name="connsiteX7" fmla="*/ 0 w 1702519"/>
                  <a:gd name="connsiteY7" fmla="*/ 640246 h 774073"/>
                  <a:gd name="connsiteX8" fmla="*/ 255775 w 1702519"/>
                  <a:gd name="connsiteY8" fmla="*/ 122842 h 774073"/>
                  <a:gd name="connsiteX0" fmla="*/ 255775 w 1702519"/>
                  <a:gd name="connsiteY0" fmla="*/ 122842 h 793818"/>
                  <a:gd name="connsiteX1" fmla="*/ 391229 w 1702519"/>
                  <a:gd name="connsiteY1" fmla="*/ 0 h 793818"/>
                  <a:gd name="connsiteX2" fmla="*/ 1582925 w 1702519"/>
                  <a:gd name="connsiteY2" fmla="*/ 0 h 793818"/>
                  <a:gd name="connsiteX3" fmla="*/ 1702519 w 1702519"/>
                  <a:gd name="connsiteY3" fmla="*/ 119594 h 793818"/>
                  <a:gd name="connsiteX4" fmla="*/ 1471099 w 1702519"/>
                  <a:gd name="connsiteY4" fmla="*/ 662042 h 793818"/>
                  <a:gd name="connsiteX5" fmla="*/ 1292031 w 1702519"/>
                  <a:gd name="connsiteY5" fmla="*/ 793818 h 793818"/>
                  <a:gd name="connsiteX6" fmla="*/ 137144 w 1702519"/>
                  <a:gd name="connsiteY6" fmla="*/ 752432 h 793818"/>
                  <a:gd name="connsiteX7" fmla="*/ 0 w 1702519"/>
                  <a:gd name="connsiteY7" fmla="*/ 640246 h 793818"/>
                  <a:gd name="connsiteX8" fmla="*/ 255775 w 1702519"/>
                  <a:gd name="connsiteY8" fmla="*/ 122842 h 793818"/>
                  <a:gd name="connsiteX0" fmla="*/ 255775 w 1702519"/>
                  <a:gd name="connsiteY0" fmla="*/ 122842 h 793818"/>
                  <a:gd name="connsiteX1" fmla="*/ 391229 w 1702519"/>
                  <a:gd name="connsiteY1" fmla="*/ 0 h 793818"/>
                  <a:gd name="connsiteX2" fmla="*/ 1582925 w 1702519"/>
                  <a:gd name="connsiteY2" fmla="*/ 0 h 793818"/>
                  <a:gd name="connsiteX3" fmla="*/ 1702519 w 1702519"/>
                  <a:gd name="connsiteY3" fmla="*/ 119594 h 793818"/>
                  <a:gd name="connsiteX4" fmla="*/ 1478849 w 1702519"/>
                  <a:gd name="connsiteY4" fmla="*/ 674278 h 793818"/>
                  <a:gd name="connsiteX5" fmla="*/ 1292031 w 1702519"/>
                  <a:gd name="connsiteY5" fmla="*/ 793818 h 793818"/>
                  <a:gd name="connsiteX6" fmla="*/ 137144 w 1702519"/>
                  <a:gd name="connsiteY6" fmla="*/ 752432 h 793818"/>
                  <a:gd name="connsiteX7" fmla="*/ 0 w 1702519"/>
                  <a:gd name="connsiteY7" fmla="*/ 640246 h 793818"/>
                  <a:gd name="connsiteX8" fmla="*/ 255775 w 1702519"/>
                  <a:gd name="connsiteY8" fmla="*/ 122842 h 793818"/>
                  <a:gd name="connsiteX0" fmla="*/ 255775 w 1702519"/>
                  <a:gd name="connsiteY0" fmla="*/ 122842 h 793818"/>
                  <a:gd name="connsiteX1" fmla="*/ 391229 w 1702519"/>
                  <a:gd name="connsiteY1" fmla="*/ 0 h 793818"/>
                  <a:gd name="connsiteX2" fmla="*/ 1582925 w 1702519"/>
                  <a:gd name="connsiteY2" fmla="*/ 0 h 793818"/>
                  <a:gd name="connsiteX3" fmla="*/ 1702519 w 1702519"/>
                  <a:gd name="connsiteY3" fmla="*/ 119594 h 793818"/>
                  <a:gd name="connsiteX4" fmla="*/ 1478849 w 1702519"/>
                  <a:gd name="connsiteY4" fmla="*/ 674278 h 793818"/>
                  <a:gd name="connsiteX5" fmla="*/ 1292031 w 1702519"/>
                  <a:gd name="connsiteY5" fmla="*/ 793818 h 793818"/>
                  <a:gd name="connsiteX6" fmla="*/ 137144 w 1702519"/>
                  <a:gd name="connsiteY6" fmla="*/ 752432 h 793818"/>
                  <a:gd name="connsiteX7" fmla="*/ 0 w 1702519"/>
                  <a:gd name="connsiteY7" fmla="*/ 640246 h 793818"/>
                  <a:gd name="connsiteX8" fmla="*/ 255775 w 1702519"/>
                  <a:gd name="connsiteY8" fmla="*/ 122842 h 793818"/>
                  <a:gd name="connsiteX0" fmla="*/ 255775 w 1702519"/>
                  <a:gd name="connsiteY0" fmla="*/ 122842 h 793818"/>
                  <a:gd name="connsiteX1" fmla="*/ 391229 w 1702519"/>
                  <a:gd name="connsiteY1" fmla="*/ 0 h 793818"/>
                  <a:gd name="connsiteX2" fmla="*/ 1582925 w 1702519"/>
                  <a:gd name="connsiteY2" fmla="*/ 0 h 793818"/>
                  <a:gd name="connsiteX3" fmla="*/ 1702519 w 1702519"/>
                  <a:gd name="connsiteY3" fmla="*/ 119594 h 793818"/>
                  <a:gd name="connsiteX4" fmla="*/ 1486257 w 1702519"/>
                  <a:gd name="connsiteY4" fmla="*/ 691829 h 793818"/>
                  <a:gd name="connsiteX5" fmla="*/ 1292031 w 1702519"/>
                  <a:gd name="connsiteY5" fmla="*/ 793818 h 793818"/>
                  <a:gd name="connsiteX6" fmla="*/ 137144 w 1702519"/>
                  <a:gd name="connsiteY6" fmla="*/ 752432 h 793818"/>
                  <a:gd name="connsiteX7" fmla="*/ 0 w 1702519"/>
                  <a:gd name="connsiteY7" fmla="*/ 640246 h 793818"/>
                  <a:gd name="connsiteX8" fmla="*/ 255775 w 1702519"/>
                  <a:gd name="connsiteY8" fmla="*/ 122842 h 793818"/>
                  <a:gd name="connsiteX0" fmla="*/ 255775 w 1702519"/>
                  <a:gd name="connsiteY0" fmla="*/ 122842 h 789466"/>
                  <a:gd name="connsiteX1" fmla="*/ 391229 w 1702519"/>
                  <a:gd name="connsiteY1" fmla="*/ 0 h 789466"/>
                  <a:gd name="connsiteX2" fmla="*/ 1582925 w 1702519"/>
                  <a:gd name="connsiteY2" fmla="*/ 0 h 789466"/>
                  <a:gd name="connsiteX3" fmla="*/ 1702519 w 1702519"/>
                  <a:gd name="connsiteY3" fmla="*/ 119594 h 789466"/>
                  <a:gd name="connsiteX4" fmla="*/ 1486257 w 1702519"/>
                  <a:gd name="connsiteY4" fmla="*/ 691829 h 789466"/>
                  <a:gd name="connsiteX5" fmla="*/ 1297687 w 1702519"/>
                  <a:gd name="connsiteY5" fmla="*/ 788846 h 789466"/>
                  <a:gd name="connsiteX6" fmla="*/ 137144 w 1702519"/>
                  <a:gd name="connsiteY6" fmla="*/ 752432 h 789466"/>
                  <a:gd name="connsiteX7" fmla="*/ 0 w 1702519"/>
                  <a:gd name="connsiteY7" fmla="*/ 640246 h 789466"/>
                  <a:gd name="connsiteX8" fmla="*/ 255775 w 1702519"/>
                  <a:gd name="connsiteY8" fmla="*/ 122842 h 789466"/>
                  <a:gd name="connsiteX0" fmla="*/ 255775 w 1702519"/>
                  <a:gd name="connsiteY0" fmla="*/ 122842 h 789466"/>
                  <a:gd name="connsiteX1" fmla="*/ 391229 w 1702519"/>
                  <a:gd name="connsiteY1" fmla="*/ 0 h 789466"/>
                  <a:gd name="connsiteX2" fmla="*/ 1582925 w 1702519"/>
                  <a:gd name="connsiteY2" fmla="*/ 0 h 789466"/>
                  <a:gd name="connsiteX3" fmla="*/ 1702519 w 1702519"/>
                  <a:gd name="connsiteY3" fmla="*/ 119594 h 789466"/>
                  <a:gd name="connsiteX4" fmla="*/ 1486257 w 1702519"/>
                  <a:gd name="connsiteY4" fmla="*/ 691829 h 789466"/>
                  <a:gd name="connsiteX5" fmla="*/ 1297687 w 1702519"/>
                  <a:gd name="connsiteY5" fmla="*/ 788846 h 789466"/>
                  <a:gd name="connsiteX6" fmla="*/ 137144 w 1702519"/>
                  <a:gd name="connsiteY6" fmla="*/ 752432 h 789466"/>
                  <a:gd name="connsiteX7" fmla="*/ 0 w 1702519"/>
                  <a:gd name="connsiteY7" fmla="*/ 640246 h 789466"/>
                  <a:gd name="connsiteX8" fmla="*/ 255775 w 1702519"/>
                  <a:gd name="connsiteY8" fmla="*/ 122842 h 789466"/>
                  <a:gd name="connsiteX0" fmla="*/ 255775 w 1702519"/>
                  <a:gd name="connsiteY0" fmla="*/ 137758 h 804382"/>
                  <a:gd name="connsiteX1" fmla="*/ 391229 w 1702519"/>
                  <a:gd name="connsiteY1" fmla="*/ 14916 h 804382"/>
                  <a:gd name="connsiteX2" fmla="*/ 1599891 w 1702519"/>
                  <a:gd name="connsiteY2" fmla="*/ 0 h 804382"/>
                  <a:gd name="connsiteX3" fmla="*/ 1702519 w 1702519"/>
                  <a:gd name="connsiteY3" fmla="*/ 134510 h 804382"/>
                  <a:gd name="connsiteX4" fmla="*/ 1486257 w 1702519"/>
                  <a:gd name="connsiteY4" fmla="*/ 706745 h 804382"/>
                  <a:gd name="connsiteX5" fmla="*/ 1297687 w 1702519"/>
                  <a:gd name="connsiteY5" fmla="*/ 803762 h 804382"/>
                  <a:gd name="connsiteX6" fmla="*/ 137144 w 1702519"/>
                  <a:gd name="connsiteY6" fmla="*/ 767348 h 804382"/>
                  <a:gd name="connsiteX7" fmla="*/ 0 w 1702519"/>
                  <a:gd name="connsiteY7" fmla="*/ 655162 h 804382"/>
                  <a:gd name="connsiteX8" fmla="*/ 255775 w 1702519"/>
                  <a:gd name="connsiteY8" fmla="*/ 137758 h 804382"/>
                  <a:gd name="connsiteX0" fmla="*/ 255775 w 1712705"/>
                  <a:gd name="connsiteY0" fmla="*/ 137758 h 804042"/>
                  <a:gd name="connsiteX1" fmla="*/ 391229 w 1712705"/>
                  <a:gd name="connsiteY1" fmla="*/ 14916 h 804042"/>
                  <a:gd name="connsiteX2" fmla="*/ 1599891 w 1712705"/>
                  <a:gd name="connsiteY2" fmla="*/ 0 h 804042"/>
                  <a:gd name="connsiteX3" fmla="*/ 1712705 w 1712705"/>
                  <a:gd name="connsiteY3" fmla="*/ 158642 h 804042"/>
                  <a:gd name="connsiteX4" fmla="*/ 1486257 w 1712705"/>
                  <a:gd name="connsiteY4" fmla="*/ 706745 h 804042"/>
                  <a:gd name="connsiteX5" fmla="*/ 1297687 w 1712705"/>
                  <a:gd name="connsiteY5" fmla="*/ 803762 h 804042"/>
                  <a:gd name="connsiteX6" fmla="*/ 137144 w 1712705"/>
                  <a:gd name="connsiteY6" fmla="*/ 767348 h 804042"/>
                  <a:gd name="connsiteX7" fmla="*/ 0 w 1712705"/>
                  <a:gd name="connsiteY7" fmla="*/ 655162 h 804042"/>
                  <a:gd name="connsiteX8" fmla="*/ 255775 w 1712705"/>
                  <a:gd name="connsiteY8" fmla="*/ 137758 h 804042"/>
                  <a:gd name="connsiteX0" fmla="*/ 255775 w 1715338"/>
                  <a:gd name="connsiteY0" fmla="*/ 137758 h 804042"/>
                  <a:gd name="connsiteX1" fmla="*/ 391229 w 1715338"/>
                  <a:gd name="connsiteY1" fmla="*/ 14916 h 804042"/>
                  <a:gd name="connsiteX2" fmla="*/ 1599891 w 1715338"/>
                  <a:gd name="connsiteY2" fmla="*/ 0 h 804042"/>
                  <a:gd name="connsiteX3" fmla="*/ 1712705 w 1715338"/>
                  <a:gd name="connsiteY3" fmla="*/ 158642 h 804042"/>
                  <a:gd name="connsiteX4" fmla="*/ 1486257 w 1715338"/>
                  <a:gd name="connsiteY4" fmla="*/ 706745 h 804042"/>
                  <a:gd name="connsiteX5" fmla="*/ 1297687 w 1715338"/>
                  <a:gd name="connsiteY5" fmla="*/ 803762 h 804042"/>
                  <a:gd name="connsiteX6" fmla="*/ 137144 w 1715338"/>
                  <a:gd name="connsiteY6" fmla="*/ 767348 h 804042"/>
                  <a:gd name="connsiteX7" fmla="*/ 0 w 1715338"/>
                  <a:gd name="connsiteY7" fmla="*/ 655162 h 804042"/>
                  <a:gd name="connsiteX8" fmla="*/ 255775 w 1715338"/>
                  <a:gd name="connsiteY8" fmla="*/ 137758 h 804042"/>
                  <a:gd name="connsiteX0" fmla="*/ 255775 w 1725419"/>
                  <a:gd name="connsiteY0" fmla="*/ 137758 h 804195"/>
                  <a:gd name="connsiteX1" fmla="*/ 391229 w 1725419"/>
                  <a:gd name="connsiteY1" fmla="*/ 14916 h 804195"/>
                  <a:gd name="connsiteX2" fmla="*/ 1599891 w 1725419"/>
                  <a:gd name="connsiteY2" fmla="*/ 0 h 804195"/>
                  <a:gd name="connsiteX3" fmla="*/ 1723091 w 1725419"/>
                  <a:gd name="connsiteY3" fmla="*/ 146505 h 804195"/>
                  <a:gd name="connsiteX4" fmla="*/ 1486257 w 1725419"/>
                  <a:gd name="connsiteY4" fmla="*/ 706745 h 804195"/>
                  <a:gd name="connsiteX5" fmla="*/ 1297687 w 1725419"/>
                  <a:gd name="connsiteY5" fmla="*/ 803762 h 804195"/>
                  <a:gd name="connsiteX6" fmla="*/ 137144 w 1725419"/>
                  <a:gd name="connsiteY6" fmla="*/ 767348 h 804195"/>
                  <a:gd name="connsiteX7" fmla="*/ 0 w 1725419"/>
                  <a:gd name="connsiteY7" fmla="*/ 655162 h 804195"/>
                  <a:gd name="connsiteX8" fmla="*/ 255775 w 1725419"/>
                  <a:gd name="connsiteY8" fmla="*/ 137758 h 804195"/>
                  <a:gd name="connsiteX0" fmla="*/ 255775 w 1725419"/>
                  <a:gd name="connsiteY0" fmla="*/ 137758 h 804195"/>
                  <a:gd name="connsiteX1" fmla="*/ 391229 w 1725419"/>
                  <a:gd name="connsiteY1" fmla="*/ 14916 h 804195"/>
                  <a:gd name="connsiteX2" fmla="*/ 1599891 w 1725419"/>
                  <a:gd name="connsiteY2" fmla="*/ 0 h 804195"/>
                  <a:gd name="connsiteX3" fmla="*/ 1723091 w 1725419"/>
                  <a:gd name="connsiteY3" fmla="*/ 146505 h 804195"/>
                  <a:gd name="connsiteX4" fmla="*/ 1486257 w 1725419"/>
                  <a:gd name="connsiteY4" fmla="*/ 706745 h 804195"/>
                  <a:gd name="connsiteX5" fmla="*/ 1297687 w 1725419"/>
                  <a:gd name="connsiteY5" fmla="*/ 803762 h 804195"/>
                  <a:gd name="connsiteX6" fmla="*/ 137144 w 1725419"/>
                  <a:gd name="connsiteY6" fmla="*/ 767348 h 804195"/>
                  <a:gd name="connsiteX7" fmla="*/ 0 w 1725419"/>
                  <a:gd name="connsiteY7" fmla="*/ 655162 h 804195"/>
                  <a:gd name="connsiteX8" fmla="*/ 255775 w 1725419"/>
                  <a:gd name="connsiteY8" fmla="*/ 137758 h 804195"/>
                  <a:gd name="connsiteX0" fmla="*/ 255775 w 1726224"/>
                  <a:gd name="connsiteY0" fmla="*/ 137758 h 804195"/>
                  <a:gd name="connsiteX1" fmla="*/ 391229 w 1726224"/>
                  <a:gd name="connsiteY1" fmla="*/ 14916 h 804195"/>
                  <a:gd name="connsiteX2" fmla="*/ 1599891 w 1726224"/>
                  <a:gd name="connsiteY2" fmla="*/ 0 h 804195"/>
                  <a:gd name="connsiteX3" fmla="*/ 1723091 w 1726224"/>
                  <a:gd name="connsiteY3" fmla="*/ 146505 h 804195"/>
                  <a:gd name="connsiteX4" fmla="*/ 1486257 w 1726224"/>
                  <a:gd name="connsiteY4" fmla="*/ 706745 h 804195"/>
                  <a:gd name="connsiteX5" fmla="*/ 1297687 w 1726224"/>
                  <a:gd name="connsiteY5" fmla="*/ 803762 h 804195"/>
                  <a:gd name="connsiteX6" fmla="*/ 137144 w 1726224"/>
                  <a:gd name="connsiteY6" fmla="*/ 767348 h 804195"/>
                  <a:gd name="connsiteX7" fmla="*/ 0 w 1726224"/>
                  <a:gd name="connsiteY7" fmla="*/ 655162 h 804195"/>
                  <a:gd name="connsiteX8" fmla="*/ 255775 w 1726224"/>
                  <a:gd name="connsiteY8" fmla="*/ 137758 h 804195"/>
                  <a:gd name="connsiteX0" fmla="*/ 255775 w 1727086"/>
                  <a:gd name="connsiteY0" fmla="*/ 137776 h 804213"/>
                  <a:gd name="connsiteX1" fmla="*/ 391229 w 1727086"/>
                  <a:gd name="connsiteY1" fmla="*/ 14934 h 804213"/>
                  <a:gd name="connsiteX2" fmla="*/ 1599891 w 1727086"/>
                  <a:gd name="connsiteY2" fmla="*/ 18 h 804213"/>
                  <a:gd name="connsiteX3" fmla="*/ 1723091 w 1727086"/>
                  <a:gd name="connsiteY3" fmla="*/ 146523 h 804213"/>
                  <a:gd name="connsiteX4" fmla="*/ 1486257 w 1727086"/>
                  <a:gd name="connsiteY4" fmla="*/ 706763 h 804213"/>
                  <a:gd name="connsiteX5" fmla="*/ 1297687 w 1727086"/>
                  <a:gd name="connsiteY5" fmla="*/ 803780 h 804213"/>
                  <a:gd name="connsiteX6" fmla="*/ 137144 w 1727086"/>
                  <a:gd name="connsiteY6" fmla="*/ 767366 h 804213"/>
                  <a:gd name="connsiteX7" fmla="*/ 0 w 1727086"/>
                  <a:gd name="connsiteY7" fmla="*/ 655180 h 804213"/>
                  <a:gd name="connsiteX8" fmla="*/ 255775 w 1727086"/>
                  <a:gd name="connsiteY8" fmla="*/ 137776 h 804213"/>
                  <a:gd name="connsiteX0" fmla="*/ 255775 w 1727086"/>
                  <a:gd name="connsiteY0" fmla="*/ 137776 h 804213"/>
                  <a:gd name="connsiteX1" fmla="*/ 391229 w 1727086"/>
                  <a:gd name="connsiteY1" fmla="*/ 14934 h 804213"/>
                  <a:gd name="connsiteX2" fmla="*/ 1599891 w 1727086"/>
                  <a:gd name="connsiteY2" fmla="*/ 18 h 804213"/>
                  <a:gd name="connsiteX3" fmla="*/ 1723091 w 1727086"/>
                  <a:gd name="connsiteY3" fmla="*/ 146523 h 804213"/>
                  <a:gd name="connsiteX4" fmla="*/ 1486257 w 1727086"/>
                  <a:gd name="connsiteY4" fmla="*/ 706763 h 804213"/>
                  <a:gd name="connsiteX5" fmla="*/ 1297687 w 1727086"/>
                  <a:gd name="connsiteY5" fmla="*/ 803780 h 804213"/>
                  <a:gd name="connsiteX6" fmla="*/ 81472 w 1727086"/>
                  <a:gd name="connsiteY6" fmla="*/ 770188 h 804213"/>
                  <a:gd name="connsiteX7" fmla="*/ 0 w 1727086"/>
                  <a:gd name="connsiteY7" fmla="*/ 655180 h 804213"/>
                  <a:gd name="connsiteX8" fmla="*/ 255775 w 1727086"/>
                  <a:gd name="connsiteY8" fmla="*/ 137776 h 804213"/>
                  <a:gd name="connsiteX0" fmla="*/ 255775 w 1727086"/>
                  <a:gd name="connsiteY0" fmla="*/ 137776 h 804213"/>
                  <a:gd name="connsiteX1" fmla="*/ 391229 w 1727086"/>
                  <a:gd name="connsiteY1" fmla="*/ 14934 h 804213"/>
                  <a:gd name="connsiteX2" fmla="*/ 1599891 w 1727086"/>
                  <a:gd name="connsiteY2" fmla="*/ 18 h 804213"/>
                  <a:gd name="connsiteX3" fmla="*/ 1723091 w 1727086"/>
                  <a:gd name="connsiteY3" fmla="*/ 146523 h 804213"/>
                  <a:gd name="connsiteX4" fmla="*/ 1486257 w 1727086"/>
                  <a:gd name="connsiteY4" fmla="*/ 706763 h 804213"/>
                  <a:gd name="connsiteX5" fmla="*/ 1297687 w 1727086"/>
                  <a:gd name="connsiteY5" fmla="*/ 803780 h 804213"/>
                  <a:gd name="connsiteX6" fmla="*/ 81472 w 1727086"/>
                  <a:gd name="connsiteY6" fmla="*/ 770188 h 804213"/>
                  <a:gd name="connsiteX7" fmla="*/ 0 w 1727086"/>
                  <a:gd name="connsiteY7" fmla="*/ 655180 h 804213"/>
                  <a:gd name="connsiteX8" fmla="*/ 255775 w 1727086"/>
                  <a:gd name="connsiteY8" fmla="*/ 137776 h 804213"/>
                  <a:gd name="connsiteX0" fmla="*/ 302415 w 1773726"/>
                  <a:gd name="connsiteY0" fmla="*/ 137776 h 804213"/>
                  <a:gd name="connsiteX1" fmla="*/ 437869 w 1773726"/>
                  <a:gd name="connsiteY1" fmla="*/ 14934 h 804213"/>
                  <a:gd name="connsiteX2" fmla="*/ 1646531 w 1773726"/>
                  <a:gd name="connsiteY2" fmla="*/ 18 h 804213"/>
                  <a:gd name="connsiteX3" fmla="*/ 1769731 w 1773726"/>
                  <a:gd name="connsiteY3" fmla="*/ 146523 h 804213"/>
                  <a:gd name="connsiteX4" fmla="*/ 1532897 w 1773726"/>
                  <a:gd name="connsiteY4" fmla="*/ 706763 h 804213"/>
                  <a:gd name="connsiteX5" fmla="*/ 1344327 w 1773726"/>
                  <a:gd name="connsiteY5" fmla="*/ 803780 h 804213"/>
                  <a:gd name="connsiteX6" fmla="*/ 128112 w 1773726"/>
                  <a:gd name="connsiteY6" fmla="*/ 770188 h 804213"/>
                  <a:gd name="connsiteX7" fmla="*/ 36355 w 1773726"/>
                  <a:gd name="connsiteY7" fmla="*/ 649183 h 804213"/>
                  <a:gd name="connsiteX8" fmla="*/ 302415 w 1773726"/>
                  <a:gd name="connsiteY8" fmla="*/ 137776 h 804213"/>
                  <a:gd name="connsiteX0" fmla="*/ 302415 w 1773726"/>
                  <a:gd name="connsiteY0" fmla="*/ 137776 h 804213"/>
                  <a:gd name="connsiteX1" fmla="*/ 437869 w 1773726"/>
                  <a:gd name="connsiteY1" fmla="*/ 14934 h 804213"/>
                  <a:gd name="connsiteX2" fmla="*/ 1646531 w 1773726"/>
                  <a:gd name="connsiteY2" fmla="*/ 18 h 804213"/>
                  <a:gd name="connsiteX3" fmla="*/ 1769731 w 1773726"/>
                  <a:gd name="connsiteY3" fmla="*/ 146523 h 804213"/>
                  <a:gd name="connsiteX4" fmla="*/ 1532897 w 1773726"/>
                  <a:gd name="connsiteY4" fmla="*/ 706763 h 804213"/>
                  <a:gd name="connsiteX5" fmla="*/ 1344327 w 1773726"/>
                  <a:gd name="connsiteY5" fmla="*/ 803780 h 804213"/>
                  <a:gd name="connsiteX6" fmla="*/ 128112 w 1773726"/>
                  <a:gd name="connsiteY6" fmla="*/ 770188 h 804213"/>
                  <a:gd name="connsiteX7" fmla="*/ 36355 w 1773726"/>
                  <a:gd name="connsiteY7" fmla="*/ 649183 h 804213"/>
                  <a:gd name="connsiteX8" fmla="*/ 302415 w 1773726"/>
                  <a:gd name="connsiteY8" fmla="*/ 137776 h 804213"/>
                  <a:gd name="connsiteX0" fmla="*/ 320660 w 1791971"/>
                  <a:gd name="connsiteY0" fmla="*/ 137776 h 804213"/>
                  <a:gd name="connsiteX1" fmla="*/ 456114 w 1791971"/>
                  <a:gd name="connsiteY1" fmla="*/ 14934 h 804213"/>
                  <a:gd name="connsiteX2" fmla="*/ 1664776 w 1791971"/>
                  <a:gd name="connsiteY2" fmla="*/ 18 h 804213"/>
                  <a:gd name="connsiteX3" fmla="*/ 1787976 w 1791971"/>
                  <a:gd name="connsiteY3" fmla="*/ 146523 h 804213"/>
                  <a:gd name="connsiteX4" fmla="*/ 1551142 w 1791971"/>
                  <a:gd name="connsiteY4" fmla="*/ 706763 h 804213"/>
                  <a:gd name="connsiteX5" fmla="*/ 1362572 w 1791971"/>
                  <a:gd name="connsiteY5" fmla="*/ 803780 h 804213"/>
                  <a:gd name="connsiteX6" fmla="*/ 115743 w 1791971"/>
                  <a:gd name="connsiteY6" fmla="*/ 765018 h 804213"/>
                  <a:gd name="connsiteX7" fmla="*/ 54600 w 1791971"/>
                  <a:gd name="connsiteY7" fmla="*/ 649183 h 804213"/>
                  <a:gd name="connsiteX8" fmla="*/ 320660 w 1791971"/>
                  <a:gd name="connsiteY8" fmla="*/ 137776 h 804213"/>
                  <a:gd name="connsiteX0" fmla="*/ 266412 w 1737723"/>
                  <a:gd name="connsiteY0" fmla="*/ 137776 h 804213"/>
                  <a:gd name="connsiteX1" fmla="*/ 401866 w 1737723"/>
                  <a:gd name="connsiteY1" fmla="*/ 14934 h 804213"/>
                  <a:gd name="connsiteX2" fmla="*/ 1610528 w 1737723"/>
                  <a:gd name="connsiteY2" fmla="*/ 18 h 804213"/>
                  <a:gd name="connsiteX3" fmla="*/ 1733728 w 1737723"/>
                  <a:gd name="connsiteY3" fmla="*/ 146523 h 804213"/>
                  <a:gd name="connsiteX4" fmla="*/ 1496894 w 1737723"/>
                  <a:gd name="connsiteY4" fmla="*/ 706763 h 804213"/>
                  <a:gd name="connsiteX5" fmla="*/ 1308324 w 1737723"/>
                  <a:gd name="connsiteY5" fmla="*/ 803780 h 804213"/>
                  <a:gd name="connsiteX6" fmla="*/ 61495 w 1737723"/>
                  <a:gd name="connsiteY6" fmla="*/ 765018 h 804213"/>
                  <a:gd name="connsiteX7" fmla="*/ 352 w 1737723"/>
                  <a:gd name="connsiteY7" fmla="*/ 649183 h 804213"/>
                  <a:gd name="connsiteX8" fmla="*/ 266412 w 1737723"/>
                  <a:gd name="connsiteY8" fmla="*/ 137776 h 804213"/>
                  <a:gd name="connsiteX0" fmla="*/ 266505 w 1737816"/>
                  <a:gd name="connsiteY0" fmla="*/ 137776 h 804213"/>
                  <a:gd name="connsiteX1" fmla="*/ 401959 w 1737816"/>
                  <a:gd name="connsiteY1" fmla="*/ 14934 h 804213"/>
                  <a:gd name="connsiteX2" fmla="*/ 1610621 w 1737816"/>
                  <a:gd name="connsiteY2" fmla="*/ 18 h 804213"/>
                  <a:gd name="connsiteX3" fmla="*/ 1733821 w 1737816"/>
                  <a:gd name="connsiteY3" fmla="*/ 146523 h 804213"/>
                  <a:gd name="connsiteX4" fmla="*/ 1496987 w 1737816"/>
                  <a:gd name="connsiteY4" fmla="*/ 706763 h 804213"/>
                  <a:gd name="connsiteX5" fmla="*/ 1308417 w 1737816"/>
                  <a:gd name="connsiteY5" fmla="*/ 803780 h 804213"/>
                  <a:gd name="connsiteX6" fmla="*/ 61588 w 1737816"/>
                  <a:gd name="connsiteY6" fmla="*/ 765018 h 804213"/>
                  <a:gd name="connsiteX7" fmla="*/ 445 w 1737816"/>
                  <a:gd name="connsiteY7" fmla="*/ 649183 h 804213"/>
                  <a:gd name="connsiteX8" fmla="*/ 266505 w 1737816"/>
                  <a:gd name="connsiteY8" fmla="*/ 137776 h 804213"/>
                  <a:gd name="connsiteX0" fmla="*/ 294855 w 1766166"/>
                  <a:gd name="connsiteY0" fmla="*/ 137776 h 804213"/>
                  <a:gd name="connsiteX1" fmla="*/ 430309 w 1766166"/>
                  <a:gd name="connsiteY1" fmla="*/ 14934 h 804213"/>
                  <a:gd name="connsiteX2" fmla="*/ 1638971 w 1766166"/>
                  <a:gd name="connsiteY2" fmla="*/ 18 h 804213"/>
                  <a:gd name="connsiteX3" fmla="*/ 1762171 w 1766166"/>
                  <a:gd name="connsiteY3" fmla="*/ 146523 h 804213"/>
                  <a:gd name="connsiteX4" fmla="*/ 1525337 w 1766166"/>
                  <a:gd name="connsiteY4" fmla="*/ 706763 h 804213"/>
                  <a:gd name="connsiteX5" fmla="*/ 1336767 w 1766166"/>
                  <a:gd name="connsiteY5" fmla="*/ 803780 h 804213"/>
                  <a:gd name="connsiteX6" fmla="*/ 89938 w 1766166"/>
                  <a:gd name="connsiteY6" fmla="*/ 765018 h 804213"/>
                  <a:gd name="connsiteX7" fmla="*/ 0 w 1766166"/>
                  <a:gd name="connsiteY7" fmla="*/ 654446 h 804213"/>
                  <a:gd name="connsiteX8" fmla="*/ 294855 w 1766166"/>
                  <a:gd name="connsiteY8" fmla="*/ 137776 h 804213"/>
                  <a:gd name="connsiteX0" fmla="*/ 294855 w 1766166"/>
                  <a:gd name="connsiteY0" fmla="*/ 137776 h 804213"/>
                  <a:gd name="connsiteX1" fmla="*/ 430309 w 1766166"/>
                  <a:gd name="connsiteY1" fmla="*/ 14934 h 804213"/>
                  <a:gd name="connsiteX2" fmla="*/ 1638971 w 1766166"/>
                  <a:gd name="connsiteY2" fmla="*/ 18 h 804213"/>
                  <a:gd name="connsiteX3" fmla="*/ 1762171 w 1766166"/>
                  <a:gd name="connsiteY3" fmla="*/ 146523 h 804213"/>
                  <a:gd name="connsiteX4" fmla="*/ 1525337 w 1766166"/>
                  <a:gd name="connsiteY4" fmla="*/ 706763 h 804213"/>
                  <a:gd name="connsiteX5" fmla="*/ 1336767 w 1766166"/>
                  <a:gd name="connsiteY5" fmla="*/ 803780 h 804213"/>
                  <a:gd name="connsiteX6" fmla="*/ 117366 w 1766166"/>
                  <a:gd name="connsiteY6" fmla="*/ 781010 h 804213"/>
                  <a:gd name="connsiteX7" fmla="*/ 0 w 1766166"/>
                  <a:gd name="connsiteY7" fmla="*/ 654446 h 804213"/>
                  <a:gd name="connsiteX8" fmla="*/ 294855 w 1766166"/>
                  <a:gd name="connsiteY8" fmla="*/ 137776 h 804213"/>
                  <a:gd name="connsiteX0" fmla="*/ 294855 w 1766166"/>
                  <a:gd name="connsiteY0" fmla="*/ 137776 h 804213"/>
                  <a:gd name="connsiteX1" fmla="*/ 430309 w 1766166"/>
                  <a:gd name="connsiteY1" fmla="*/ 14934 h 804213"/>
                  <a:gd name="connsiteX2" fmla="*/ 1638971 w 1766166"/>
                  <a:gd name="connsiteY2" fmla="*/ 18 h 804213"/>
                  <a:gd name="connsiteX3" fmla="*/ 1762171 w 1766166"/>
                  <a:gd name="connsiteY3" fmla="*/ 146523 h 804213"/>
                  <a:gd name="connsiteX4" fmla="*/ 1525337 w 1766166"/>
                  <a:gd name="connsiteY4" fmla="*/ 706763 h 804213"/>
                  <a:gd name="connsiteX5" fmla="*/ 1336767 w 1766166"/>
                  <a:gd name="connsiteY5" fmla="*/ 803780 h 804213"/>
                  <a:gd name="connsiteX6" fmla="*/ 117366 w 1766166"/>
                  <a:gd name="connsiteY6" fmla="*/ 781010 h 804213"/>
                  <a:gd name="connsiteX7" fmla="*/ 0 w 1766166"/>
                  <a:gd name="connsiteY7" fmla="*/ 654446 h 804213"/>
                  <a:gd name="connsiteX8" fmla="*/ 294855 w 1766166"/>
                  <a:gd name="connsiteY8" fmla="*/ 137776 h 804213"/>
                  <a:gd name="connsiteX0" fmla="*/ 294855 w 1766166"/>
                  <a:gd name="connsiteY0" fmla="*/ 137776 h 804213"/>
                  <a:gd name="connsiteX1" fmla="*/ 430309 w 1766166"/>
                  <a:gd name="connsiteY1" fmla="*/ 14934 h 804213"/>
                  <a:gd name="connsiteX2" fmla="*/ 1638971 w 1766166"/>
                  <a:gd name="connsiteY2" fmla="*/ 18 h 804213"/>
                  <a:gd name="connsiteX3" fmla="*/ 1762171 w 1766166"/>
                  <a:gd name="connsiteY3" fmla="*/ 146523 h 804213"/>
                  <a:gd name="connsiteX4" fmla="*/ 1525337 w 1766166"/>
                  <a:gd name="connsiteY4" fmla="*/ 706763 h 804213"/>
                  <a:gd name="connsiteX5" fmla="*/ 1336767 w 1766166"/>
                  <a:gd name="connsiteY5" fmla="*/ 803780 h 804213"/>
                  <a:gd name="connsiteX6" fmla="*/ 117366 w 1766166"/>
                  <a:gd name="connsiteY6" fmla="*/ 781010 h 804213"/>
                  <a:gd name="connsiteX7" fmla="*/ 0 w 1766166"/>
                  <a:gd name="connsiteY7" fmla="*/ 654446 h 804213"/>
                  <a:gd name="connsiteX8" fmla="*/ 294855 w 1766166"/>
                  <a:gd name="connsiteY8" fmla="*/ 137776 h 804213"/>
                  <a:gd name="connsiteX0" fmla="*/ 272571 w 1743882"/>
                  <a:gd name="connsiteY0" fmla="*/ 137776 h 804213"/>
                  <a:gd name="connsiteX1" fmla="*/ 408025 w 1743882"/>
                  <a:gd name="connsiteY1" fmla="*/ 14934 h 804213"/>
                  <a:gd name="connsiteX2" fmla="*/ 1616687 w 1743882"/>
                  <a:gd name="connsiteY2" fmla="*/ 18 h 804213"/>
                  <a:gd name="connsiteX3" fmla="*/ 1739887 w 1743882"/>
                  <a:gd name="connsiteY3" fmla="*/ 146523 h 804213"/>
                  <a:gd name="connsiteX4" fmla="*/ 1503053 w 1743882"/>
                  <a:gd name="connsiteY4" fmla="*/ 706763 h 804213"/>
                  <a:gd name="connsiteX5" fmla="*/ 1314483 w 1743882"/>
                  <a:gd name="connsiteY5" fmla="*/ 803780 h 804213"/>
                  <a:gd name="connsiteX6" fmla="*/ 95082 w 1743882"/>
                  <a:gd name="connsiteY6" fmla="*/ 781010 h 804213"/>
                  <a:gd name="connsiteX7" fmla="*/ 14 w 1743882"/>
                  <a:gd name="connsiteY7" fmla="*/ 617464 h 804213"/>
                  <a:gd name="connsiteX8" fmla="*/ 272571 w 1743882"/>
                  <a:gd name="connsiteY8" fmla="*/ 137776 h 804213"/>
                  <a:gd name="connsiteX0" fmla="*/ 272571 w 1739887"/>
                  <a:gd name="connsiteY0" fmla="*/ 137780 h 804217"/>
                  <a:gd name="connsiteX1" fmla="*/ 408025 w 1739887"/>
                  <a:gd name="connsiteY1" fmla="*/ 14938 h 804217"/>
                  <a:gd name="connsiteX2" fmla="*/ 1616687 w 1739887"/>
                  <a:gd name="connsiteY2" fmla="*/ 22 h 804217"/>
                  <a:gd name="connsiteX3" fmla="*/ 1739887 w 1739887"/>
                  <a:gd name="connsiteY3" fmla="*/ 146527 h 804217"/>
                  <a:gd name="connsiteX4" fmla="*/ 1503053 w 1739887"/>
                  <a:gd name="connsiteY4" fmla="*/ 706767 h 804217"/>
                  <a:gd name="connsiteX5" fmla="*/ 1314483 w 1739887"/>
                  <a:gd name="connsiteY5" fmla="*/ 803784 h 804217"/>
                  <a:gd name="connsiteX6" fmla="*/ 95082 w 1739887"/>
                  <a:gd name="connsiteY6" fmla="*/ 781014 h 804217"/>
                  <a:gd name="connsiteX7" fmla="*/ 14 w 1739887"/>
                  <a:gd name="connsiteY7" fmla="*/ 617468 h 804217"/>
                  <a:gd name="connsiteX8" fmla="*/ 272571 w 1739887"/>
                  <a:gd name="connsiteY8" fmla="*/ 137780 h 804217"/>
                  <a:gd name="connsiteX0" fmla="*/ 272571 w 1746649"/>
                  <a:gd name="connsiteY0" fmla="*/ 137784 h 804221"/>
                  <a:gd name="connsiteX1" fmla="*/ 408025 w 1746649"/>
                  <a:gd name="connsiteY1" fmla="*/ 14942 h 804221"/>
                  <a:gd name="connsiteX2" fmla="*/ 1616687 w 1746649"/>
                  <a:gd name="connsiteY2" fmla="*/ 26 h 804221"/>
                  <a:gd name="connsiteX3" fmla="*/ 1746649 w 1746649"/>
                  <a:gd name="connsiteY3" fmla="*/ 129891 h 804221"/>
                  <a:gd name="connsiteX4" fmla="*/ 1503053 w 1746649"/>
                  <a:gd name="connsiteY4" fmla="*/ 706771 h 804221"/>
                  <a:gd name="connsiteX5" fmla="*/ 1314483 w 1746649"/>
                  <a:gd name="connsiteY5" fmla="*/ 803788 h 804221"/>
                  <a:gd name="connsiteX6" fmla="*/ 95082 w 1746649"/>
                  <a:gd name="connsiteY6" fmla="*/ 781018 h 804221"/>
                  <a:gd name="connsiteX7" fmla="*/ 14 w 1746649"/>
                  <a:gd name="connsiteY7" fmla="*/ 617472 h 804221"/>
                  <a:gd name="connsiteX8" fmla="*/ 272571 w 1746649"/>
                  <a:gd name="connsiteY8" fmla="*/ 137784 h 804221"/>
                  <a:gd name="connsiteX0" fmla="*/ 272571 w 1746649"/>
                  <a:gd name="connsiteY0" fmla="*/ 137758 h 804195"/>
                  <a:gd name="connsiteX1" fmla="*/ 408025 w 1746649"/>
                  <a:gd name="connsiteY1" fmla="*/ 14916 h 804195"/>
                  <a:gd name="connsiteX2" fmla="*/ 1616687 w 1746649"/>
                  <a:gd name="connsiteY2" fmla="*/ 0 h 804195"/>
                  <a:gd name="connsiteX3" fmla="*/ 1746649 w 1746649"/>
                  <a:gd name="connsiteY3" fmla="*/ 129865 h 804195"/>
                  <a:gd name="connsiteX4" fmla="*/ 1503053 w 1746649"/>
                  <a:gd name="connsiteY4" fmla="*/ 706745 h 804195"/>
                  <a:gd name="connsiteX5" fmla="*/ 1314483 w 1746649"/>
                  <a:gd name="connsiteY5" fmla="*/ 803762 h 804195"/>
                  <a:gd name="connsiteX6" fmla="*/ 95082 w 1746649"/>
                  <a:gd name="connsiteY6" fmla="*/ 780992 h 804195"/>
                  <a:gd name="connsiteX7" fmla="*/ 14 w 1746649"/>
                  <a:gd name="connsiteY7" fmla="*/ 617446 h 804195"/>
                  <a:gd name="connsiteX8" fmla="*/ 272571 w 1746649"/>
                  <a:gd name="connsiteY8" fmla="*/ 137758 h 804195"/>
                  <a:gd name="connsiteX0" fmla="*/ 272571 w 1746649"/>
                  <a:gd name="connsiteY0" fmla="*/ 139184 h 805621"/>
                  <a:gd name="connsiteX1" fmla="*/ 408025 w 1746649"/>
                  <a:gd name="connsiteY1" fmla="*/ 16342 h 805621"/>
                  <a:gd name="connsiteX2" fmla="*/ 1660887 w 1746649"/>
                  <a:gd name="connsiteY2" fmla="*/ 0 h 805621"/>
                  <a:gd name="connsiteX3" fmla="*/ 1746649 w 1746649"/>
                  <a:gd name="connsiteY3" fmla="*/ 131291 h 805621"/>
                  <a:gd name="connsiteX4" fmla="*/ 1503053 w 1746649"/>
                  <a:gd name="connsiteY4" fmla="*/ 708171 h 805621"/>
                  <a:gd name="connsiteX5" fmla="*/ 1314483 w 1746649"/>
                  <a:gd name="connsiteY5" fmla="*/ 805188 h 805621"/>
                  <a:gd name="connsiteX6" fmla="*/ 95082 w 1746649"/>
                  <a:gd name="connsiteY6" fmla="*/ 782418 h 805621"/>
                  <a:gd name="connsiteX7" fmla="*/ 14 w 1746649"/>
                  <a:gd name="connsiteY7" fmla="*/ 618872 h 805621"/>
                  <a:gd name="connsiteX8" fmla="*/ 272571 w 1746649"/>
                  <a:gd name="connsiteY8" fmla="*/ 139184 h 805621"/>
                  <a:gd name="connsiteX0" fmla="*/ 272571 w 1746649"/>
                  <a:gd name="connsiteY0" fmla="*/ 139184 h 810360"/>
                  <a:gd name="connsiteX1" fmla="*/ 408025 w 1746649"/>
                  <a:gd name="connsiteY1" fmla="*/ 16342 h 810360"/>
                  <a:gd name="connsiteX2" fmla="*/ 1660887 w 1746649"/>
                  <a:gd name="connsiteY2" fmla="*/ 0 h 810360"/>
                  <a:gd name="connsiteX3" fmla="*/ 1746649 w 1746649"/>
                  <a:gd name="connsiteY3" fmla="*/ 131291 h 810360"/>
                  <a:gd name="connsiteX4" fmla="*/ 1491676 w 1746649"/>
                  <a:gd name="connsiteY4" fmla="*/ 730205 h 810360"/>
                  <a:gd name="connsiteX5" fmla="*/ 1314483 w 1746649"/>
                  <a:gd name="connsiteY5" fmla="*/ 805188 h 810360"/>
                  <a:gd name="connsiteX6" fmla="*/ 95082 w 1746649"/>
                  <a:gd name="connsiteY6" fmla="*/ 782418 h 810360"/>
                  <a:gd name="connsiteX7" fmla="*/ 14 w 1746649"/>
                  <a:gd name="connsiteY7" fmla="*/ 618872 h 810360"/>
                  <a:gd name="connsiteX8" fmla="*/ 272571 w 1746649"/>
                  <a:gd name="connsiteY8" fmla="*/ 139184 h 810360"/>
                  <a:gd name="connsiteX0" fmla="*/ 272571 w 1746649"/>
                  <a:gd name="connsiteY0" fmla="*/ 139184 h 811281"/>
                  <a:gd name="connsiteX1" fmla="*/ 408025 w 1746649"/>
                  <a:gd name="connsiteY1" fmla="*/ 16342 h 811281"/>
                  <a:gd name="connsiteX2" fmla="*/ 1660887 w 1746649"/>
                  <a:gd name="connsiteY2" fmla="*/ 0 h 811281"/>
                  <a:gd name="connsiteX3" fmla="*/ 1746649 w 1746649"/>
                  <a:gd name="connsiteY3" fmla="*/ 131291 h 811281"/>
                  <a:gd name="connsiteX4" fmla="*/ 1491676 w 1746649"/>
                  <a:gd name="connsiteY4" fmla="*/ 730205 h 811281"/>
                  <a:gd name="connsiteX5" fmla="*/ 1335737 w 1746649"/>
                  <a:gd name="connsiteY5" fmla="*/ 806555 h 811281"/>
                  <a:gd name="connsiteX6" fmla="*/ 95082 w 1746649"/>
                  <a:gd name="connsiteY6" fmla="*/ 782418 h 811281"/>
                  <a:gd name="connsiteX7" fmla="*/ 14 w 1746649"/>
                  <a:gd name="connsiteY7" fmla="*/ 618872 h 811281"/>
                  <a:gd name="connsiteX8" fmla="*/ 272571 w 1746649"/>
                  <a:gd name="connsiteY8" fmla="*/ 139184 h 811281"/>
                  <a:gd name="connsiteX0" fmla="*/ 272571 w 1746649"/>
                  <a:gd name="connsiteY0" fmla="*/ 139184 h 806555"/>
                  <a:gd name="connsiteX1" fmla="*/ 408025 w 1746649"/>
                  <a:gd name="connsiteY1" fmla="*/ 16342 h 806555"/>
                  <a:gd name="connsiteX2" fmla="*/ 1660887 w 1746649"/>
                  <a:gd name="connsiteY2" fmla="*/ 0 h 806555"/>
                  <a:gd name="connsiteX3" fmla="*/ 1746649 w 1746649"/>
                  <a:gd name="connsiteY3" fmla="*/ 131291 h 806555"/>
                  <a:gd name="connsiteX4" fmla="*/ 1491676 w 1746649"/>
                  <a:gd name="connsiteY4" fmla="*/ 730205 h 806555"/>
                  <a:gd name="connsiteX5" fmla="*/ 1335737 w 1746649"/>
                  <a:gd name="connsiteY5" fmla="*/ 806555 h 806555"/>
                  <a:gd name="connsiteX6" fmla="*/ 95082 w 1746649"/>
                  <a:gd name="connsiteY6" fmla="*/ 782418 h 806555"/>
                  <a:gd name="connsiteX7" fmla="*/ 14 w 1746649"/>
                  <a:gd name="connsiteY7" fmla="*/ 618872 h 806555"/>
                  <a:gd name="connsiteX8" fmla="*/ 272571 w 1746649"/>
                  <a:gd name="connsiteY8" fmla="*/ 139184 h 806555"/>
                  <a:gd name="connsiteX0" fmla="*/ 286859 w 1760937"/>
                  <a:gd name="connsiteY0" fmla="*/ 139184 h 806555"/>
                  <a:gd name="connsiteX1" fmla="*/ 422313 w 1760937"/>
                  <a:gd name="connsiteY1" fmla="*/ 16342 h 806555"/>
                  <a:gd name="connsiteX2" fmla="*/ 1675175 w 1760937"/>
                  <a:gd name="connsiteY2" fmla="*/ 0 h 806555"/>
                  <a:gd name="connsiteX3" fmla="*/ 1760937 w 1760937"/>
                  <a:gd name="connsiteY3" fmla="*/ 131291 h 806555"/>
                  <a:gd name="connsiteX4" fmla="*/ 1505964 w 1760937"/>
                  <a:gd name="connsiteY4" fmla="*/ 730205 h 806555"/>
                  <a:gd name="connsiteX5" fmla="*/ 1350025 w 1760937"/>
                  <a:gd name="connsiteY5" fmla="*/ 806555 h 806555"/>
                  <a:gd name="connsiteX6" fmla="*/ 109370 w 1760937"/>
                  <a:gd name="connsiteY6" fmla="*/ 782418 h 806555"/>
                  <a:gd name="connsiteX7" fmla="*/ 0 w 1760937"/>
                  <a:gd name="connsiteY7" fmla="*/ 642140 h 806555"/>
                  <a:gd name="connsiteX8" fmla="*/ 286859 w 1760937"/>
                  <a:gd name="connsiteY8" fmla="*/ 139184 h 806555"/>
                  <a:gd name="connsiteX0" fmla="*/ 294855 w 1760937"/>
                  <a:gd name="connsiteY0" fmla="*/ 125470 h 806555"/>
                  <a:gd name="connsiteX1" fmla="*/ 422313 w 1760937"/>
                  <a:gd name="connsiteY1" fmla="*/ 16342 h 806555"/>
                  <a:gd name="connsiteX2" fmla="*/ 1675175 w 1760937"/>
                  <a:gd name="connsiteY2" fmla="*/ 0 h 806555"/>
                  <a:gd name="connsiteX3" fmla="*/ 1760937 w 1760937"/>
                  <a:gd name="connsiteY3" fmla="*/ 131291 h 806555"/>
                  <a:gd name="connsiteX4" fmla="*/ 1505964 w 1760937"/>
                  <a:gd name="connsiteY4" fmla="*/ 730205 h 806555"/>
                  <a:gd name="connsiteX5" fmla="*/ 1350025 w 1760937"/>
                  <a:gd name="connsiteY5" fmla="*/ 806555 h 806555"/>
                  <a:gd name="connsiteX6" fmla="*/ 109370 w 1760937"/>
                  <a:gd name="connsiteY6" fmla="*/ 782418 h 806555"/>
                  <a:gd name="connsiteX7" fmla="*/ 0 w 1760937"/>
                  <a:gd name="connsiteY7" fmla="*/ 642140 h 806555"/>
                  <a:gd name="connsiteX8" fmla="*/ 294855 w 1760937"/>
                  <a:gd name="connsiteY8" fmla="*/ 125470 h 806555"/>
                  <a:gd name="connsiteX0" fmla="*/ 294855 w 1760937"/>
                  <a:gd name="connsiteY0" fmla="*/ 125470 h 806555"/>
                  <a:gd name="connsiteX1" fmla="*/ 422313 w 1760937"/>
                  <a:gd name="connsiteY1" fmla="*/ 16342 h 806555"/>
                  <a:gd name="connsiteX2" fmla="*/ 1675175 w 1760937"/>
                  <a:gd name="connsiteY2" fmla="*/ 0 h 806555"/>
                  <a:gd name="connsiteX3" fmla="*/ 1760937 w 1760937"/>
                  <a:gd name="connsiteY3" fmla="*/ 131291 h 806555"/>
                  <a:gd name="connsiteX4" fmla="*/ 1505964 w 1760937"/>
                  <a:gd name="connsiteY4" fmla="*/ 730205 h 806555"/>
                  <a:gd name="connsiteX5" fmla="*/ 1350025 w 1760937"/>
                  <a:gd name="connsiteY5" fmla="*/ 806555 h 806555"/>
                  <a:gd name="connsiteX6" fmla="*/ 109370 w 1760937"/>
                  <a:gd name="connsiteY6" fmla="*/ 782418 h 806555"/>
                  <a:gd name="connsiteX7" fmla="*/ 0 w 1760937"/>
                  <a:gd name="connsiteY7" fmla="*/ 642140 h 806555"/>
                  <a:gd name="connsiteX8" fmla="*/ 294855 w 1760937"/>
                  <a:gd name="connsiteY8" fmla="*/ 125470 h 806555"/>
                  <a:gd name="connsiteX0" fmla="*/ 294855 w 1760937"/>
                  <a:gd name="connsiteY0" fmla="*/ 125470 h 806555"/>
                  <a:gd name="connsiteX1" fmla="*/ 422313 w 1760937"/>
                  <a:gd name="connsiteY1" fmla="*/ 16342 h 806555"/>
                  <a:gd name="connsiteX2" fmla="*/ 1675175 w 1760937"/>
                  <a:gd name="connsiteY2" fmla="*/ 0 h 806555"/>
                  <a:gd name="connsiteX3" fmla="*/ 1760937 w 1760937"/>
                  <a:gd name="connsiteY3" fmla="*/ 131291 h 806555"/>
                  <a:gd name="connsiteX4" fmla="*/ 1505964 w 1760937"/>
                  <a:gd name="connsiteY4" fmla="*/ 730205 h 806555"/>
                  <a:gd name="connsiteX5" fmla="*/ 1350025 w 1760937"/>
                  <a:gd name="connsiteY5" fmla="*/ 806555 h 806555"/>
                  <a:gd name="connsiteX6" fmla="*/ 109370 w 1760937"/>
                  <a:gd name="connsiteY6" fmla="*/ 782418 h 806555"/>
                  <a:gd name="connsiteX7" fmla="*/ 0 w 1760937"/>
                  <a:gd name="connsiteY7" fmla="*/ 642140 h 806555"/>
                  <a:gd name="connsiteX8" fmla="*/ 294855 w 1760937"/>
                  <a:gd name="connsiteY8" fmla="*/ 125470 h 806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60937" h="806555">
                    <a:moveTo>
                      <a:pt x="294855" y="125470"/>
                    </a:moveTo>
                    <a:cubicBezTo>
                      <a:pt x="334862" y="62139"/>
                      <a:pt x="356263" y="16342"/>
                      <a:pt x="422313" y="16342"/>
                    </a:cubicBezTo>
                    <a:lnTo>
                      <a:pt x="1675175" y="0"/>
                    </a:lnTo>
                    <a:cubicBezTo>
                      <a:pt x="1744767" y="228"/>
                      <a:pt x="1752861" y="74681"/>
                      <a:pt x="1760937" y="131291"/>
                    </a:cubicBezTo>
                    <a:cubicBezTo>
                      <a:pt x="1675946" y="330929"/>
                      <a:pt x="1534547" y="659202"/>
                      <a:pt x="1505964" y="730205"/>
                    </a:cubicBezTo>
                    <a:cubicBezTo>
                      <a:pt x="1477381" y="801208"/>
                      <a:pt x="1416075" y="806555"/>
                      <a:pt x="1350025" y="806555"/>
                    </a:cubicBezTo>
                    <a:lnTo>
                      <a:pt x="109370" y="782418"/>
                    </a:lnTo>
                    <a:cubicBezTo>
                      <a:pt x="10989" y="782841"/>
                      <a:pt x="0" y="708190"/>
                      <a:pt x="0" y="642140"/>
                    </a:cubicBezTo>
                    <a:cubicBezTo>
                      <a:pt x="88687" y="471671"/>
                      <a:pt x="254848" y="188801"/>
                      <a:pt x="294855" y="12547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b="1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1" name="四角形: 上の 2 つの角を丸める 9">
                <a:extLst>
                  <a:ext uri="{FF2B5EF4-FFF2-40B4-BE49-F238E27FC236}">
                    <a16:creationId xmlns:a16="http://schemas.microsoft.com/office/drawing/2014/main" id="{4C487D27-B6A4-8912-908D-EF34D8A82019}"/>
                  </a:ext>
                </a:extLst>
              </p:cNvPr>
              <p:cNvSpPr/>
              <p:nvPr/>
            </p:nvSpPr>
            <p:spPr>
              <a:xfrm rot="13500000">
                <a:off x="-369569" y="6320807"/>
                <a:ext cx="641663" cy="1235925"/>
              </a:xfrm>
              <a:custGeom>
                <a:avLst/>
                <a:gdLst>
                  <a:gd name="connsiteX0" fmla="*/ 399963 w 799925"/>
                  <a:gd name="connsiteY0" fmla="*/ 0 h 1561725"/>
                  <a:gd name="connsiteX1" fmla="*/ 399963 w 799925"/>
                  <a:gd name="connsiteY1" fmla="*/ 0 h 1561725"/>
                  <a:gd name="connsiteX2" fmla="*/ 799926 w 799925"/>
                  <a:gd name="connsiteY2" fmla="*/ 399963 h 1561725"/>
                  <a:gd name="connsiteX3" fmla="*/ 799925 w 799925"/>
                  <a:gd name="connsiteY3" fmla="*/ 1561725 h 1561725"/>
                  <a:gd name="connsiteX4" fmla="*/ 799925 w 799925"/>
                  <a:gd name="connsiteY4" fmla="*/ 1561725 h 1561725"/>
                  <a:gd name="connsiteX5" fmla="*/ 0 w 799925"/>
                  <a:gd name="connsiteY5" fmla="*/ 1561725 h 1561725"/>
                  <a:gd name="connsiteX6" fmla="*/ 0 w 799925"/>
                  <a:gd name="connsiteY6" fmla="*/ 1561725 h 1561725"/>
                  <a:gd name="connsiteX7" fmla="*/ 0 w 799925"/>
                  <a:gd name="connsiteY7" fmla="*/ 399963 h 1561725"/>
                  <a:gd name="connsiteX8" fmla="*/ 399963 w 799925"/>
                  <a:gd name="connsiteY8" fmla="*/ 0 h 1561725"/>
                  <a:gd name="connsiteX0" fmla="*/ 399963 w 799926"/>
                  <a:gd name="connsiteY0" fmla="*/ 0 h 1561725"/>
                  <a:gd name="connsiteX1" fmla="*/ 399963 w 799926"/>
                  <a:gd name="connsiteY1" fmla="*/ 0 h 1561725"/>
                  <a:gd name="connsiteX2" fmla="*/ 799926 w 799926"/>
                  <a:gd name="connsiteY2" fmla="*/ 399963 h 1561725"/>
                  <a:gd name="connsiteX3" fmla="*/ 799925 w 799926"/>
                  <a:gd name="connsiteY3" fmla="*/ 1561725 h 1561725"/>
                  <a:gd name="connsiteX4" fmla="*/ 786454 w 799926"/>
                  <a:gd name="connsiteY4" fmla="*/ 1368650 h 1561725"/>
                  <a:gd name="connsiteX5" fmla="*/ 0 w 799926"/>
                  <a:gd name="connsiteY5" fmla="*/ 1561725 h 1561725"/>
                  <a:gd name="connsiteX6" fmla="*/ 0 w 799926"/>
                  <a:gd name="connsiteY6" fmla="*/ 1561725 h 1561725"/>
                  <a:gd name="connsiteX7" fmla="*/ 0 w 799926"/>
                  <a:gd name="connsiteY7" fmla="*/ 399963 h 1561725"/>
                  <a:gd name="connsiteX8" fmla="*/ 399963 w 799926"/>
                  <a:gd name="connsiteY8" fmla="*/ 0 h 1561725"/>
                  <a:gd name="connsiteX0" fmla="*/ 399963 w 868150"/>
                  <a:gd name="connsiteY0" fmla="*/ 0 h 1561725"/>
                  <a:gd name="connsiteX1" fmla="*/ 399963 w 868150"/>
                  <a:gd name="connsiteY1" fmla="*/ 0 h 1561725"/>
                  <a:gd name="connsiteX2" fmla="*/ 799926 w 868150"/>
                  <a:gd name="connsiteY2" fmla="*/ 399963 h 1561725"/>
                  <a:gd name="connsiteX3" fmla="*/ 786454 w 868150"/>
                  <a:gd name="connsiteY3" fmla="*/ 1368650 h 1561725"/>
                  <a:gd name="connsiteX4" fmla="*/ 0 w 868150"/>
                  <a:gd name="connsiteY4" fmla="*/ 1561725 h 1561725"/>
                  <a:gd name="connsiteX5" fmla="*/ 0 w 868150"/>
                  <a:gd name="connsiteY5" fmla="*/ 1561725 h 1561725"/>
                  <a:gd name="connsiteX6" fmla="*/ 0 w 868150"/>
                  <a:gd name="connsiteY6" fmla="*/ 399963 h 1561725"/>
                  <a:gd name="connsiteX7" fmla="*/ 399963 w 868150"/>
                  <a:gd name="connsiteY7" fmla="*/ 0 h 1561725"/>
                  <a:gd name="connsiteX0" fmla="*/ 399963 w 799926"/>
                  <a:gd name="connsiteY0" fmla="*/ 0 h 1561725"/>
                  <a:gd name="connsiteX1" fmla="*/ 399963 w 799926"/>
                  <a:gd name="connsiteY1" fmla="*/ 0 h 1561725"/>
                  <a:gd name="connsiteX2" fmla="*/ 799926 w 799926"/>
                  <a:gd name="connsiteY2" fmla="*/ 399963 h 1561725"/>
                  <a:gd name="connsiteX3" fmla="*/ 786454 w 799926"/>
                  <a:gd name="connsiteY3" fmla="*/ 1368650 h 1561725"/>
                  <a:gd name="connsiteX4" fmla="*/ 0 w 799926"/>
                  <a:gd name="connsiteY4" fmla="*/ 1561725 h 1561725"/>
                  <a:gd name="connsiteX5" fmla="*/ 0 w 799926"/>
                  <a:gd name="connsiteY5" fmla="*/ 1561725 h 1561725"/>
                  <a:gd name="connsiteX6" fmla="*/ 0 w 799926"/>
                  <a:gd name="connsiteY6" fmla="*/ 399963 h 1561725"/>
                  <a:gd name="connsiteX7" fmla="*/ 399963 w 799926"/>
                  <a:gd name="connsiteY7" fmla="*/ 0 h 1561725"/>
                  <a:gd name="connsiteX0" fmla="*/ 399963 w 799961"/>
                  <a:gd name="connsiteY0" fmla="*/ 0 h 1561725"/>
                  <a:gd name="connsiteX1" fmla="*/ 399963 w 799961"/>
                  <a:gd name="connsiteY1" fmla="*/ 0 h 1561725"/>
                  <a:gd name="connsiteX2" fmla="*/ 799926 w 799961"/>
                  <a:gd name="connsiteY2" fmla="*/ 399963 h 1561725"/>
                  <a:gd name="connsiteX3" fmla="*/ 786454 w 799961"/>
                  <a:gd name="connsiteY3" fmla="*/ 1368650 h 1561725"/>
                  <a:gd name="connsiteX4" fmla="*/ 0 w 799961"/>
                  <a:gd name="connsiteY4" fmla="*/ 1561725 h 1561725"/>
                  <a:gd name="connsiteX5" fmla="*/ 0 w 799961"/>
                  <a:gd name="connsiteY5" fmla="*/ 1561725 h 1561725"/>
                  <a:gd name="connsiteX6" fmla="*/ 0 w 799961"/>
                  <a:gd name="connsiteY6" fmla="*/ 399963 h 1561725"/>
                  <a:gd name="connsiteX7" fmla="*/ 399963 w 799961"/>
                  <a:gd name="connsiteY7" fmla="*/ 0 h 1561725"/>
                  <a:gd name="connsiteX0" fmla="*/ 399963 w 799961"/>
                  <a:gd name="connsiteY0" fmla="*/ 0 h 1561725"/>
                  <a:gd name="connsiteX1" fmla="*/ 399963 w 799961"/>
                  <a:gd name="connsiteY1" fmla="*/ 0 h 1561725"/>
                  <a:gd name="connsiteX2" fmla="*/ 799926 w 799961"/>
                  <a:gd name="connsiteY2" fmla="*/ 399963 h 1561725"/>
                  <a:gd name="connsiteX3" fmla="*/ 786454 w 799961"/>
                  <a:gd name="connsiteY3" fmla="*/ 1368650 h 1561725"/>
                  <a:gd name="connsiteX4" fmla="*/ 0 w 799961"/>
                  <a:gd name="connsiteY4" fmla="*/ 1561725 h 1561725"/>
                  <a:gd name="connsiteX5" fmla="*/ 0 w 799961"/>
                  <a:gd name="connsiteY5" fmla="*/ 1561725 h 1561725"/>
                  <a:gd name="connsiteX6" fmla="*/ 0 w 799961"/>
                  <a:gd name="connsiteY6" fmla="*/ 570588 h 1561725"/>
                  <a:gd name="connsiteX7" fmla="*/ 399963 w 799961"/>
                  <a:gd name="connsiteY7" fmla="*/ 0 h 1561725"/>
                  <a:gd name="connsiteX0" fmla="*/ 453845 w 799961"/>
                  <a:gd name="connsiteY0" fmla="*/ 17960 h 1561725"/>
                  <a:gd name="connsiteX1" fmla="*/ 399963 w 799961"/>
                  <a:gd name="connsiteY1" fmla="*/ 0 h 1561725"/>
                  <a:gd name="connsiteX2" fmla="*/ 799926 w 799961"/>
                  <a:gd name="connsiteY2" fmla="*/ 399963 h 1561725"/>
                  <a:gd name="connsiteX3" fmla="*/ 786454 w 799961"/>
                  <a:gd name="connsiteY3" fmla="*/ 1368650 h 1561725"/>
                  <a:gd name="connsiteX4" fmla="*/ 0 w 799961"/>
                  <a:gd name="connsiteY4" fmla="*/ 1561725 h 1561725"/>
                  <a:gd name="connsiteX5" fmla="*/ 0 w 799961"/>
                  <a:gd name="connsiteY5" fmla="*/ 1561725 h 1561725"/>
                  <a:gd name="connsiteX6" fmla="*/ 0 w 799961"/>
                  <a:gd name="connsiteY6" fmla="*/ 570588 h 1561725"/>
                  <a:gd name="connsiteX7" fmla="*/ 453845 w 799961"/>
                  <a:gd name="connsiteY7" fmla="*/ 17960 h 1561725"/>
                  <a:gd name="connsiteX0" fmla="*/ 0 w 799961"/>
                  <a:gd name="connsiteY0" fmla="*/ 570588 h 1561725"/>
                  <a:gd name="connsiteX1" fmla="*/ 399963 w 799961"/>
                  <a:gd name="connsiteY1" fmla="*/ 0 h 1561725"/>
                  <a:gd name="connsiteX2" fmla="*/ 799926 w 799961"/>
                  <a:gd name="connsiteY2" fmla="*/ 399963 h 1561725"/>
                  <a:gd name="connsiteX3" fmla="*/ 786454 w 799961"/>
                  <a:gd name="connsiteY3" fmla="*/ 1368650 h 1561725"/>
                  <a:gd name="connsiteX4" fmla="*/ 0 w 799961"/>
                  <a:gd name="connsiteY4" fmla="*/ 1561725 h 1561725"/>
                  <a:gd name="connsiteX5" fmla="*/ 0 w 799961"/>
                  <a:gd name="connsiteY5" fmla="*/ 1561725 h 1561725"/>
                  <a:gd name="connsiteX6" fmla="*/ 0 w 799961"/>
                  <a:gd name="connsiteY6" fmla="*/ 570588 h 1561725"/>
                  <a:gd name="connsiteX0" fmla="*/ 0 w 821324"/>
                  <a:gd name="connsiteY0" fmla="*/ 548137 h 1539274"/>
                  <a:gd name="connsiteX1" fmla="*/ 467315 w 821324"/>
                  <a:gd name="connsiteY1" fmla="*/ 0 h 1539274"/>
                  <a:gd name="connsiteX2" fmla="*/ 799926 w 821324"/>
                  <a:gd name="connsiteY2" fmla="*/ 377512 h 1539274"/>
                  <a:gd name="connsiteX3" fmla="*/ 786454 w 821324"/>
                  <a:gd name="connsiteY3" fmla="*/ 1346199 h 1539274"/>
                  <a:gd name="connsiteX4" fmla="*/ 0 w 821324"/>
                  <a:gd name="connsiteY4" fmla="*/ 1539274 h 1539274"/>
                  <a:gd name="connsiteX5" fmla="*/ 0 w 821324"/>
                  <a:gd name="connsiteY5" fmla="*/ 1539274 h 1539274"/>
                  <a:gd name="connsiteX6" fmla="*/ 0 w 821324"/>
                  <a:gd name="connsiteY6" fmla="*/ 548137 h 1539274"/>
                  <a:gd name="connsiteX0" fmla="*/ 0 w 821324"/>
                  <a:gd name="connsiteY0" fmla="*/ 558363 h 1549500"/>
                  <a:gd name="connsiteX1" fmla="*/ 467315 w 821324"/>
                  <a:gd name="connsiteY1" fmla="*/ 10226 h 1549500"/>
                  <a:gd name="connsiteX2" fmla="*/ 799926 w 821324"/>
                  <a:gd name="connsiteY2" fmla="*/ 387738 h 1549500"/>
                  <a:gd name="connsiteX3" fmla="*/ 786454 w 821324"/>
                  <a:gd name="connsiteY3" fmla="*/ 1356425 h 1549500"/>
                  <a:gd name="connsiteX4" fmla="*/ 0 w 821324"/>
                  <a:gd name="connsiteY4" fmla="*/ 1549500 h 1549500"/>
                  <a:gd name="connsiteX5" fmla="*/ 0 w 821324"/>
                  <a:gd name="connsiteY5" fmla="*/ 1549500 h 1549500"/>
                  <a:gd name="connsiteX6" fmla="*/ 0 w 821324"/>
                  <a:gd name="connsiteY6" fmla="*/ 558363 h 1549500"/>
                  <a:gd name="connsiteX0" fmla="*/ 0 w 821324"/>
                  <a:gd name="connsiteY0" fmla="*/ 548277 h 1539414"/>
                  <a:gd name="connsiteX1" fmla="*/ 467315 w 821324"/>
                  <a:gd name="connsiteY1" fmla="*/ 140 h 1539414"/>
                  <a:gd name="connsiteX2" fmla="*/ 799926 w 821324"/>
                  <a:gd name="connsiteY2" fmla="*/ 377652 h 1539414"/>
                  <a:gd name="connsiteX3" fmla="*/ 786454 w 821324"/>
                  <a:gd name="connsiteY3" fmla="*/ 1346339 h 1539414"/>
                  <a:gd name="connsiteX4" fmla="*/ 0 w 821324"/>
                  <a:gd name="connsiteY4" fmla="*/ 1539414 h 1539414"/>
                  <a:gd name="connsiteX5" fmla="*/ 0 w 821324"/>
                  <a:gd name="connsiteY5" fmla="*/ 1539414 h 1539414"/>
                  <a:gd name="connsiteX6" fmla="*/ 0 w 821324"/>
                  <a:gd name="connsiteY6" fmla="*/ 548277 h 1539414"/>
                  <a:gd name="connsiteX0" fmla="*/ 0 w 799926"/>
                  <a:gd name="connsiteY0" fmla="*/ 548277 h 1539414"/>
                  <a:gd name="connsiteX1" fmla="*/ 467315 w 799926"/>
                  <a:gd name="connsiteY1" fmla="*/ 140 h 1539414"/>
                  <a:gd name="connsiteX2" fmla="*/ 799926 w 799926"/>
                  <a:gd name="connsiteY2" fmla="*/ 377652 h 1539414"/>
                  <a:gd name="connsiteX3" fmla="*/ 786454 w 799926"/>
                  <a:gd name="connsiteY3" fmla="*/ 1346339 h 1539414"/>
                  <a:gd name="connsiteX4" fmla="*/ 0 w 799926"/>
                  <a:gd name="connsiteY4" fmla="*/ 1539414 h 1539414"/>
                  <a:gd name="connsiteX5" fmla="*/ 0 w 799926"/>
                  <a:gd name="connsiteY5" fmla="*/ 1539414 h 1539414"/>
                  <a:gd name="connsiteX6" fmla="*/ 0 w 799926"/>
                  <a:gd name="connsiteY6" fmla="*/ 548277 h 1539414"/>
                  <a:gd name="connsiteX0" fmla="*/ 3683 w 803609"/>
                  <a:gd name="connsiteY0" fmla="*/ 548241 h 1539378"/>
                  <a:gd name="connsiteX1" fmla="*/ 470998 w 803609"/>
                  <a:gd name="connsiteY1" fmla="*/ 104 h 1539378"/>
                  <a:gd name="connsiteX2" fmla="*/ 803609 w 803609"/>
                  <a:gd name="connsiteY2" fmla="*/ 377616 h 1539378"/>
                  <a:gd name="connsiteX3" fmla="*/ 790137 w 803609"/>
                  <a:gd name="connsiteY3" fmla="*/ 1346303 h 1539378"/>
                  <a:gd name="connsiteX4" fmla="*/ 3683 w 803609"/>
                  <a:gd name="connsiteY4" fmla="*/ 1539378 h 1539378"/>
                  <a:gd name="connsiteX5" fmla="*/ 3683 w 803609"/>
                  <a:gd name="connsiteY5" fmla="*/ 1539378 h 1539378"/>
                  <a:gd name="connsiteX6" fmla="*/ 3683 w 803609"/>
                  <a:gd name="connsiteY6" fmla="*/ 548241 h 1539378"/>
                  <a:gd name="connsiteX0" fmla="*/ 3683 w 803609"/>
                  <a:gd name="connsiteY0" fmla="*/ 554900 h 1546037"/>
                  <a:gd name="connsiteX1" fmla="*/ 470998 w 803609"/>
                  <a:gd name="connsiteY1" fmla="*/ 6763 h 1546037"/>
                  <a:gd name="connsiteX2" fmla="*/ 803609 w 803609"/>
                  <a:gd name="connsiteY2" fmla="*/ 384275 h 1546037"/>
                  <a:gd name="connsiteX3" fmla="*/ 790137 w 803609"/>
                  <a:gd name="connsiteY3" fmla="*/ 1352962 h 1546037"/>
                  <a:gd name="connsiteX4" fmla="*/ 3683 w 803609"/>
                  <a:gd name="connsiteY4" fmla="*/ 1546037 h 1546037"/>
                  <a:gd name="connsiteX5" fmla="*/ 3683 w 803609"/>
                  <a:gd name="connsiteY5" fmla="*/ 1546037 h 1546037"/>
                  <a:gd name="connsiteX6" fmla="*/ 3683 w 803609"/>
                  <a:gd name="connsiteY6" fmla="*/ 554900 h 1546037"/>
                  <a:gd name="connsiteX0" fmla="*/ 0 w 799926"/>
                  <a:gd name="connsiteY0" fmla="*/ 554900 h 1546037"/>
                  <a:gd name="connsiteX1" fmla="*/ 467315 w 799926"/>
                  <a:gd name="connsiteY1" fmla="*/ 6763 h 1546037"/>
                  <a:gd name="connsiteX2" fmla="*/ 799926 w 799926"/>
                  <a:gd name="connsiteY2" fmla="*/ 384275 h 1546037"/>
                  <a:gd name="connsiteX3" fmla="*/ 786454 w 799926"/>
                  <a:gd name="connsiteY3" fmla="*/ 1352962 h 1546037"/>
                  <a:gd name="connsiteX4" fmla="*/ 0 w 799926"/>
                  <a:gd name="connsiteY4" fmla="*/ 1546037 h 1546037"/>
                  <a:gd name="connsiteX5" fmla="*/ 0 w 799926"/>
                  <a:gd name="connsiteY5" fmla="*/ 554900 h 1546037"/>
                  <a:gd name="connsiteX0" fmla="*/ 24713 w 824639"/>
                  <a:gd name="connsiteY0" fmla="*/ 554900 h 1555421"/>
                  <a:gd name="connsiteX1" fmla="*/ 492028 w 824639"/>
                  <a:gd name="connsiteY1" fmla="*/ 6763 h 1555421"/>
                  <a:gd name="connsiteX2" fmla="*/ 824639 w 824639"/>
                  <a:gd name="connsiteY2" fmla="*/ 384275 h 1555421"/>
                  <a:gd name="connsiteX3" fmla="*/ 811167 w 824639"/>
                  <a:gd name="connsiteY3" fmla="*/ 1352962 h 1555421"/>
                  <a:gd name="connsiteX4" fmla="*/ 24713 w 824639"/>
                  <a:gd name="connsiteY4" fmla="*/ 1546037 h 1555421"/>
                  <a:gd name="connsiteX5" fmla="*/ 24713 w 824639"/>
                  <a:gd name="connsiteY5" fmla="*/ 554900 h 1555421"/>
                  <a:gd name="connsiteX0" fmla="*/ 24713 w 832818"/>
                  <a:gd name="connsiteY0" fmla="*/ 554900 h 1554907"/>
                  <a:gd name="connsiteX1" fmla="*/ 492028 w 832818"/>
                  <a:gd name="connsiteY1" fmla="*/ 6763 h 1554907"/>
                  <a:gd name="connsiteX2" fmla="*/ 824639 w 832818"/>
                  <a:gd name="connsiteY2" fmla="*/ 384275 h 1554907"/>
                  <a:gd name="connsiteX3" fmla="*/ 811167 w 832818"/>
                  <a:gd name="connsiteY3" fmla="*/ 1352962 h 1554907"/>
                  <a:gd name="connsiteX4" fmla="*/ 24713 w 832818"/>
                  <a:gd name="connsiteY4" fmla="*/ 1546037 h 1554907"/>
                  <a:gd name="connsiteX5" fmla="*/ 24713 w 832818"/>
                  <a:gd name="connsiteY5" fmla="*/ 554900 h 1554907"/>
                  <a:gd name="connsiteX0" fmla="*/ 24713 w 832620"/>
                  <a:gd name="connsiteY0" fmla="*/ 554158 h 1554165"/>
                  <a:gd name="connsiteX1" fmla="*/ 492028 w 832620"/>
                  <a:gd name="connsiteY1" fmla="*/ 6021 h 1554165"/>
                  <a:gd name="connsiteX2" fmla="*/ 824639 w 832620"/>
                  <a:gd name="connsiteY2" fmla="*/ 383533 h 1554165"/>
                  <a:gd name="connsiteX3" fmla="*/ 811167 w 832620"/>
                  <a:gd name="connsiteY3" fmla="*/ 1352220 h 1554165"/>
                  <a:gd name="connsiteX4" fmla="*/ 24713 w 832620"/>
                  <a:gd name="connsiteY4" fmla="*/ 1545295 h 1554165"/>
                  <a:gd name="connsiteX5" fmla="*/ 24713 w 832620"/>
                  <a:gd name="connsiteY5" fmla="*/ 554158 h 1554165"/>
                  <a:gd name="connsiteX0" fmla="*/ 0 w 807907"/>
                  <a:gd name="connsiteY0" fmla="*/ 554158 h 1554165"/>
                  <a:gd name="connsiteX1" fmla="*/ 467315 w 807907"/>
                  <a:gd name="connsiteY1" fmla="*/ 6021 h 1554165"/>
                  <a:gd name="connsiteX2" fmla="*/ 799926 w 807907"/>
                  <a:gd name="connsiteY2" fmla="*/ 383533 h 1554165"/>
                  <a:gd name="connsiteX3" fmla="*/ 786454 w 807907"/>
                  <a:gd name="connsiteY3" fmla="*/ 1352220 h 1554165"/>
                  <a:gd name="connsiteX4" fmla="*/ 0 w 807907"/>
                  <a:gd name="connsiteY4" fmla="*/ 1545295 h 1554165"/>
                  <a:gd name="connsiteX5" fmla="*/ 0 w 807907"/>
                  <a:gd name="connsiteY5" fmla="*/ 554158 h 1554165"/>
                  <a:gd name="connsiteX0" fmla="*/ 0 w 800094"/>
                  <a:gd name="connsiteY0" fmla="*/ 554158 h 1554165"/>
                  <a:gd name="connsiteX1" fmla="*/ 467315 w 800094"/>
                  <a:gd name="connsiteY1" fmla="*/ 6021 h 1554165"/>
                  <a:gd name="connsiteX2" fmla="*/ 799926 w 800094"/>
                  <a:gd name="connsiteY2" fmla="*/ 383533 h 1554165"/>
                  <a:gd name="connsiteX3" fmla="*/ 786454 w 800094"/>
                  <a:gd name="connsiteY3" fmla="*/ 1352220 h 1554165"/>
                  <a:gd name="connsiteX4" fmla="*/ 0 w 800094"/>
                  <a:gd name="connsiteY4" fmla="*/ 1545295 h 1554165"/>
                  <a:gd name="connsiteX5" fmla="*/ 0 w 800094"/>
                  <a:gd name="connsiteY5" fmla="*/ 554158 h 1554165"/>
                  <a:gd name="connsiteX0" fmla="*/ 0 w 800094"/>
                  <a:gd name="connsiteY0" fmla="*/ 554158 h 1545295"/>
                  <a:gd name="connsiteX1" fmla="*/ 467315 w 800094"/>
                  <a:gd name="connsiteY1" fmla="*/ 6021 h 1545295"/>
                  <a:gd name="connsiteX2" fmla="*/ 799926 w 800094"/>
                  <a:gd name="connsiteY2" fmla="*/ 383533 h 1545295"/>
                  <a:gd name="connsiteX3" fmla="*/ 786454 w 800094"/>
                  <a:gd name="connsiteY3" fmla="*/ 1352220 h 1545295"/>
                  <a:gd name="connsiteX4" fmla="*/ 0 w 800094"/>
                  <a:gd name="connsiteY4" fmla="*/ 1545295 h 1545295"/>
                  <a:gd name="connsiteX5" fmla="*/ 0 w 800094"/>
                  <a:gd name="connsiteY5" fmla="*/ 554158 h 1545295"/>
                  <a:gd name="connsiteX0" fmla="*/ 2186 w 802280"/>
                  <a:gd name="connsiteY0" fmla="*/ 554158 h 1545295"/>
                  <a:gd name="connsiteX1" fmla="*/ 469501 w 802280"/>
                  <a:gd name="connsiteY1" fmla="*/ 6021 h 1545295"/>
                  <a:gd name="connsiteX2" fmla="*/ 802112 w 802280"/>
                  <a:gd name="connsiteY2" fmla="*/ 383533 h 1545295"/>
                  <a:gd name="connsiteX3" fmla="*/ 788640 w 802280"/>
                  <a:gd name="connsiteY3" fmla="*/ 1352220 h 1545295"/>
                  <a:gd name="connsiteX4" fmla="*/ 2186 w 802280"/>
                  <a:gd name="connsiteY4" fmla="*/ 1545295 h 1545295"/>
                  <a:gd name="connsiteX5" fmla="*/ 2186 w 802280"/>
                  <a:gd name="connsiteY5" fmla="*/ 554158 h 15452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02280" h="1545295">
                    <a:moveTo>
                      <a:pt x="2186" y="554158"/>
                    </a:moveTo>
                    <a:cubicBezTo>
                      <a:pt x="7106" y="299484"/>
                      <a:pt x="246378" y="52419"/>
                      <a:pt x="469501" y="6021"/>
                    </a:cubicBezTo>
                    <a:cubicBezTo>
                      <a:pt x="692624" y="-40377"/>
                      <a:pt x="807293" y="190597"/>
                      <a:pt x="802112" y="383533"/>
                    </a:cubicBezTo>
                    <a:lnTo>
                      <a:pt x="788640" y="1352220"/>
                    </a:lnTo>
                    <a:lnTo>
                      <a:pt x="2186" y="1545295"/>
                    </a:lnTo>
                    <a:cubicBezTo>
                      <a:pt x="2186" y="1214916"/>
                      <a:pt x="-2734" y="808832"/>
                      <a:pt x="2186" y="554158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b="1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00E8995A-E8DB-7559-DD4E-AED71FEA56D8}"/>
                  </a:ext>
                </a:extLst>
              </p:cNvPr>
              <p:cNvSpPr/>
              <p:nvPr/>
            </p:nvSpPr>
            <p:spPr>
              <a:xfrm>
                <a:off x="-103732" y="5510022"/>
                <a:ext cx="947182" cy="756730"/>
              </a:xfrm>
              <a:custGeom>
                <a:avLst/>
                <a:gdLst>
                  <a:gd name="connsiteX0" fmla="*/ 939800 w 1184275"/>
                  <a:gd name="connsiteY0" fmla="*/ 946150 h 946150"/>
                  <a:gd name="connsiteX1" fmla="*/ 1171575 w 1184275"/>
                  <a:gd name="connsiteY1" fmla="*/ 679450 h 946150"/>
                  <a:gd name="connsiteX2" fmla="*/ 1184275 w 1184275"/>
                  <a:gd name="connsiteY2" fmla="*/ 565150 h 946150"/>
                  <a:gd name="connsiteX3" fmla="*/ 238125 w 1184275"/>
                  <a:gd name="connsiteY3" fmla="*/ 0 h 946150"/>
                  <a:gd name="connsiteX4" fmla="*/ 0 w 1184275"/>
                  <a:gd name="connsiteY4" fmla="*/ 222250 h 946150"/>
                  <a:gd name="connsiteX5" fmla="*/ 939800 w 1184275"/>
                  <a:gd name="connsiteY5" fmla="*/ 946150 h 946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84275" h="946150">
                    <a:moveTo>
                      <a:pt x="939800" y="946150"/>
                    </a:moveTo>
                    <a:lnTo>
                      <a:pt x="1171575" y="679450"/>
                    </a:lnTo>
                    <a:lnTo>
                      <a:pt x="1184275" y="565150"/>
                    </a:lnTo>
                    <a:lnTo>
                      <a:pt x="238125" y="0"/>
                    </a:lnTo>
                    <a:lnTo>
                      <a:pt x="0" y="222250"/>
                    </a:lnTo>
                    <a:lnTo>
                      <a:pt x="939800" y="94615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b="1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E2956B6D-70A9-5048-F756-C04543FD2EB6}"/>
                  </a:ext>
                </a:extLst>
              </p:cNvPr>
              <p:cNvSpPr/>
              <p:nvPr/>
            </p:nvSpPr>
            <p:spPr>
              <a:xfrm rot="20149398">
                <a:off x="-875074" y="5767568"/>
                <a:ext cx="1607029" cy="1194077"/>
              </a:xfrm>
              <a:custGeom>
                <a:avLst/>
                <a:gdLst>
                  <a:gd name="connsiteX0" fmla="*/ 1377317 w 2026325"/>
                  <a:gd name="connsiteY0" fmla="*/ 20828 h 1548767"/>
                  <a:gd name="connsiteX1" fmla="*/ 2026325 w 2026325"/>
                  <a:gd name="connsiteY1" fmla="*/ 896787 h 1548767"/>
                  <a:gd name="connsiteX2" fmla="*/ 2005448 w 2026325"/>
                  <a:gd name="connsiteY2" fmla="*/ 950962 h 1548767"/>
                  <a:gd name="connsiteX3" fmla="*/ 993914 w 2026325"/>
                  <a:gd name="connsiteY3" fmla="*/ 1546736 h 1548767"/>
                  <a:gd name="connsiteX4" fmla="*/ 713 w 2026325"/>
                  <a:gd name="connsiteY4" fmla="*/ 829979 h 1548767"/>
                  <a:gd name="connsiteX5" fmla="*/ 9922 w 2026325"/>
                  <a:gd name="connsiteY5" fmla="*/ 750723 h 1548767"/>
                  <a:gd name="connsiteX6" fmla="*/ 22495 w 2026325"/>
                  <a:gd name="connsiteY6" fmla="*/ 700472 h 1548767"/>
                  <a:gd name="connsiteX7" fmla="*/ 6362 w 2026325"/>
                  <a:gd name="connsiteY7" fmla="*/ 604177 h 1548767"/>
                  <a:gd name="connsiteX8" fmla="*/ 760025 w 2026325"/>
                  <a:gd name="connsiteY8" fmla="*/ 47770 h 1548767"/>
                  <a:gd name="connsiteX9" fmla="*/ 804245 w 2026325"/>
                  <a:gd name="connsiteY9" fmla="*/ 45087 h 1548767"/>
                  <a:gd name="connsiteX10" fmla="*/ 861312 w 2026325"/>
                  <a:gd name="connsiteY10" fmla="*/ 28928 h 1548767"/>
                  <a:gd name="connsiteX11" fmla="*/ 1069906 w 2026325"/>
                  <a:gd name="connsiteY11" fmla="*/ 2031 h 1548767"/>
                  <a:gd name="connsiteX12" fmla="*/ 1374844 w 2026325"/>
                  <a:gd name="connsiteY12" fmla="*/ 20223 h 1548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026325" h="1548767">
                    <a:moveTo>
                      <a:pt x="1377317" y="20828"/>
                    </a:moveTo>
                    <a:lnTo>
                      <a:pt x="2026325" y="896787"/>
                    </a:lnTo>
                    <a:lnTo>
                      <a:pt x="2005448" y="950962"/>
                    </a:lnTo>
                    <a:cubicBezTo>
                      <a:pt x="1859419" y="1272403"/>
                      <a:pt x="1456645" y="1521789"/>
                      <a:pt x="993914" y="1546736"/>
                    </a:cubicBezTo>
                    <a:cubicBezTo>
                      <a:pt x="424399" y="1577440"/>
                      <a:pt x="-20271" y="1256537"/>
                      <a:pt x="713" y="829979"/>
                    </a:cubicBezTo>
                    <a:cubicBezTo>
                      <a:pt x="2024" y="803319"/>
                      <a:pt x="5124" y="776878"/>
                      <a:pt x="9922" y="750723"/>
                    </a:cubicBezTo>
                    <a:lnTo>
                      <a:pt x="22495" y="700472"/>
                    </a:lnTo>
                    <a:lnTo>
                      <a:pt x="6362" y="604177"/>
                    </a:lnTo>
                    <a:cubicBezTo>
                      <a:pt x="6362" y="329718"/>
                      <a:pt x="329910" y="100729"/>
                      <a:pt x="760025" y="47770"/>
                    </a:cubicBezTo>
                    <a:lnTo>
                      <a:pt x="804245" y="45087"/>
                    </a:lnTo>
                    <a:lnTo>
                      <a:pt x="861312" y="28928"/>
                    </a:lnTo>
                    <a:cubicBezTo>
                      <a:pt x="928946" y="15020"/>
                      <a:pt x="998717" y="5870"/>
                      <a:pt x="1069906" y="2031"/>
                    </a:cubicBezTo>
                    <a:cubicBezTo>
                      <a:pt x="1176690" y="-3726"/>
                      <a:pt x="1279085" y="2878"/>
                      <a:pt x="1374844" y="20223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b="1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67537EAF-A77C-CED1-7B86-E9C05774888F}"/>
                  </a:ext>
                </a:extLst>
              </p:cNvPr>
              <p:cNvSpPr/>
              <p:nvPr/>
            </p:nvSpPr>
            <p:spPr>
              <a:xfrm rot="20149398">
                <a:off x="-909977" y="5630474"/>
                <a:ext cx="1585693" cy="1124231"/>
              </a:xfrm>
              <a:custGeom>
                <a:avLst/>
                <a:gdLst>
                  <a:gd name="connsiteX0" fmla="*/ 1285618 w 1982615"/>
                  <a:gd name="connsiteY0" fmla="*/ 23071 h 1405642"/>
                  <a:gd name="connsiteX1" fmla="*/ 1982615 w 1982615"/>
                  <a:gd name="connsiteY1" fmla="*/ 963799 h 1405642"/>
                  <a:gd name="connsiteX2" fmla="*/ 1975872 w 1982615"/>
                  <a:gd name="connsiteY2" fmla="*/ 976391 h 1405642"/>
                  <a:gd name="connsiteX3" fmla="*/ 1028342 w 1982615"/>
                  <a:gd name="connsiteY3" fmla="*/ 1405642 h 1405642"/>
                  <a:gd name="connsiteX4" fmla="*/ 0 w 1982615"/>
                  <a:gd name="connsiteY4" fmla="*/ 702821 h 1405642"/>
                  <a:gd name="connsiteX5" fmla="*/ 1028342 w 1982615"/>
                  <a:gd name="connsiteY5" fmla="*/ 0 h 1405642"/>
                  <a:gd name="connsiteX6" fmla="*/ 1235589 w 1982615"/>
                  <a:gd name="connsiteY6" fmla="*/ 14279 h 1405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82615" h="1405642">
                    <a:moveTo>
                      <a:pt x="1285618" y="23071"/>
                    </a:moveTo>
                    <a:lnTo>
                      <a:pt x="1982615" y="963799"/>
                    </a:lnTo>
                    <a:lnTo>
                      <a:pt x="1975872" y="976391"/>
                    </a:lnTo>
                    <a:cubicBezTo>
                      <a:pt x="1819761" y="1228644"/>
                      <a:pt x="1454296" y="1405642"/>
                      <a:pt x="1028342" y="1405642"/>
                    </a:cubicBezTo>
                    <a:cubicBezTo>
                      <a:pt x="460404" y="1405642"/>
                      <a:pt x="0" y="1090978"/>
                      <a:pt x="0" y="702821"/>
                    </a:cubicBezTo>
                    <a:cubicBezTo>
                      <a:pt x="0" y="314664"/>
                      <a:pt x="460404" y="0"/>
                      <a:pt x="1028342" y="0"/>
                    </a:cubicBezTo>
                    <a:cubicBezTo>
                      <a:pt x="1099335" y="0"/>
                      <a:pt x="1168647" y="4917"/>
                      <a:pt x="1235589" y="14279"/>
                    </a:cubicBezTo>
                    <a:close/>
                  </a:path>
                </a:pathLst>
              </a:custGeom>
              <a:solidFill>
                <a:srgbClr val="FF33CC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b="1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grpSp>
            <p:nvGrpSpPr>
              <p:cNvPr id="41" name="グループ化 40">
                <a:extLst>
                  <a:ext uri="{FF2B5EF4-FFF2-40B4-BE49-F238E27FC236}">
                    <a16:creationId xmlns:a16="http://schemas.microsoft.com/office/drawing/2014/main" id="{A0D5331E-5AC2-02CA-3D15-DCD12CEF18D0}"/>
                  </a:ext>
                </a:extLst>
              </p:cNvPr>
              <p:cNvGrpSpPr/>
              <p:nvPr/>
            </p:nvGrpSpPr>
            <p:grpSpPr>
              <a:xfrm>
                <a:off x="4410" y="5595936"/>
                <a:ext cx="580209" cy="337077"/>
                <a:chOff x="3730104" y="3089596"/>
                <a:chExt cx="725443" cy="421452"/>
              </a:xfrm>
            </p:grpSpPr>
            <p:sp>
              <p:nvSpPr>
                <p:cNvPr id="43" name="四角形: 上の 2 つの角を丸める 42">
                  <a:extLst>
                    <a:ext uri="{FF2B5EF4-FFF2-40B4-BE49-F238E27FC236}">
                      <a16:creationId xmlns:a16="http://schemas.microsoft.com/office/drawing/2014/main" id="{C71033F1-1884-8CA8-1736-3DA5582DAE16}"/>
                    </a:ext>
                  </a:extLst>
                </p:cNvPr>
                <p:cNvSpPr/>
                <p:nvPr/>
              </p:nvSpPr>
              <p:spPr>
                <a:xfrm rot="18000000">
                  <a:off x="3822728" y="2996972"/>
                  <a:ext cx="123229" cy="30847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b="1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44" name="四角形: 上の 2 つの角を丸める 43">
                  <a:extLst>
                    <a:ext uri="{FF2B5EF4-FFF2-40B4-BE49-F238E27FC236}">
                      <a16:creationId xmlns:a16="http://schemas.microsoft.com/office/drawing/2014/main" id="{AE46BECE-E3EE-3C2F-B4C8-E93F6C038D79}"/>
                    </a:ext>
                  </a:extLst>
                </p:cNvPr>
                <p:cNvSpPr/>
                <p:nvPr/>
              </p:nvSpPr>
              <p:spPr>
                <a:xfrm rot="18000000">
                  <a:off x="4003645" y="3101425"/>
                  <a:ext cx="123229" cy="30847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b="1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45" name="四角形: 上の 2 つの角を丸める 44">
                  <a:extLst>
                    <a:ext uri="{FF2B5EF4-FFF2-40B4-BE49-F238E27FC236}">
                      <a16:creationId xmlns:a16="http://schemas.microsoft.com/office/drawing/2014/main" id="{B4F11670-1D96-F82F-7492-4C8091F9026A}"/>
                    </a:ext>
                  </a:extLst>
                </p:cNvPr>
                <p:cNvSpPr/>
                <p:nvPr/>
              </p:nvSpPr>
              <p:spPr>
                <a:xfrm rot="18000000">
                  <a:off x="4204668" y="3217485"/>
                  <a:ext cx="123229" cy="30847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b="1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46" name="フリーフォーム: 図形 45">
                  <a:extLst>
                    <a:ext uri="{FF2B5EF4-FFF2-40B4-BE49-F238E27FC236}">
                      <a16:creationId xmlns:a16="http://schemas.microsoft.com/office/drawing/2014/main" id="{D07BC877-A3D7-2280-7EEC-ADB70E6611EE}"/>
                    </a:ext>
                  </a:extLst>
                </p:cNvPr>
                <p:cNvSpPr/>
                <p:nvPr/>
              </p:nvSpPr>
              <p:spPr>
                <a:xfrm rot="1800000">
                  <a:off x="4344777" y="3387819"/>
                  <a:ext cx="110770" cy="123229"/>
                </a:xfrm>
                <a:custGeom>
                  <a:avLst/>
                  <a:gdLst>
                    <a:gd name="connsiteX0" fmla="*/ 61913 w 123825"/>
                    <a:gd name="connsiteY0" fmla="*/ 0 h 127628"/>
                    <a:gd name="connsiteX1" fmla="*/ 84556 w 123825"/>
                    <a:gd name="connsiteY1" fmla="*/ 4572 h 127628"/>
                    <a:gd name="connsiteX2" fmla="*/ 123825 w 123825"/>
                    <a:gd name="connsiteY2" fmla="*/ 63814 h 127628"/>
                    <a:gd name="connsiteX3" fmla="*/ 84556 w 123825"/>
                    <a:gd name="connsiteY3" fmla="*/ 123057 h 127628"/>
                    <a:gd name="connsiteX4" fmla="*/ 61913 w 123825"/>
                    <a:gd name="connsiteY4" fmla="*/ 127628 h 127628"/>
                    <a:gd name="connsiteX5" fmla="*/ 39269 w 123825"/>
                    <a:gd name="connsiteY5" fmla="*/ 123057 h 127628"/>
                    <a:gd name="connsiteX6" fmla="*/ 0 w 123825"/>
                    <a:gd name="connsiteY6" fmla="*/ 63814 h 127628"/>
                    <a:gd name="connsiteX7" fmla="*/ 39269 w 123825"/>
                    <a:gd name="connsiteY7" fmla="*/ 4572 h 1276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3825" h="127628">
                      <a:moveTo>
                        <a:pt x="61913" y="0"/>
                      </a:moveTo>
                      <a:lnTo>
                        <a:pt x="84556" y="4572"/>
                      </a:lnTo>
                      <a:cubicBezTo>
                        <a:pt x="107633" y="14332"/>
                        <a:pt x="123825" y="37183"/>
                        <a:pt x="123825" y="63814"/>
                      </a:cubicBezTo>
                      <a:cubicBezTo>
                        <a:pt x="123825" y="90446"/>
                        <a:pt x="107633" y="113296"/>
                        <a:pt x="84556" y="123057"/>
                      </a:cubicBezTo>
                      <a:lnTo>
                        <a:pt x="61913" y="127628"/>
                      </a:lnTo>
                      <a:lnTo>
                        <a:pt x="39269" y="123057"/>
                      </a:lnTo>
                      <a:cubicBezTo>
                        <a:pt x="16192" y="113296"/>
                        <a:pt x="0" y="90446"/>
                        <a:pt x="0" y="63814"/>
                      </a:cubicBezTo>
                      <a:cubicBezTo>
                        <a:pt x="0" y="37183"/>
                        <a:pt x="16192" y="14332"/>
                        <a:pt x="39269" y="4572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b="1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83F19C38-0816-1C20-0CF9-43B72BF0603E}"/>
                  </a:ext>
                </a:extLst>
              </p:cNvPr>
              <p:cNvSpPr/>
              <p:nvPr/>
            </p:nvSpPr>
            <p:spPr>
              <a:xfrm rot="20149398">
                <a:off x="-937478" y="5533952"/>
                <a:ext cx="1559346" cy="1135290"/>
              </a:xfrm>
              <a:custGeom>
                <a:avLst/>
                <a:gdLst>
                  <a:gd name="connsiteX0" fmla="*/ 1285618 w 1982615"/>
                  <a:gd name="connsiteY0" fmla="*/ 23071 h 1405642"/>
                  <a:gd name="connsiteX1" fmla="*/ 1982615 w 1982615"/>
                  <a:gd name="connsiteY1" fmla="*/ 963799 h 1405642"/>
                  <a:gd name="connsiteX2" fmla="*/ 1975872 w 1982615"/>
                  <a:gd name="connsiteY2" fmla="*/ 976391 h 1405642"/>
                  <a:gd name="connsiteX3" fmla="*/ 1028342 w 1982615"/>
                  <a:gd name="connsiteY3" fmla="*/ 1405642 h 1405642"/>
                  <a:gd name="connsiteX4" fmla="*/ 0 w 1982615"/>
                  <a:gd name="connsiteY4" fmla="*/ 702821 h 1405642"/>
                  <a:gd name="connsiteX5" fmla="*/ 1028342 w 1982615"/>
                  <a:gd name="connsiteY5" fmla="*/ 0 h 1405642"/>
                  <a:gd name="connsiteX6" fmla="*/ 1235589 w 1982615"/>
                  <a:gd name="connsiteY6" fmla="*/ 14279 h 1405642"/>
                  <a:gd name="connsiteX0" fmla="*/ 1328001 w 1982615"/>
                  <a:gd name="connsiteY0" fmla="*/ 68201 h 1405642"/>
                  <a:gd name="connsiteX1" fmla="*/ 1982615 w 1982615"/>
                  <a:gd name="connsiteY1" fmla="*/ 963799 h 1405642"/>
                  <a:gd name="connsiteX2" fmla="*/ 1975872 w 1982615"/>
                  <a:gd name="connsiteY2" fmla="*/ 976391 h 1405642"/>
                  <a:gd name="connsiteX3" fmla="*/ 1028342 w 1982615"/>
                  <a:gd name="connsiteY3" fmla="*/ 1405642 h 1405642"/>
                  <a:gd name="connsiteX4" fmla="*/ 0 w 1982615"/>
                  <a:gd name="connsiteY4" fmla="*/ 702821 h 1405642"/>
                  <a:gd name="connsiteX5" fmla="*/ 1028342 w 1982615"/>
                  <a:gd name="connsiteY5" fmla="*/ 0 h 1405642"/>
                  <a:gd name="connsiteX6" fmla="*/ 1235589 w 1982615"/>
                  <a:gd name="connsiteY6" fmla="*/ 14279 h 1405642"/>
                  <a:gd name="connsiteX7" fmla="*/ 1328001 w 1982615"/>
                  <a:gd name="connsiteY7" fmla="*/ 68201 h 1405642"/>
                  <a:gd name="connsiteX0" fmla="*/ 1349281 w 1982615"/>
                  <a:gd name="connsiteY0" fmla="*/ 67313 h 1405642"/>
                  <a:gd name="connsiteX1" fmla="*/ 1982615 w 1982615"/>
                  <a:gd name="connsiteY1" fmla="*/ 963799 h 1405642"/>
                  <a:gd name="connsiteX2" fmla="*/ 1975872 w 1982615"/>
                  <a:gd name="connsiteY2" fmla="*/ 976391 h 1405642"/>
                  <a:gd name="connsiteX3" fmla="*/ 1028342 w 1982615"/>
                  <a:gd name="connsiteY3" fmla="*/ 1405642 h 1405642"/>
                  <a:gd name="connsiteX4" fmla="*/ 0 w 1982615"/>
                  <a:gd name="connsiteY4" fmla="*/ 702821 h 1405642"/>
                  <a:gd name="connsiteX5" fmla="*/ 1028342 w 1982615"/>
                  <a:gd name="connsiteY5" fmla="*/ 0 h 1405642"/>
                  <a:gd name="connsiteX6" fmla="*/ 1235589 w 1982615"/>
                  <a:gd name="connsiteY6" fmla="*/ 14279 h 1405642"/>
                  <a:gd name="connsiteX7" fmla="*/ 1349281 w 1982615"/>
                  <a:gd name="connsiteY7" fmla="*/ 67313 h 1405642"/>
                  <a:gd name="connsiteX0" fmla="*/ 1349281 w 1982615"/>
                  <a:gd name="connsiteY0" fmla="*/ 67313 h 1405642"/>
                  <a:gd name="connsiteX1" fmla="*/ 1951626 w 1982615"/>
                  <a:gd name="connsiteY1" fmla="*/ 885879 h 1405642"/>
                  <a:gd name="connsiteX2" fmla="*/ 1982615 w 1982615"/>
                  <a:gd name="connsiteY2" fmla="*/ 963799 h 1405642"/>
                  <a:gd name="connsiteX3" fmla="*/ 1975872 w 1982615"/>
                  <a:gd name="connsiteY3" fmla="*/ 976391 h 1405642"/>
                  <a:gd name="connsiteX4" fmla="*/ 1028342 w 1982615"/>
                  <a:gd name="connsiteY4" fmla="*/ 1405642 h 1405642"/>
                  <a:gd name="connsiteX5" fmla="*/ 0 w 1982615"/>
                  <a:gd name="connsiteY5" fmla="*/ 702821 h 1405642"/>
                  <a:gd name="connsiteX6" fmla="*/ 1028342 w 1982615"/>
                  <a:gd name="connsiteY6" fmla="*/ 0 h 1405642"/>
                  <a:gd name="connsiteX7" fmla="*/ 1235589 w 1982615"/>
                  <a:gd name="connsiteY7" fmla="*/ 14279 h 1405642"/>
                  <a:gd name="connsiteX8" fmla="*/ 1349281 w 1982615"/>
                  <a:gd name="connsiteY8" fmla="*/ 67313 h 1405642"/>
                  <a:gd name="connsiteX0" fmla="*/ 1349281 w 1982615"/>
                  <a:gd name="connsiteY0" fmla="*/ 67313 h 1405642"/>
                  <a:gd name="connsiteX1" fmla="*/ 1951626 w 1982615"/>
                  <a:gd name="connsiteY1" fmla="*/ 885879 h 1405642"/>
                  <a:gd name="connsiteX2" fmla="*/ 1982615 w 1982615"/>
                  <a:gd name="connsiteY2" fmla="*/ 963799 h 1405642"/>
                  <a:gd name="connsiteX3" fmla="*/ 1975872 w 1982615"/>
                  <a:gd name="connsiteY3" fmla="*/ 976391 h 1405642"/>
                  <a:gd name="connsiteX4" fmla="*/ 1028342 w 1982615"/>
                  <a:gd name="connsiteY4" fmla="*/ 1405642 h 1405642"/>
                  <a:gd name="connsiteX5" fmla="*/ 0 w 1982615"/>
                  <a:gd name="connsiteY5" fmla="*/ 702821 h 1405642"/>
                  <a:gd name="connsiteX6" fmla="*/ 1028342 w 1982615"/>
                  <a:gd name="connsiteY6" fmla="*/ 0 h 1405642"/>
                  <a:gd name="connsiteX7" fmla="*/ 1235589 w 1982615"/>
                  <a:gd name="connsiteY7" fmla="*/ 14279 h 1405642"/>
                  <a:gd name="connsiteX8" fmla="*/ 1349281 w 1982615"/>
                  <a:gd name="connsiteY8" fmla="*/ 67313 h 1405642"/>
                  <a:gd name="connsiteX0" fmla="*/ 1349281 w 1975872"/>
                  <a:gd name="connsiteY0" fmla="*/ 67313 h 1405642"/>
                  <a:gd name="connsiteX1" fmla="*/ 1951626 w 1975872"/>
                  <a:gd name="connsiteY1" fmla="*/ 885879 h 1405642"/>
                  <a:gd name="connsiteX2" fmla="*/ 1975872 w 1975872"/>
                  <a:gd name="connsiteY2" fmla="*/ 976391 h 1405642"/>
                  <a:gd name="connsiteX3" fmla="*/ 1028342 w 1975872"/>
                  <a:gd name="connsiteY3" fmla="*/ 1405642 h 1405642"/>
                  <a:gd name="connsiteX4" fmla="*/ 0 w 1975872"/>
                  <a:gd name="connsiteY4" fmla="*/ 702821 h 1405642"/>
                  <a:gd name="connsiteX5" fmla="*/ 1028342 w 1975872"/>
                  <a:gd name="connsiteY5" fmla="*/ 0 h 1405642"/>
                  <a:gd name="connsiteX6" fmla="*/ 1235589 w 1975872"/>
                  <a:gd name="connsiteY6" fmla="*/ 14279 h 1405642"/>
                  <a:gd name="connsiteX7" fmla="*/ 1349281 w 1975872"/>
                  <a:gd name="connsiteY7" fmla="*/ 67313 h 1405642"/>
                  <a:gd name="connsiteX0" fmla="*/ 1349281 w 1976589"/>
                  <a:gd name="connsiteY0" fmla="*/ 67313 h 1405642"/>
                  <a:gd name="connsiteX1" fmla="*/ 1951626 w 1976589"/>
                  <a:gd name="connsiteY1" fmla="*/ 885879 h 1405642"/>
                  <a:gd name="connsiteX2" fmla="*/ 1975872 w 1976589"/>
                  <a:gd name="connsiteY2" fmla="*/ 976391 h 1405642"/>
                  <a:gd name="connsiteX3" fmla="*/ 1028342 w 1976589"/>
                  <a:gd name="connsiteY3" fmla="*/ 1405642 h 1405642"/>
                  <a:gd name="connsiteX4" fmla="*/ 0 w 1976589"/>
                  <a:gd name="connsiteY4" fmla="*/ 702821 h 1405642"/>
                  <a:gd name="connsiteX5" fmla="*/ 1028342 w 1976589"/>
                  <a:gd name="connsiteY5" fmla="*/ 0 h 1405642"/>
                  <a:gd name="connsiteX6" fmla="*/ 1235589 w 1976589"/>
                  <a:gd name="connsiteY6" fmla="*/ 14279 h 1405642"/>
                  <a:gd name="connsiteX7" fmla="*/ 1349281 w 1976589"/>
                  <a:gd name="connsiteY7" fmla="*/ 67313 h 1405642"/>
                  <a:gd name="connsiteX0" fmla="*/ 1349281 w 1982563"/>
                  <a:gd name="connsiteY0" fmla="*/ 81071 h 1419400"/>
                  <a:gd name="connsiteX1" fmla="*/ 1961569 w 1982563"/>
                  <a:gd name="connsiteY1" fmla="*/ 901366 h 1419400"/>
                  <a:gd name="connsiteX2" fmla="*/ 1975872 w 1982563"/>
                  <a:gd name="connsiteY2" fmla="*/ 990149 h 1419400"/>
                  <a:gd name="connsiteX3" fmla="*/ 1028342 w 1982563"/>
                  <a:gd name="connsiteY3" fmla="*/ 1419400 h 1419400"/>
                  <a:gd name="connsiteX4" fmla="*/ 0 w 1982563"/>
                  <a:gd name="connsiteY4" fmla="*/ 716579 h 1419400"/>
                  <a:gd name="connsiteX5" fmla="*/ 1028342 w 1982563"/>
                  <a:gd name="connsiteY5" fmla="*/ 13758 h 1419400"/>
                  <a:gd name="connsiteX6" fmla="*/ 1235589 w 1982563"/>
                  <a:gd name="connsiteY6" fmla="*/ 28037 h 1419400"/>
                  <a:gd name="connsiteX7" fmla="*/ 1349281 w 1982563"/>
                  <a:gd name="connsiteY7" fmla="*/ 81071 h 1419400"/>
                  <a:gd name="connsiteX0" fmla="*/ 1349281 w 1982564"/>
                  <a:gd name="connsiteY0" fmla="*/ 67313 h 1405642"/>
                  <a:gd name="connsiteX1" fmla="*/ 1961569 w 1982564"/>
                  <a:gd name="connsiteY1" fmla="*/ 887608 h 1405642"/>
                  <a:gd name="connsiteX2" fmla="*/ 1975872 w 1982564"/>
                  <a:gd name="connsiteY2" fmla="*/ 976391 h 1405642"/>
                  <a:gd name="connsiteX3" fmla="*/ 1028342 w 1982564"/>
                  <a:gd name="connsiteY3" fmla="*/ 1405642 h 1405642"/>
                  <a:gd name="connsiteX4" fmla="*/ 0 w 1982564"/>
                  <a:gd name="connsiteY4" fmla="*/ 702821 h 1405642"/>
                  <a:gd name="connsiteX5" fmla="*/ 1028342 w 1982564"/>
                  <a:gd name="connsiteY5" fmla="*/ 0 h 1405642"/>
                  <a:gd name="connsiteX6" fmla="*/ 1235589 w 1982564"/>
                  <a:gd name="connsiteY6" fmla="*/ 14279 h 1405642"/>
                  <a:gd name="connsiteX7" fmla="*/ 1349281 w 1982564"/>
                  <a:gd name="connsiteY7" fmla="*/ 67313 h 1405642"/>
                  <a:gd name="connsiteX0" fmla="*/ 1349281 w 1986712"/>
                  <a:gd name="connsiteY0" fmla="*/ 67313 h 1405642"/>
                  <a:gd name="connsiteX1" fmla="*/ 1961569 w 1986712"/>
                  <a:gd name="connsiteY1" fmla="*/ 887608 h 1405642"/>
                  <a:gd name="connsiteX2" fmla="*/ 1975872 w 1986712"/>
                  <a:gd name="connsiteY2" fmla="*/ 976391 h 1405642"/>
                  <a:gd name="connsiteX3" fmla="*/ 1028342 w 1986712"/>
                  <a:gd name="connsiteY3" fmla="*/ 1405642 h 1405642"/>
                  <a:gd name="connsiteX4" fmla="*/ 0 w 1986712"/>
                  <a:gd name="connsiteY4" fmla="*/ 702821 h 1405642"/>
                  <a:gd name="connsiteX5" fmla="*/ 1028342 w 1986712"/>
                  <a:gd name="connsiteY5" fmla="*/ 0 h 1405642"/>
                  <a:gd name="connsiteX6" fmla="*/ 1235589 w 1986712"/>
                  <a:gd name="connsiteY6" fmla="*/ 14279 h 1405642"/>
                  <a:gd name="connsiteX7" fmla="*/ 1349281 w 1986712"/>
                  <a:gd name="connsiteY7" fmla="*/ 67313 h 1405642"/>
                  <a:gd name="connsiteX0" fmla="*/ 1349281 w 1986712"/>
                  <a:gd name="connsiteY0" fmla="*/ 67313 h 1405642"/>
                  <a:gd name="connsiteX1" fmla="*/ 1961569 w 1986712"/>
                  <a:gd name="connsiteY1" fmla="*/ 887608 h 1405642"/>
                  <a:gd name="connsiteX2" fmla="*/ 1975872 w 1986712"/>
                  <a:gd name="connsiteY2" fmla="*/ 976391 h 1405642"/>
                  <a:gd name="connsiteX3" fmla="*/ 1028342 w 1986712"/>
                  <a:gd name="connsiteY3" fmla="*/ 1405642 h 1405642"/>
                  <a:gd name="connsiteX4" fmla="*/ 0 w 1986712"/>
                  <a:gd name="connsiteY4" fmla="*/ 702821 h 1405642"/>
                  <a:gd name="connsiteX5" fmla="*/ 1028342 w 1986712"/>
                  <a:gd name="connsiteY5" fmla="*/ 0 h 1405642"/>
                  <a:gd name="connsiteX6" fmla="*/ 1235589 w 1986712"/>
                  <a:gd name="connsiteY6" fmla="*/ 14279 h 1405642"/>
                  <a:gd name="connsiteX7" fmla="*/ 1349281 w 1986712"/>
                  <a:gd name="connsiteY7" fmla="*/ 67313 h 1405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986712" h="1405642">
                    <a:moveTo>
                      <a:pt x="1349281" y="67313"/>
                    </a:moveTo>
                    <a:cubicBezTo>
                      <a:pt x="1381359" y="108820"/>
                      <a:pt x="1919271" y="826849"/>
                      <a:pt x="1961569" y="887608"/>
                    </a:cubicBezTo>
                    <a:cubicBezTo>
                      <a:pt x="2003867" y="948367"/>
                      <a:pt x="1981203" y="952072"/>
                      <a:pt x="1975872" y="976391"/>
                    </a:cubicBezTo>
                    <a:cubicBezTo>
                      <a:pt x="1900917" y="1151811"/>
                      <a:pt x="1454296" y="1405642"/>
                      <a:pt x="1028342" y="1405642"/>
                    </a:cubicBezTo>
                    <a:cubicBezTo>
                      <a:pt x="460404" y="1405642"/>
                      <a:pt x="0" y="1090978"/>
                      <a:pt x="0" y="702821"/>
                    </a:cubicBezTo>
                    <a:cubicBezTo>
                      <a:pt x="0" y="314664"/>
                      <a:pt x="460404" y="0"/>
                      <a:pt x="1028342" y="0"/>
                    </a:cubicBezTo>
                    <a:cubicBezTo>
                      <a:pt x="1099335" y="0"/>
                      <a:pt x="1168647" y="4917"/>
                      <a:pt x="1235589" y="14279"/>
                    </a:cubicBezTo>
                    <a:cubicBezTo>
                      <a:pt x="1252265" y="17210"/>
                      <a:pt x="1317203" y="25806"/>
                      <a:pt x="1349281" y="67313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b="1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42F8583B-1F9F-F7DC-14EA-1A3294A6E39E}"/>
                </a:ext>
              </a:extLst>
            </p:cNvPr>
            <p:cNvSpPr/>
            <p:nvPr/>
          </p:nvSpPr>
          <p:spPr bwMode="auto">
            <a:xfrm>
              <a:off x="7192847" y="1907770"/>
              <a:ext cx="699497" cy="817513"/>
            </a:xfrm>
            <a:custGeom>
              <a:avLst/>
              <a:gdLst>
                <a:gd name="connsiteX0" fmla="*/ 363351 w 699497"/>
                <a:gd name="connsiteY0" fmla="*/ 93 h 817513"/>
                <a:gd name="connsiteX1" fmla="*/ 406674 w 699497"/>
                <a:gd name="connsiteY1" fmla="*/ 8606 h 817513"/>
                <a:gd name="connsiteX2" fmla="*/ 629037 w 699497"/>
                <a:gd name="connsiteY2" fmla="*/ 428183 h 817513"/>
                <a:gd name="connsiteX3" fmla="*/ 699497 w 699497"/>
                <a:gd name="connsiteY3" fmla="*/ 398086 h 817513"/>
                <a:gd name="connsiteX4" fmla="*/ 606508 w 699497"/>
                <a:gd name="connsiteY4" fmla="*/ 624522 h 817513"/>
                <a:gd name="connsiteX5" fmla="*/ 482428 w 699497"/>
                <a:gd name="connsiteY5" fmla="*/ 490802 h 817513"/>
                <a:gd name="connsiteX6" fmla="*/ 553015 w 699497"/>
                <a:gd name="connsiteY6" fmla="*/ 460652 h 817513"/>
                <a:gd name="connsiteX7" fmla="*/ 164128 w 699497"/>
                <a:gd name="connsiteY7" fmla="*/ 293131 h 817513"/>
                <a:gd name="connsiteX8" fmla="*/ 78442 w 699497"/>
                <a:gd name="connsiteY8" fmla="*/ 800044 h 817513"/>
                <a:gd name="connsiteX9" fmla="*/ 0 w 699497"/>
                <a:gd name="connsiteY9" fmla="*/ 817513 h 817513"/>
                <a:gd name="connsiteX10" fmla="*/ 152792 w 699497"/>
                <a:gd name="connsiteY10" fmla="*/ 159420 h 817513"/>
                <a:gd name="connsiteX11" fmla="*/ 310112 w 699497"/>
                <a:gd name="connsiteY11" fmla="*/ 8293 h 817513"/>
                <a:gd name="connsiteX12" fmla="*/ 363351 w 699497"/>
                <a:gd name="connsiteY12" fmla="*/ 93 h 817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99497" h="817513">
                  <a:moveTo>
                    <a:pt x="363351" y="93"/>
                  </a:moveTo>
                  <a:cubicBezTo>
                    <a:pt x="377992" y="629"/>
                    <a:pt x="392468" y="3486"/>
                    <a:pt x="406674" y="8606"/>
                  </a:cubicBezTo>
                  <a:cubicBezTo>
                    <a:pt x="506115" y="44442"/>
                    <a:pt x="592304" y="191113"/>
                    <a:pt x="629037" y="428183"/>
                  </a:cubicBezTo>
                  <a:lnTo>
                    <a:pt x="699497" y="398086"/>
                  </a:lnTo>
                  <a:lnTo>
                    <a:pt x="606508" y="624522"/>
                  </a:lnTo>
                  <a:lnTo>
                    <a:pt x="482428" y="490802"/>
                  </a:lnTo>
                  <a:lnTo>
                    <a:pt x="553015" y="460652"/>
                  </a:lnTo>
                  <a:cubicBezTo>
                    <a:pt x="494323" y="50263"/>
                    <a:pt x="293823" y="-36106"/>
                    <a:pt x="164128" y="293131"/>
                  </a:cubicBezTo>
                  <a:cubicBezTo>
                    <a:pt x="110778" y="428558"/>
                    <a:pt x="79575" y="613159"/>
                    <a:pt x="78442" y="800044"/>
                  </a:cubicBezTo>
                  <a:lnTo>
                    <a:pt x="0" y="817513"/>
                  </a:lnTo>
                  <a:cubicBezTo>
                    <a:pt x="1531" y="564512"/>
                    <a:pt x="59126" y="316445"/>
                    <a:pt x="152792" y="159420"/>
                  </a:cubicBezTo>
                  <a:cubicBezTo>
                    <a:pt x="202444" y="76179"/>
                    <a:pt x="256527" y="26730"/>
                    <a:pt x="310112" y="8293"/>
                  </a:cubicBezTo>
                  <a:cubicBezTo>
                    <a:pt x="327974" y="2149"/>
                    <a:pt x="345781" y="-551"/>
                    <a:pt x="363351" y="93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 b="1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49F4C4C1-A020-7945-26A8-441A6D436F83}"/>
              </a:ext>
            </a:extLst>
          </p:cNvPr>
          <p:cNvSpPr txBox="1"/>
          <p:nvPr/>
        </p:nvSpPr>
        <p:spPr>
          <a:xfrm rot="20700000">
            <a:off x="791700" y="7258434"/>
            <a:ext cx="2411539" cy="184762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4000" dirty="0">
                <a:ln w="28575">
                  <a:noFill/>
                </a:ln>
                <a:solidFill>
                  <a:sysClr val="windowText" lastClr="000000"/>
                </a:solidFill>
              </a:rPr>
              <a:t>使用後は</a:t>
            </a:r>
            <a:endParaRPr lang="en-US" altLang="ja-JP" sz="40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4000" dirty="0">
                <a:ln w="28575">
                  <a:noFill/>
                </a:ln>
                <a:solidFill>
                  <a:sysClr val="windowText" lastClr="000000"/>
                </a:solidFill>
              </a:rPr>
              <a:t>フタを閉めて</a:t>
            </a:r>
            <a:endParaRPr lang="en-US" altLang="ja-JP" sz="40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4000" dirty="0">
                <a:ln w="28575">
                  <a:noFill/>
                </a:ln>
                <a:solidFill>
                  <a:sysClr val="windowText" lastClr="000000"/>
                </a:solidFill>
              </a:rPr>
              <a:t>ください</a:t>
            </a:r>
            <a:endParaRPr lang="en-US" altLang="ja-JP" sz="40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E57D06EB-3779-2727-DAEB-DBEE1F7604C8}"/>
              </a:ext>
            </a:extLst>
          </p:cNvPr>
          <p:cNvSpPr txBox="1"/>
          <p:nvPr/>
        </p:nvSpPr>
        <p:spPr>
          <a:xfrm>
            <a:off x="400050" y="514350"/>
            <a:ext cx="6058808" cy="531813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このトイレは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自動開閉では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ありません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035685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55</Words>
  <Application>Microsoft Office PowerPoint</Application>
  <PresentationFormat>A4 210 x 297 mm</PresentationFormat>
  <Paragraphs>21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このトイレは自動開閉ではありませんの貼り紙</dc:title>
  <dc:subject>このトイレは自動開閉ではありませんの貼り紙</dc:subject>
  <dc:creator>でじけろお</dc:creator>
  <cp:lastModifiedBy/>
  <cp:revision>1</cp:revision>
  <dcterms:created xsi:type="dcterms:W3CDTF">2014-12-04T06:28:15Z</dcterms:created>
  <dcterms:modified xsi:type="dcterms:W3CDTF">2025-03-29T08:44:59Z</dcterms:modified>
  <cp:version>1</cp:version>
</cp:coreProperties>
</file>