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1" r:id="rId3"/>
    <p:sldId id="319" r:id="rId4"/>
    <p:sldId id="32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1" d="100"/>
          <a:sy n="71" d="100"/>
        </p:scale>
        <p:origin x="210" y="2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861863F-D05C-3167-101D-00021926B02B}"/>
              </a:ext>
            </a:extLst>
          </p:cNvPr>
          <p:cNvSpPr txBox="1"/>
          <p:nvPr/>
        </p:nvSpPr>
        <p:spPr>
          <a:xfrm>
            <a:off x="1183342" y="1066240"/>
            <a:ext cx="7539316" cy="96763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トイレットペーパーは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BEF7A5D-DD3E-CD30-3C5A-7442653350AF}"/>
              </a:ext>
            </a:extLst>
          </p:cNvPr>
          <p:cNvSpPr txBox="1"/>
          <p:nvPr/>
        </p:nvSpPr>
        <p:spPr>
          <a:xfrm>
            <a:off x="1183342" y="2346261"/>
            <a:ext cx="7539316" cy="342299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キレイに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お使いください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19DC3DA-61DD-6602-AEE0-6DFF128725CE}"/>
              </a:ext>
            </a:extLst>
          </p:cNvPr>
          <p:cNvSpPr txBox="1"/>
          <p:nvPr/>
        </p:nvSpPr>
        <p:spPr>
          <a:xfrm>
            <a:off x="345141" y="470647"/>
            <a:ext cx="9215718" cy="29449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トイレットペーパーは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キレイにお使いください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9188320-4CA7-22BA-7E39-90EBCD82F4B5}"/>
              </a:ext>
            </a:extLst>
          </p:cNvPr>
          <p:cNvGrpSpPr/>
          <p:nvPr/>
        </p:nvGrpSpPr>
        <p:grpSpPr>
          <a:xfrm>
            <a:off x="703943" y="3687902"/>
            <a:ext cx="8685926" cy="2817544"/>
            <a:chOff x="215047" y="3623917"/>
            <a:chExt cx="8685926" cy="2817544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D1F568CF-0F66-4C37-5EB4-615D50E9D365}"/>
                </a:ext>
              </a:extLst>
            </p:cNvPr>
            <p:cNvGrpSpPr/>
            <p:nvPr/>
          </p:nvGrpSpPr>
          <p:grpSpPr>
            <a:xfrm>
              <a:off x="215047" y="3642408"/>
              <a:ext cx="2780565" cy="2780563"/>
              <a:chOff x="129306" y="4293645"/>
              <a:chExt cx="2918694" cy="2918692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E387ACC2-C363-6F48-7590-14033255C93F}"/>
                  </a:ext>
                </a:extLst>
              </p:cNvPr>
              <p:cNvGrpSpPr/>
              <p:nvPr/>
            </p:nvGrpSpPr>
            <p:grpSpPr>
              <a:xfrm>
                <a:off x="129306" y="4293645"/>
                <a:ext cx="2918694" cy="2918692"/>
                <a:chOff x="794343" y="5628232"/>
                <a:chExt cx="2197518" cy="2197516"/>
              </a:xfrm>
            </p:grpSpPr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99EFCBC6-FD7A-8F4F-3DE0-84036B9DF40A}"/>
                    </a:ext>
                  </a:extLst>
                </p:cNvPr>
                <p:cNvGrpSpPr/>
                <p:nvPr/>
              </p:nvGrpSpPr>
              <p:grpSpPr>
                <a:xfrm>
                  <a:off x="794343" y="5628232"/>
                  <a:ext cx="2197518" cy="2197516"/>
                  <a:chOff x="5037175" y="2753925"/>
                  <a:chExt cx="1629386" cy="1629384"/>
                </a:xfrm>
              </p:grpSpPr>
              <p:sp>
                <p:nvSpPr>
                  <p:cNvPr id="80" name="楕円 79">
                    <a:extLst>
                      <a:ext uri="{FF2B5EF4-FFF2-40B4-BE49-F238E27FC236}">
                        <a16:creationId xmlns:a16="http://schemas.microsoft.com/office/drawing/2014/main" id="{1765A84C-E85D-A942-BD40-1E71130541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楕円 80">
                    <a:extLst>
                      <a:ext uri="{FF2B5EF4-FFF2-40B4-BE49-F238E27FC236}">
                        <a16:creationId xmlns:a16="http://schemas.microsoft.com/office/drawing/2014/main" id="{144ADF5D-AC5B-AF1A-9A8B-6D9131F377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9" name="円: 塗りつぶしなし 78">
                  <a:extLst>
                    <a:ext uri="{FF2B5EF4-FFF2-40B4-BE49-F238E27FC236}">
                      <a16:creationId xmlns:a16="http://schemas.microsoft.com/office/drawing/2014/main" id="{344525FC-B62E-C56F-C74C-3A5934182108}"/>
                    </a:ext>
                  </a:extLst>
                </p:cNvPr>
                <p:cNvSpPr/>
                <p:nvPr/>
              </p:nvSpPr>
              <p:spPr bwMode="auto">
                <a:xfrm>
                  <a:off x="847694" y="5677048"/>
                  <a:ext cx="2098898" cy="2098898"/>
                </a:xfrm>
                <a:prstGeom prst="donut">
                  <a:avLst>
                    <a:gd name="adj" fmla="val 5335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A44D9C74-0089-5517-86D5-4A0FAEB94609}"/>
                  </a:ext>
                </a:extLst>
              </p:cNvPr>
              <p:cNvGrpSpPr/>
              <p:nvPr/>
            </p:nvGrpSpPr>
            <p:grpSpPr>
              <a:xfrm>
                <a:off x="691120" y="4994823"/>
                <a:ext cx="1795061" cy="1644259"/>
                <a:chOff x="3268743" y="3789974"/>
                <a:chExt cx="1550407" cy="1420158"/>
              </a:xfrm>
            </p:grpSpPr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E3DB6011-1F95-4380-203D-164511986524}"/>
                    </a:ext>
                  </a:extLst>
                </p:cNvPr>
                <p:cNvGrpSpPr/>
                <p:nvPr/>
              </p:nvGrpSpPr>
              <p:grpSpPr>
                <a:xfrm rot="5400000">
                  <a:off x="3385748" y="3776729"/>
                  <a:ext cx="1376086" cy="1490719"/>
                  <a:chOff x="4847590" y="2883485"/>
                  <a:chExt cx="1376086" cy="1490719"/>
                </a:xfrm>
              </p:grpSpPr>
              <p:grpSp>
                <p:nvGrpSpPr>
                  <p:cNvPr id="74" name="グループ化 73">
                    <a:extLst>
                      <a:ext uri="{FF2B5EF4-FFF2-40B4-BE49-F238E27FC236}">
                        <a16:creationId xmlns:a16="http://schemas.microsoft.com/office/drawing/2014/main" id="{BD32E73B-BF07-5E8B-D93E-1BD978E8D484}"/>
                      </a:ext>
                    </a:extLst>
                  </p:cNvPr>
                  <p:cNvGrpSpPr/>
                  <p:nvPr/>
                </p:nvGrpSpPr>
                <p:grpSpPr>
                  <a:xfrm>
                    <a:off x="4847590" y="2883485"/>
                    <a:ext cx="1145217" cy="1490719"/>
                    <a:chOff x="4847590" y="2883485"/>
                    <a:chExt cx="1145217" cy="1490719"/>
                  </a:xfrm>
                </p:grpSpPr>
                <p:sp>
                  <p:nvSpPr>
                    <p:cNvPr id="76" name="フローチャート : 磁気ディスク 12">
                      <a:extLst>
                        <a:ext uri="{FF2B5EF4-FFF2-40B4-BE49-F238E27FC236}">
                          <a16:creationId xmlns:a16="http://schemas.microsoft.com/office/drawing/2014/main" id="{8C036D22-DDB6-8A41-ABBA-EAA8FEC7116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47590" y="2883485"/>
                      <a:ext cx="1145217" cy="1490719"/>
                    </a:xfrm>
                    <a:prstGeom prst="flowChartMagneticDisk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" name="円/楕円 13">
                      <a:extLst>
                        <a:ext uri="{FF2B5EF4-FFF2-40B4-BE49-F238E27FC236}">
                          <a16:creationId xmlns:a16="http://schemas.microsoft.com/office/drawing/2014/main" id="{3FE56B1D-87A6-5D91-874E-EA01384425B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99192" y="3023955"/>
                      <a:ext cx="442012" cy="185475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5" name="大波 6">
                    <a:extLst>
                      <a:ext uri="{FF2B5EF4-FFF2-40B4-BE49-F238E27FC236}">
                        <a16:creationId xmlns:a16="http://schemas.microsoft.com/office/drawing/2014/main" id="{EB70EDD4-4220-B40D-CE91-3982AF9BDE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0051" y="3226639"/>
                    <a:ext cx="303625" cy="1039437"/>
                  </a:xfrm>
                  <a:custGeom>
                    <a:avLst/>
                    <a:gdLst>
                      <a:gd name="connsiteX0" fmla="*/ 0 w 294100"/>
                      <a:gd name="connsiteY0" fmla="*/ 29722 h 1051729"/>
                      <a:gd name="connsiteX1" fmla="*/ 294100 w 294100"/>
                      <a:gd name="connsiteY1" fmla="*/ 29722 h 1051729"/>
                      <a:gd name="connsiteX2" fmla="*/ 294100 w 294100"/>
                      <a:gd name="connsiteY2" fmla="*/ 1022007 h 1051729"/>
                      <a:gd name="connsiteX3" fmla="*/ 0 w 294100"/>
                      <a:gd name="connsiteY3" fmla="*/ 1022007 h 1051729"/>
                      <a:gd name="connsiteX4" fmla="*/ 0 w 294100"/>
                      <a:gd name="connsiteY4" fmla="*/ 29722 h 1051729"/>
                      <a:gd name="connsiteX0" fmla="*/ 3757 w 297857"/>
                      <a:gd name="connsiteY0" fmla="*/ 28600 h 1049484"/>
                      <a:gd name="connsiteX1" fmla="*/ 297857 w 297857"/>
                      <a:gd name="connsiteY1" fmla="*/ 28600 h 1049484"/>
                      <a:gd name="connsiteX2" fmla="*/ 297857 w 297857"/>
                      <a:gd name="connsiteY2" fmla="*/ 1020885 h 1049484"/>
                      <a:gd name="connsiteX3" fmla="*/ 3757 w 297857"/>
                      <a:gd name="connsiteY3" fmla="*/ 1020885 h 1049484"/>
                      <a:gd name="connsiteX4" fmla="*/ 0 w 297857"/>
                      <a:gd name="connsiteY4" fmla="*/ 534988 h 1049484"/>
                      <a:gd name="connsiteX5" fmla="*/ 3757 w 297857"/>
                      <a:gd name="connsiteY5" fmla="*/ 28600 h 1049484"/>
                      <a:gd name="connsiteX0" fmla="*/ 0 w 297857"/>
                      <a:gd name="connsiteY0" fmla="*/ 534988 h 1049484"/>
                      <a:gd name="connsiteX1" fmla="*/ 3757 w 297857"/>
                      <a:gd name="connsiteY1" fmla="*/ 28600 h 1049484"/>
                      <a:gd name="connsiteX2" fmla="*/ 297857 w 297857"/>
                      <a:gd name="connsiteY2" fmla="*/ 28600 h 1049484"/>
                      <a:gd name="connsiteX3" fmla="*/ 297857 w 297857"/>
                      <a:gd name="connsiteY3" fmla="*/ 1020885 h 1049484"/>
                      <a:gd name="connsiteX4" fmla="*/ 3757 w 297857"/>
                      <a:gd name="connsiteY4" fmla="*/ 1020885 h 1049484"/>
                      <a:gd name="connsiteX5" fmla="*/ 91440 w 297857"/>
                      <a:gd name="connsiteY5" fmla="*/ 626428 h 1049484"/>
                      <a:gd name="connsiteX0" fmla="*/ 294 w 294394"/>
                      <a:gd name="connsiteY0" fmla="*/ 28600 h 1049484"/>
                      <a:gd name="connsiteX1" fmla="*/ 294394 w 294394"/>
                      <a:gd name="connsiteY1" fmla="*/ 28600 h 1049484"/>
                      <a:gd name="connsiteX2" fmla="*/ 294394 w 294394"/>
                      <a:gd name="connsiteY2" fmla="*/ 1020885 h 1049484"/>
                      <a:gd name="connsiteX3" fmla="*/ 294 w 294394"/>
                      <a:gd name="connsiteY3" fmla="*/ 1020885 h 1049484"/>
                      <a:gd name="connsiteX4" fmla="*/ 87977 w 294394"/>
                      <a:gd name="connsiteY4" fmla="*/ 626428 h 1049484"/>
                      <a:gd name="connsiteX0" fmla="*/ 0 w 294100"/>
                      <a:gd name="connsiteY0" fmla="*/ 28600 h 1049484"/>
                      <a:gd name="connsiteX1" fmla="*/ 294100 w 294100"/>
                      <a:gd name="connsiteY1" fmla="*/ 28600 h 1049484"/>
                      <a:gd name="connsiteX2" fmla="*/ 294100 w 294100"/>
                      <a:gd name="connsiteY2" fmla="*/ 1020885 h 1049484"/>
                      <a:gd name="connsiteX3" fmla="*/ 0 w 294100"/>
                      <a:gd name="connsiteY3" fmla="*/ 1020885 h 1049484"/>
                      <a:gd name="connsiteX0" fmla="*/ 0 w 303625"/>
                      <a:gd name="connsiteY0" fmla="*/ 29983 h 1039437"/>
                      <a:gd name="connsiteX1" fmla="*/ 303625 w 303625"/>
                      <a:gd name="connsiteY1" fmla="*/ 18553 h 1039437"/>
                      <a:gd name="connsiteX2" fmla="*/ 303625 w 303625"/>
                      <a:gd name="connsiteY2" fmla="*/ 1010838 h 1039437"/>
                      <a:gd name="connsiteX3" fmla="*/ 9525 w 303625"/>
                      <a:gd name="connsiteY3" fmla="*/ 1010838 h 1039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3625" h="1039437">
                        <a:moveTo>
                          <a:pt x="0" y="29983"/>
                        </a:moveTo>
                        <a:cubicBezTo>
                          <a:pt x="98033" y="-69090"/>
                          <a:pt x="205592" y="117626"/>
                          <a:pt x="303625" y="18553"/>
                        </a:cubicBezTo>
                        <a:lnTo>
                          <a:pt x="303625" y="1010838"/>
                        </a:lnTo>
                        <a:cubicBezTo>
                          <a:pt x="205592" y="1109911"/>
                          <a:pt x="107558" y="911765"/>
                          <a:pt x="9525" y="1010838"/>
                        </a:cubicBez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AFDE4F75-DE43-D65E-9540-AAB2BD33F39C}"/>
                    </a:ext>
                  </a:extLst>
                </p:cNvPr>
                <p:cNvGrpSpPr/>
                <p:nvPr/>
              </p:nvGrpSpPr>
              <p:grpSpPr>
                <a:xfrm>
                  <a:off x="3429909" y="4272086"/>
                  <a:ext cx="813866" cy="445197"/>
                  <a:chOff x="2380190" y="1626022"/>
                  <a:chExt cx="609873" cy="333610"/>
                </a:xfrm>
              </p:grpSpPr>
              <p:sp>
                <p:nvSpPr>
                  <p:cNvPr id="71" name="アーチ 70">
                    <a:extLst>
                      <a:ext uri="{FF2B5EF4-FFF2-40B4-BE49-F238E27FC236}">
                        <a16:creationId xmlns:a16="http://schemas.microsoft.com/office/drawing/2014/main" id="{FEC9C52F-C4BA-7D4C-D24C-CAB0A3F9A8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80190" y="1626022"/>
                    <a:ext cx="238757" cy="238757"/>
                  </a:xfrm>
                  <a:prstGeom prst="blockArc">
                    <a:avLst>
                      <a:gd name="adj1" fmla="val 12359607"/>
                      <a:gd name="adj2" fmla="val 20088329"/>
                      <a:gd name="adj3" fmla="val 12834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アーチ 71">
                    <a:extLst>
                      <a:ext uri="{FF2B5EF4-FFF2-40B4-BE49-F238E27FC236}">
                        <a16:creationId xmlns:a16="http://schemas.microsoft.com/office/drawing/2014/main" id="{E3E595DA-F629-2329-B4A6-7D6C7CC2B1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51306" y="1626022"/>
                    <a:ext cx="238757" cy="238757"/>
                  </a:xfrm>
                  <a:prstGeom prst="blockArc">
                    <a:avLst>
                      <a:gd name="adj1" fmla="val 12359607"/>
                      <a:gd name="adj2" fmla="val 20088329"/>
                      <a:gd name="adj3" fmla="val 12834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アーチ 72">
                    <a:extLst>
                      <a:ext uri="{FF2B5EF4-FFF2-40B4-BE49-F238E27FC236}">
                        <a16:creationId xmlns:a16="http://schemas.microsoft.com/office/drawing/2014/main" id="{AE0E8B71-D839-52A7-5EBD-DCFCD6B26A0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74193" y="1720875"/>
                    <a:ext cx="238757" cy="238757"/>
                  </a:xfrm>
                  <a:prstGeom prst="blockArc">
                    <a:avLst>
                      <a:gd name="adj1" fmla="val 12359607"/>
                      <a:gd name="adj2" fmla="val 20088329"/>
                      <a:gd name="adj3" fmla="val 12834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" name="フローチャート : 記憶データ 4">
                  <a:extLst>
                    <a:ext uri="{FF2B5EF4-FFF2-40B4-BE49-F238E27FC236}">
                      <a16:creationId xmlns:a16="http://schemas.microsoft.com/office/drawing/2014/main" id="{6C2A3608-A30B-86B0-243D-0C7691934E04}"/>
                    </a:ext>
                  </a:extLst>
                </p:cNvPr>
                <p:cNvSpPr/>
                <p:nvPr/>
              </p:nvSpPr>
              <p:spPr bwMode="auto">
                <a:xfrm>
                  <a:off x="3268743" y="3789974"/>
                  <a:ext cx="1421073" cy="3555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60143" h="362018">
                      <a:moveTo>
                        <a:pt x="260790" y="0"/>
                      </a:moveTo>
                      <a:lnTo>
                        <a:pt x="1660143" y="0"/>
                      </a:lnTo>
                      <a:cubicBezTo>
                        <a:pt x="1540680" y="0"/>
                        <a:pt x="1438751" y="150296"/>
                        <a:pt x="1399353" y="362018"/>
                      </a:cubicBezTo>
                      <a:lnTo>
                        <a:pt x="0" y="362018"/>
                      </a:lnTo>
                      <a:cubicBezTo>
                        <a:pt x="39398" y="150296"/>
                        <a:pt x="141327" y="0"/>
                        <a:pt x="26079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91BD9011-59EE-BC90-2F7F-FC80DD062131}"/>
                </a:ext>
              </a:extLst>
            </p:cNvPr>
            <p:cNvGrpSpPr/>
            <p:nvPr/>
          </p:nvGrpSpPr>
          <p:grpSpPr>
            <a:xfrm>
              <a:off x="6083426" y="3623917"/>
              <a:ext cx="2817547" cy="2817544"/>
              <a:chOff x="3435809" y="3665975"/>
              <a:chExt cx="2817547" cy="2817544"/>
            </a:xfrm>
          </p:grpSpPr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C353EC0C-69C8-8663-1EF5-FDA960ACC44D}"/>
                  </a:ext>
                </a:extLst>
              </p:cNvPr>
              <p:cNvGrpSpPr/>
              <p:nvPr/>
            </p:nvGrpSpPr>
            <p:grpSpPr>
              <a:xfrm>
                <a:off x="3435809" y="3665975"/>
                <a:ext cx="2817547" cy="2817544"/>
                <a:chOff x="7944476" y="4823836"/>
                <a:chExt cx="1629386" cy="1629384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8194B7BA-2834-254A-A1FB-449D0E125AA5}"/>
                    </a:ext>
                  </a:extLst>
                </p:cNvPr>
                <p:cNvGrpSpPr/>
                <p:nvPr/>
              </p:nvGrpSpPr>
              <p:grpSpPr>
                <a:xfrm>
                  <a:off x="7944476" y="4823836"/>
                  <a:ext cx="1629386" cy="1629384"/>
                  <a:chOff x="2212828" y="4014065"/>
                  <a:chExt cx="1629386" cy="1629384"/>
                </a:xfrm>
              </p:grpSpPr>
              <p:grpSp>
                <p:nvGrpSpPr>
                  <p:cNvPr id="60" name="グループ化 59">
                    <a:extLst>
                      <a:ext uri="{FF2B5EF4-FFF2-40B4-BE49-F238E27FC236}">
                        <a16:creationId xmlns:a16="http://schemas.microsoft.com/office/drawing/2014/main" id="{137EB426-149F-49A7-14ED-2A91403C8F4A}"/>
                      </a:ext>
                    </a:extLst>
                  </p:cNvPr>
                  <p:cNvGrpSpPr/>
                  <p:nvPr/>
                </p:nvGrpSpPr>
                <p:grpSpPr>
                  <a:xfrm>
                    <a:off x="2212828" y="4014065"/>
                    <a:ext cx="1629386" cy="1629384"/>
                    <a:chOff x="2857122" y="3843765"/>
                    <a:chExt cx="1629386" cy="1629384"/>
                  </a:xfrm>
                </p:grpSpPr>
                <p:grpSp>
                  <p:nvGrpSpPr>
                    <p:cNvPr id="62" name="グループ化 61">
                      <a:extLst>
                        <a:ext uri="{FF2B5EF4-FFF2-40B4-BE49-F238E27FC236}">
                          <a16:creationId xmlns:a16="http://schemas.microsoft.com/office/drawing/2014/main" id="{84BAD1C1-9790-A229-77D2-D4B42B48F9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57122" y="3843765"/>
                      <a:ext cx="1629386" cy="1629384"/>
                      <a:chOff x="5037175" y="2753925"/>
                      <a:chExt cx="1629386" cy="1629384"/>
                    </a:xfrm>
                  </p:grpSpPr>
                  <p:sp>
                    <p:nvSpPr>
                      <p:cNvPr id="64" name="楕円 63">
                        <a:extLst>
                          <a:ext uri="{FF2B5EF4-FFF2-40B4-BE49-F238E27FC236}">
                            <a16:creationId xmlns:a16="http://schemas.microsoft.com/office/drawing/2014/main" id="{785F50AF-838D-EA79-7593-3997E955344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037175" y="2753925"/>
                        <a:ext cx="1629386" cy="162938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5" name="楕円 64">
                        <a:extLst>
                          <a:ext uri="{FF2B5EF4-FFF2-40B4-BE49-F238E27FC236}">
                            <a16:creationId xmlns:a16="http://schemas.microsoft.com/office/drawing/2014/main" id="{EA4652D7-8BD3-2E32-302E-FCB52E12A6B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147359" y="2864739"/>
                        <a:ext cx="1409016" cy="1409016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</p:grpSp>
                <p:sp>
                  <p:nvSpPr>
                    <p:cNvPr id="63" name="&quot;禁止&quot;マーク 62">
                      <a:extLst>
                        <a:ext uri="{FF2B5EF4-FFF2-40B4-BE49-F238E27FC236}">
                          <a16:creationId xmlns:a16="http://schemas.microsoft.com/office/drawing/2014/main" id="{67DCBB8A-C75A-DD4A-CA55-B196AEFB53D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93683" y="3884791"/>
                      <a:ext cx="1556264" cy="1556262"/>
                    </a:xfrm>
                    <a:prstGeom prst="noSmoking">
                      <a:avLst>
                        <a:gd name="adj" fmla="val 5888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61" name="&quot;禁止&quot;マーク 60">
                    <a:extLst>
                      <a:ext uri="{FF2B5EF4-FFF2-40B4-BE49-F238E27FC236}">
                        <a16:creationId xmlns:a16="http://schemas.microsoft.com/office/drawing/2014/main" id="{37FCC563-DD6C-BCDD-48C8-D5548C2F29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49389" y="4050626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59" name="&quot;禁止&quot;マーク 58">
                  <a:extLst>
                    <a:ext uri="{FF2B5EF4-FFF2-40B4-BE49-F238E27FC236}">
                      <a16:creationId xmlns:a16="http://schemas.microsoft.com/office/drawing/2014/main" id="{8B077483-97BA-CEB7-DA6C-BA21ADD0101A}"/>
                    </a:ext>
                  </a:extLst>
                </p:cNvPr>
                <p:cNvSpPr/>
                <p:nvPr/>
              </p:nvSpPr>
              <p:spPr bwMode="auto">
                <a:xfrm>
                  <a:off x="7981036" y="4860397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C81AC17C-61DE-850D-3527-47C03DD4802C}"/>
                  </a:ext>
                </a:extLst>
              </p:cNvPr>
              <p:cNvGrpSpPr/>
              <p:nvPr/>
            </p:nvGrpSpPr>
            <p:grpSpPr>
              <a:xfrm>
                <a:off x="4101933" y="4029116"/>
                <a:ext cx="1564325" cy="2261987"/>
                <a:chOff x="3788171" y="3616282"/>
                <a:chExt cx="1564325" cy="2261987"/>
              </a:xfrm>
            </p:grpSpPr>
            <p:grpSp>
              <p:nvGrpSpPr>
                <p:cNvPr id="45" name="グループ化 44">
                  <a:extLst>
                    <a:ext uri="{FF2B5EF4-FFF2-40B4-BE49-F238E27FC236}">
                      <a16:creationId xmlns:a16="http://schemas.microsoft.com/office/drawing/2014/main" id="{B2FADFC7-60B3-DD50-AE4F-9D945CEF3AE4}"/>
                    </a:ext>
                  </a:extLst>
                </p:cNvPr>
                <p:cNvGrpSpPr/>
                <p:nvPr/>
              </p:nvGrpSpPr>
              <p:grpSpPr>
                <a:xfrm>
                  <a:off x="3861777" y="3739059"/>
                  <a:ext cx="1490719" cy="2139210"/>
                  <a:chOff x="5241373" y="3834054"/>
                  <a:chExt cx="1490719" cy="2139210"/>
                </a:xfrm>
              </p:grpSpPr>
              <p:grpSp>
                <p:nvGrpSpPr>
                  <p:cNvPr id="50" name="グループ化 49">
                    <a:extLst>
                      <a:ext uri="{FF2B5EF4-FFF2-40B4-BE49-F238E27FC236}">
                        <a16:creationId xmlns:a16="http://schemas.microsoft.com/office/drawing/2014/main" id="{D14C1FB6-AE66-9311-7087-2F868BC54EBC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917128" y="4158299"/>
                    <a:ext cx="2139210" cy="1490719"/>
                    <a:chOff x="4847590" y="2883485"/>
                    <a:chExt cx="2139210" cy="1490719"/>
                  </a:xfrm>
                </p:grpSpPr>
                <p:grpSp>
                  <p:nvGrpSpPr>
                    <p:cNvPr id="54" name="グループ化 53">
                      <a:extLst>
                        <a:ext uri="{FF2B5EF4-FFF2-40B4-BE49-F238E27FC236}">
                          <a16:creationId xmlns:a16="http://schemas.microsoft.com/office/drawing/2014/main" id="{731B2C83-1486-7FC6-EBA4-23CE960BC61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47590" y="2883485"/>
                      <a:ext cx="1145217" cy="1490719"/>
                      <a:chOff x="4847590" y="2883485"/>
                      <a:chExt cx="1145217" cy="1490719"/>
                    </a:xfrm>
                  </p:grpSpPr>
                  <p:sp>
                    <p:nvSpPr>
                      <p:cNvPr id="56" name="フローチャート : 磁気ディスク 63">
                        <a:extLst>
                          <a:ext uri="{FF2B5EF4-FFF2-40B4-BE49-F238E27FC236}">
                            <a16:creationId xmlns:a16="http://schemas.microsoft.com/office/drawing/2014/main" id="{F4678AB8-560A-D9F7-3163-F69E08E5336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847590" y="2883485"/>
                        <a:ext cx="1145217" cy="1490719"/>
                      </a:xfrm>
                      <a:prstGeom prst="flowChartMagneticDisk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7" name="円/楕円 64">
                        <a:extLst>
                          <a:ext uri="{FF2B5EF4-FFF2-40B4-BE49-F238E27FC236}">
                            <a16:creationId xmlns:a16="http://schemas.microsoft.com/office/drawing/2014/main" id="{F63CF898-395D-A569-8CD1-6C73E830F34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199192" y="3023955"/>
                        <a:ext cx="442012" cy="185475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55" name="大波 6">
                      <a:extLst>
                        <a:ext uri="{FF2B5EF4-FFF2-40B4-BE49-F238E27FC236}">
                          <a16:creationId xmlns:a16="http://schemas.microsoft.com/office/drawing/2014/main" id="{63F52518-57C4-E62D-4DB7-6D01CE08CD6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70057" y="3272253"/>
                      <a:ext cx="1116743" cy="987346"/>
                    </a:xfrm>
                    <a:custGeom>
                      <a:avLst/>
                      <a:gdLst>
                        <a:gd name="connsiteX0" fmla="*/ 0 w 294100"/>
                        <a:gd name="connsiteY0" fmla="*/ 29722 h 1051729"/>
                        <a:gd name="connsiteX1" fmla="*/ 294100 w 294100"/>
                        <a:gd name="connsiteY1" fmla="*/ 29722 h 1051729"/>
                        <a:gd name="connsiteX2" fmla="*/ 294100 w 294100"/>
                        <a:gd name="connsiteY2" fmla="*/ 1022007 h 1051729"/>
                        <a:gd name="connsiteX3" fmla="*/ 0 w 294100"/>
                        <a:gd name="connsiteY3" fmla="*/ 1022007 h 1051729"/>
                        <a:gd name="connsiteX4" fmla="*/ 0 w 294100"/>
                        <a:gd name="connsiteY4" fmla="*/ 29722 h 1051729"/>
                        <a:gd name="connsiteX0" fmla="*/ 3757 w 297857"/>
                        <a:gd name="connsiteY0" fmla="*/ 28600 h 1049484"/>
                        <a:gd name="connsiteX1" fmla="*/ 297857 w 297857"/>
                        <a:gd name="connsiteY1" fmla="*/ 28600 h 1049484"/>
                        <a:gd name="connsiteX2" fmla="*/ 297857 w 297857"/>
                        <a:gd name="connsiteY2" fmla="*/ 1020885 h 1049484"/>
                        <a:gd name="connsiteX3" fmla="*/ 3757 w 297857"/>
                        <a:gd name="connsiteY3" fmla="*/ 1020885 h 1049484"/>
                        <a:gd name="connsiteX4" fmla="*/ 0 w 297857"/>
                        <a:gd name="connsiteY4" fmla="*/ 534988 h 1049484"/>
                        <a:gd name="connsiteX5" fmla="*/ 3757 w 297857"/>
                        <a:gd name="connsiteY5" fmla="*/ 28600 h 1049484"/>
                        <a:gd name="connsiteX0" fmla="*/ 0 w 297857"/>
                        <a:gd name="connsiteY0" fmla="*/ 534988 h 1049484"/>
                        <a:gd name="connsiteX1" fmla="*/ 3757 w 297857"/>
                        <a:gd name="connsiteY1" fmla="*/ 28600 h 1049484"/>
                        <a:gd name="connsiteX2" fmla="*/ 297857 w 297857"/>
                        <a:gd name="connsiteY2" fmla="*/ 28600 h 1049484"/>
                        <a:gd name="connsiteX3" fmla="*/ 297857 w 297857"/>
                        <a:gd name="connsiteY3" fmla="*/ 1020885 h 1049484"/>
                        <a:gd name="connsiteX4" fmla="*/ 3757 w 297857"/>
                        <a:gd name="connsiteY4" fmla="*/ 1020885 h 1049484"/>
                        <a:gd name="connsiteX5" fmla="*/ 91440 w 297857"/>
                        <a:gd name="connsiteY5" fmla="*/ 626428 h 1049484"/>
                        <a:gd name="connsiteX0" fmla="*/ 294 w 294394"/>
                        <a:gd name="connsiteY0" fmla="*/ 28600 h 1049484"/>
                        <a:gd name="connsiteX1" fmla="*/ 294394 w 294394"/>
                        <a:gd name="connsiteY1" fmla="*/ 28600 h 1049484"/>
                        <a:gd name="connsiteX2" fmla="*/ 294394 w 294394"/>
                        <a:gd name="connsiteY2" fmla="*/ 1020885 h 1049484"/>
                        <a:gd name="connsiteX3" fmla="*/ 294 w 294394"/>
                        <a:gd name="connsiteY3" fmla="*/ 1020885 h 1049484"/>
                        <a:gd name="connsiteX4" fmla="*/ 87977 w 294394"/>
                        <a:gd name="connsiteY4" fmla="*/ 626428 h 1049484"/>
                        <a:gd name="connsiteX0" fmla="*/ 0 w 294100"/>
                        <a:gd name="connsiteY0" fmla="*/ 28600 h 1049484"/>
                        <a:gd name="connsiteX1" fmla="*/ 294100 w 294100"/>
                        <a:gd name="connsiteY1" fmla="*/ 28600 h 1049484"/>
                        <a:gd name="connsiteX2" fmla="*/ 294100 w 294100"/>
                        <a:gd name="connsiteY2" fmla="*/ 1020885 h 1049484"/>
                        <a:gd name="connsiteX3" fmla="*/ 0 w 294100"/>
                        <a:gd name="connsiteY3" fmla="*/ 1020885 h 1049484"/>
                        <a:gd name="connsiteX0" fmla="*/ 0 w 303625"/>
                        <a:gd name="connsiteY0" fmla="*/ 29983 h 1039437"/>
                        <a:gd name="connsiteX1" fmla="*/ 303625 w 303625"/>
                        <a:gd name="connsiteY1" fmla="*/ 18553 h 1039437"/>
                        <a:gd name="connsiteX2" fmla="*/ 303625 w 303625"/>
                        <a:gd name="connsiteY2" fmla="*/ 1010838 h 1039437"/>
                        <a:gd name="connsiteX3" fmla="*/ 9525 w 303625"/>
                        <a:gd name="connsiteY3" fmla="*/ 1010838 h 1039437"/>
                        <a:gd name="connsiteX0" fmla="*/ 0 w 303926"/>
                        <a:gd name="connsiteY0" fmla="*/ 29983 h 1039437"/>
                        <a:gd name="connsiteX1" fmla="*/ 303625 w 303926"/>
                        <a:gd name="connsiteY1" fmla="*/ 18553 h 1039437"/>
                        <a:gd name="connsiteX2" fmla="*/ 303926 w 303926"/>
                        <a:gd name="connsiteY2" fmla="*/ 939057 h 1039437"/>
                        <a:gd name="connsiteX3" fmla="*/ 303625 w 303926"/>
                        <a:gd name="connsiteY3" fmla="*/ 1010838 h 1039437"/>
                        <a:gd name="connsiteX4" fmla="*/ 9525 w 303926"/>
                        <a:gd name="connsiteY4" fmla="*/ 1010838 h 1039437"/>
                        <a:gd name="connsiteX0" fmla="*/ 0 w 325373"/>
                        <a:gd name="connsiteY0" fmla="*/ 29983 h 1039437"/>
                        <a:gd name="connsiteX1" fmla="*/ 303625 w 325373"/>
                        <a:gd name="connsiteY1" fmla="*/ 18553 h 1039437"/>
                        <a:gd name="connsiteX2" fmla="*/ 301386 w 325373"/>
                        <a:gd name="connsiteY2" fmla="*/ 730778 h 1039437"/>
                        <a:gd name="connsiteX3" fmla="*/ 303926 w 325373"/>
                        <a:gd name="connsiteY3" fmla="*/ 939057 h 1039437"/>
                        <a:gd name="connsiteX4" fmla="*/ 303625 w 325373"/>
                        <a:gd name="connsiteY4" fmla="*/ 1010838 h 1039437"/>
                        <a:gd name="connsiteX5" fmla="*/ 9525 w 325373"/>
                        <a:gd name="connsiteY5" fmla="*/ 1010838 h 1039437"/>
                        <a:gd name="connsiteX0" fmla="*/ 0 w 325373"/>
                        <a:gd name="connsiteY0" fmla="*/ 29983 h 1039437"/>
                        <a:gd name="connsiteX1" fmla="*/ 303625 w 325373"/>
                        <a:gd name="connsiteY1" fmla="*/ 18553 h 1039437"/>
                        <a:gd name="connsiteX2" fmla="*/ 301386 w 325373"/>
                        <a:gd name="connsiteY2" fmla="*/ 730778 h 1039437"/>
                        <a:gd name="connsiteX3" fmla="*/ 298844 w 325373"/>
                        <a:gd name="connsiteY3" fmla="*/ 832377 h 1039437"/>
                        <a:gd name="connsiteX4" fmla="*/ 303926 w 325373"/>
                        <a:gd name="connsiteY4" fmla="*/ 939057 h 1039437"/>
                        <a:gd name="connsiteX5" fmla="*/ 303625 w 325373"/>
                        <a:gd name="connsiteY5" fmla="*/ 1010838 h 1039437"/>
                        <a:gd name="connsiteX6" fmla="*/ 9525 w 325373"/>
                        <a:gd name="connsiteY6" fmla="*/ 1010838 h 1039437"/>
                        <a:gd name="connsiteX0" fmla="*/ 0 w 325373"/>
                        <a:gd name="connsiteY0" fmla="*/ 29983 h 1039437"/>
                        <a:gd name="connsiteX1" fmla="*/ 303625 w 325373"/>
                        <a:gd name="connsiteY1" fmla="*/ 18553 h 1039437"/>
                        <a:gd name="connsiteX2" fmla="*/ 301386 w 325373"/>
                        <a:gd name="connsiteY2" fmla="*/ 730778 h 1039437"/>
                        <a:gd name="connsiteX3" fmla="*/ 126124 w 325373"/>
                        <a:gd name="connsiteY3" fmla="*/ 834917 h 1039437"/>
                        <a:gd name="connsiteX4" fmla="*/ 303926 w 325373"/>
                        <a:gd name="connsiteY4" fmla="*/ 939057 h 1039437"/>
                        <a:gd name="connsiteX5" fmla="*/ 303625 w 325373"/>
                        <a:gd name="connsiteY5" fmla="*/ 1010838 h 1039437"/>
                        <a:gd name="connsiteX6" fmla="*/ 9525 w 325373"/>
                        <a:gd name="connsiteY6" fmla="*/ 1010838 h 1039437"/>
                        <a:gd name="connsiteX0" fmla="*/ 0 w 325373"/>
                        <a:gd name="connsiteY0" fmla="*/ 29983 h 1039437"/>
                        <a:gd name="connsiteX1" fmla="*/ 303625 w 325373"/>
                        <a:gd name="connsiteY1" fmla="*/ 18553 h 1039437"/>
                        <a:gd name="connsiteX2" fmla="*/ 301386 w 325373"/>
                        <a:gd name="connsiteY2" fmla="*/ 730778 h 1039437"/>
                        <a:gd name="connsiteX3" fmla="*/ 126124 w 325373"/>
                        <a:gd name="connsiteY3" fmla="*/ 834917 h 1039437"/>
                        <a:gd name="connsiteX4" fmla="*/ 303926 w 325373"/>
                        <a:gd name="connsiteY4" fmla="*/ 939057 h 1039437"/>
                        <a:gd name="connsiteX5" fmla="*/ 303625 w 325373"/>
                        <a:gd name="connsiteY5" fmla="*/ 1010838 h 1039437"/>
                        <a:gd name="connsiteX6" fmla="*/ 9525 w 325373"/>
                        <a:gd name="connsiteY6" fmla="*/ 1010838 h 1039437"/>
                        <a:gd name="connsiteX0" fmla="*/ 0 w 333368"/>
                        <a:gd name="connsiteY0" fmla="*/ 29983 h 1039437"/>
                        <a:gd name="connsiteX1" fmla="*/ 303625 w 333368"/>
                        <a:gd name="connsiteY1" fmla="*/ 18553 h 1039437"/>
                        <a:gd name="connsiteX2" fmla="*/ 321703 w 333368"/>
                        <a:gd name="connsiteY2" fmla="*/ 156737 h 1039437"/>
                        <a:gd name="connsiteX3" fmla="*/ 301386 w 333368"/>
                        <a:gd name="connsiteY3" fmla="*/ 730778 h 1039437"/>
                        <a:gd name="connsiteX4" fmla="*/ 126124 w 333368"/>
                        <a:gd name="connsiteY4" fmla="*/ 834917 h 1039437"/>
                        <a:gd name="connsiteX5" fmla="*/ 303926 w 333368"/>
                        <a:gd name="connsiteY5" fmla="*/ 939057 h 1039437"/>
                        <a:gd name="connsiteX6" fmla="*/ 303625 w 333368"/>
                        <a:gd name="connsiteY6" fmla="*/ 1010838 h 1039437"/>
                        <a:gd name="connsiteX7" fmla="*/ 9525 w 333368"/>
                        <a:gd name="connsiteY7" fmla="*/ 1010838 h 1039437"/>
                        <a:gd name="connsiteX0" fmla="*/ 0 w 333368"/>
                        <a:gd name="connsiteY0" fmla="*/ 29983 h 1039437"/>
                        <a:gd name="connsiteX1" fmla="*/ 303625 w 333368"/>
                        <a:gd name="connsiteY1" fmla="*/ 18553 h 1039437"/>
                        <a:gd name="connsiteX2" fmla="*/ 321703 w 333368"/>
                        <a:gd name="connsiteY2" fmla="*/ 156737 h 1039437"/>
                        <a:gd name="connsiteX3" fmla="*/ 316622 w 333368"/>
                        <a:gd name="connsiteY3" fmla="*/ 344698 h 1039437"/>
                        <a:gd name="connsiteX4" fmla="*/ 301386 w 333368"/>
                        <a:gd name="connsiteY4" fmla="*/ 730778 h 1039437"/>
                        <a:gd name="connsiteX5" fmla="*/ 126124 w 333368"/>
                        <a:gd name="connsiteY5" fmla="*/ 834917 h 1039437"/>
                        <a:gd name="connsiteX6" fmla="*/ 303926 w 333368"/>
                        <a:gd name="connsiteY6" fmla="*/ 939057 h 1039437"/>
                        <a:gd name="connsiteX7" fmla="*/ 303625 w 333368"/>
                        <a:gd name="connsiteY7" fmla="*/ 1010838 h 1039437"/>
                        <a:gd name="connsiteX8" fmla="*/ 9525 w 333368"/>
                        <a:gd name="connsiteY8" fmla="*/ 1010838 h 1039437"/>
                        <a:gd name="connsiteX0" fmla="*/ 0 w 333368"/>
                        <a:gd name="connsiteY0" fmla="*/ 29983 h 1039437"/>
                        <a:gd name="connsiteX1" fmla="*/ 303625 w 333368"/>
                        <a:gd name="connsiteY1" fmla="*/ 18553 h 1039437"/>
                        <a:gd name="connsiteX2" fmla="*/ 321703 w 333368"/>
                        <a:gd name="connsiteY2" fmla="*/ 156737 h 1039437"/>
                        <a:gd name="connsiteX3" fmla="*/ 316622 w 333368"/>
                        <a:gd name="connsiteY3" fmla="*/ 344698 h 1039437"/>
                        <a:gd name="connsiteX4" fmla="*/ 319161 w 333368"/>
                        <a:gd name="connsiteY4" fmla="*/ 471698 h 1039437"/>
                        <a:gd name="connsiteX5" fmla="*/ 301386 w 333368"/>
                        <a:gd name="connsiteY5" fmla="*/ 730778 h 1039437"/>
                        <a:gd name="connsiteX6" fmla="*/ 126124 w 333368"/>
                        <a:gd name="connsiteY6" fmla="*/ 834917 h 1039437"/>
                        <a:gd name="connsiteX7" fmla="*/ 303926 w 333368"/>
                        <a:gd name="connsiteY7" fmla="*/ 939057 h 1039437"/>
                        <a:gd name="connsiteX8" fmla="*/ 303625 w 333368"/>
                        <a:gd name="connsiteY8" fmla="*/ 1010838 h 1039437"/>
                        <a:gd name="connsiteX9" fmla="*/ 9525 w 333368"/>
                        <a:gd name="connsiteY9" fmla="*/ 1010838 h 1039437"/>
                        <a:gd name="connsiteX0" fmla="*/ 0 w 333368"/>
                        <a:gd name="connsiteY0" fmla="*/ 29983 h 1039437"/>
                        <a:gd name="connsiteX1" fmla="*/ 303625 w 333368"/>
                        <a:gd name="connsiteY1" fmla="*/ 18553 h 1039437"/>
                        <a:gd name="connsiteX2" fmla="*/ 321703 w 333368"/>
                        <a:gd name="connsiteY2" fmla="*/ 156737 h 1039437"/>
                        <a:gd name="connsiteX3" fmla="*/ 316622 w 333368"/>
                        <a:gd name="connsiteY3" fmla="*/ 344698 h 1039437"/>
                        <a:gd name="connsiteX4" fmla="*/ 319161 w 333368"/>
                        <a:gd name="connsiteY4" fmla="*/ 471698 h 1039437"/>
                        <a:gd name="connsiteX5" fmla="*/ 319161 w 333368"/>
                        <a:gd name="connsiteY5" fmla="*/ 591078 h 1039437"/>
                        <a:gd name="connsiteX6" fmla="*/ 301386 w 333368"/>
                        <a:gd name="connsiteY6" fmla="*/ 730778 h 1039437"/>
                        <a:gd name="connsiteX7" fmla="*/ 126124 w 333368"/>
                        <a:gd name="connsiteY7" fmla="*/ 834917 h 1039437"/>
                        <a:gd name="connsiteX8" fmla="*/ 303926 w 333368"/>
                        <a:gd name="connsiteY8" fmla="*/ 939057 h 1039437"/>
                        <a:gd name="connsiteX9" fmla="*/ 303625 w 333368"/>
                        <a:gd name="connsiteY9" fmla="*/ 1010838 h 1039437"/>
                        <a:gd name="connsiteX10" fmla="*/ 9525 w 333368"/>
                        <a:gd name="connsiteY10" fmla="*/ 1010838 h 1039437"/>
                        <a:gd name="connsiteX0" fmla="*/ 0 w 333368"/>
                        <a:gd name="connsiteY0" fmla="*/ 29983 h 1039437"/>
                        <a:gd name="connsiteX1" fmla="*/ 303625 w 333368"/>
                        <a:gd name="connsiteY1" fmla="*/ 18553 h 1039437"/>
                        <a:gd name="connsiteX2" fmla="*/ 321703 w 333368"/>
                        <a:gd name="connsiteY2" fmla="*/ 156737 h 1039437"/>
                        <a:gd name="connsiteX3" fmla="*/ 316622 w 333368"/>
                        <a:gd name="connsiteY3" fmla="*/ 344698 h 1039437"/>
                        <a:gd name="connsiteX4" fmla="*/ 319161 w 333368"/>
                        <a:gd name="connsiteY4" fmla="*/ 471698 h 1039437"/>
                        <a:gd name="connsiteX5" fmla="*/ 260744 w 333368"/>
                        <a:gd name="connsiteY5" fmla="*/ 591078 h 1039437"/>
                        <a:gd name="connsiteX6" fmla="*/ 301386 w 333368"/>
                        <a:gd name="connsiteY6" fmla="*/ 730778 h 1039437"/>
                        <a:gd name="connsiteX7" fmla="*/ 126124 w 333368"/>
                        <a:gd name="connsiteY7" fmla="*/ 834917 h 1039437"/>
                        <a:gd name="connsiteX8" fmla="*/ 303926 w 333368"/>
                        <a:gd name="connsiteY8" fmla="*/ 939057 h 1039437"/>
                        <a:gd name="connsiteX9" fmla="*/ 303625 w 333368"/>
                        <a:gd name="connsiteY9" fmla="*/ 1010838 h 1039437"/>
                        <a:gd name="connsiteX10" fmla="*/ 9525 w 333368"/>
                        <a:gd name="connsiteY10" fmla="*/ 1010838 h 1039437"/>
                        <a:gd name="connsiteX0" fmla="*/ 0 w 333368"/>
                        <a:gd name="connsiteY0" fmla="*/ 29983 h 1039437"/>
                        <a:gd name="connsiteX1" fmla="*/ 303625 w 333368"/>
                        <a:gd name="connsiteY1" fmla="*/ 18553 h 1039437"/>
                        <a:gd name="connsiteX2" fmla="*/ 321703 w 333368"/>
                        <a:gd name="connsiteY2" fmla="*/ 156737 h 1039437"/>
                        <a:gd name="connsiteX3" fmla="*/ 316622 w 333368"/>
                        <a:gd name="connsiteY3" fmla="*/ 344698 h 1039437"/>
                        <a:gd name="connsiteX4" fmla="*/ 319164 w 333368"/>
                        <a:gd name="connsiteY4" fmla="*/ 362478 h 1039437"/>
                        <a:gd name="connsiteX5" fmla="*/ 319161 w 333368"/>
                        <a:gd name="connsiteY5" fmla="*/ 471698 h 1039437"/>
                        <a:gd name="connsiteX6" fmla="*/ 260744 w 333368"/>
                        <a:gd name="connsiteY6" fmla="*/ 591078 h 1039437"/>
                        <a:gd name="connsiteX7" fmla="*/ 301386 w 333368"/>
                        <a:gd name="connsiteY7" fmla="*/ 730778 h 1039437"/>
                        <a:gd name="connsiteX8" fmla="*/ 126124 w 333368"/>
                        <a:gd name="connsiteY8" fmla="*/ 834917 h 1039437"/>
                        <a:gd name="connsiteX9" fmla="*/ 303926 w 333368"/>
                        <a:gd name="connsiteY9" fmla="*/ 939057 h 1039437"/>
                        <a:gd name="connsiteX10" fmla="*/ 303625 w 333368"/>
                        <a:gd name="connsiteY10" fmla="*/ 1010838 h 1039437"/>
                        <a:gd name="connsiteX11" fmla="*/ 9525 w 333368"/>
                        <a:gd name="connsiteY11" fmla="*/ 1010838 h 1039437"/>
                        <a:gd name="connsiteX0" fmla="*/ 0 w 333368"/>
                        <a:gd name="connsiteY0" fmla="*/ 29983 h 1039437"/>
                        <a:gd name="connsiteX1" fmla="*/ 303625 w 333368"/>
                        <a:gd name="connsiteY1" fmla="*/ 18553 h 1039437"/>
                        <a:gd name="connsiteX2" fmla="*/ 321703 w 333368"/>
                        <a:gd name="connsiteY2" fmla="*/ 156737 h 1039437"/>
                        <a:gd name="connsiteX3" fmla="*/ 126125 w 333368"/>
                        <a:gd name="connsiteY3" fmla="*/ 367558 h 1039437"/>
                        <a:gd name="connsiteX4" fmla="*/ 319164 w 333368"/>
                        <a:gd name="connsiteY4" fmla="*/ 362478 h 1039437"/>
                        <a:gd name="connsiteX5" fmla="*/ 319161 w 333368"/>
                        <a:gd name="connsiteY5" fmla="*/ 471698 h 1039437"/>
                        <a:gd name="connsiteX6" fmla="*/ 260744 w 333368"/>
                        <a:gd name="connsiteY6" fmla="*/ 591078 h 1039437"/>
                        <a:gd name="connsiteX7" fmla="*/ 301386 w 333368"/>
                        <a:gd name="connsiteY7" fmla="*/ 730778 h 1039437"/>
                        <a:gd name="connsiteX8" fmla="*/ 126124 w 333368"/>
                        <a:gd name="connsiteY8" fmla="*/ 834917 h 1039437"/>
                        <a:gd name="connsiteX9" fmla="*/ 303926 w 333368"/>
                        <a:gd name="connsiteY9" fmla="*/ 939057 h 1039437"/>
                        <a:gd name="connsiteX10" fmla="*/ 303625 w 333368"/>
                        <a:gd name="connsiteY10" fmla="*/ 1010838 h 1039437"/>
                        <a:gd name="connsiteX11" fmla="*/ 9525 w 333368"/>
                        <a:gd name="connsiteY11" fmla="*/ 1010838 h 1039437"/>
                        <a:gd name="connsiteX0" fmla="*/ 0 w 336012"/>
                        <a:gd name="connsiteY0" fmla="*/ 29983 h 1039437"/>
                        <a:gd name="connsiteX1" fmla="*/ 303625 w 336012"/>
                        <a:gd name="connsiteY1" fmla="*/ 18553 h 1039437"/>
                        <a:gd name="connsiteX2" fmla="*/ 319160 w 336012"/>
                        <a:gd name="connsiteY2" fmla="*/ 95778 h 1039437"/>
                        <a:gd name="connsiteX3" fmla="*/ 321703 w 336012"/>
                        <a:gd name="connsiteY3" fmla="*/ 156737 h 1039437"/>
                        <a:gd name="connsiteX4" fmla="*/ 126125 w 336012"/>
                        <a:gd name="connsiteY4" fmla="*/ 367558 h 1039437"/>
                        <a:gd name="connsiteX5" fmla="*/ 319164 w 336012"/>
                        <a:gd name="connsiteY5" fmla="*/ 362478 h 1039437"/>
                        <a:gd name="connsiteX6" fmla="*/ 319161 w 336012"/>
                        <a:gd name="connsiteY6" fmla="*/ 471698 h 1039437"/>
                        <a:gd name="connsiteX7" fmla="*/ 260744 w 336012"/>
                        <a:gd name="connsiteY7" fmla="*/ 591078 h 1039437"/>
                        <a:gd name="connsiteX8" fmla="*/ 301386 w 336012"/>
                        <a:gd name="connsiteY8" fmla="*/ 730778 h 1039437"/>
                        <a:gd name="connsiteX9" fmla="*/ 126124 w 336012"/>
                        <a:gd name="connsiteY9" fmla="*/ 834917 h 1039437"/>
                        <a:gd name="connsiteX10" fmla="*/ 303926 w 336012"/>
                        <a:gd name="connsiteY10" fmla="*/ 939057 h 1039437"/>
                        <a:gd name="connsiteX11" fmla="*/ 303625 w 336012"/>
                        <a:gd name="connsiteY11" fmla="*/ 1010838 h 1039437"/>
                        <a:gd name="connsiteX12" fmla="*/ 9525 w 336012"/>
                        <a:gd name="connsiteY12" fmla="*/ 1010838 h 1039437"/>
                        <a:gd name="connsiteX0" fmla="*/ 0 w 326067"/>
                        <a:gd name="connsiteY0" fmla="*/ 29983 h 1039437"/>
                        <a:gd name="connsiteX1" fmla="*/ 303625 w 326067"/>
                        <a:gd name="connsiteY1" fmla="*/ 18553 h 1039437"/>
                        <a:gd name="connsiteX2" fmla="*/ 194703 w 326067"/>
                        <a:gd name="connsiteY2" fmla="*/ 133878 h 1039437"/>
                        <a:gd name="connsiteX3" fmla="*/ 321703 w 326067"/>
                        <a:gd name="connsiteY3" fmla="*/ 156737 h 1039437"/>
                        <a:gd name="connsiteX4" fmla="*/ 126125 w 326067"/>
                        <a:gd name="connsiteY4" fmla="*/ 367558 h 1039437"/>
                        <a:gd name="connsiteX5" fmla="*/ 319164 w 326067"/>
                        <a:gd name="connsiteY5" fmla="*/ 362478 h 1039437"/>
                        <a:gd name="connsiteX6" fmla="*/ 319161 w 326067"/>
                        <a:gd name="connsiteY6" fmla="*/ 471698 h 1039437"/>
                        <a:gd name="connsiteX7" fmla="*/ 260744 w 326067"/>
                        <a:gd name="connsiteY7" fmla="*/ 591078 h 1039437"/>
                        <a:gd name="connsiteX8" fmla="*/ 301386 w 326067"/>
                        <a:gd name="connsiteY8" fmla="*/ 730778 h 1039437"/>
                        <a:gd name="connsiteX9" fmla="*/ 126124 w 326067"/>
                        <a:gd name="connsiteY9" fmla="*/ 834917 h 1039437"/>
                        <a:gd name="connsiteX10" fmla="*/ 303926 w 326067"/>
                        <a:gd name="connsiteY10" fmla="*/ 939057 h 1039437"/>
                        <a:gd name="connsiteX11" fmla="*/ 303625 w 326067"/>
                        <a:gd name="connsiteY11" fmla="*/ 1010838 h 1039437"/>
                        <a:gd name="connsiteX12" fmla="*/ 9525 w 326067"/>
                        <a:gd name="connsiteY12" fmla="*/ 1010838 h 1039437"/>
                        <a:gd name="connsiteX0" fmla="*/ 0 w 326067"/>
                        <a:gd name="connsiteY0" fmla="*/ 29983 h 1039437"/>
                        <a:gd name="connsiteX1" fmla="*/ 303625 w 326067"/>
                        <a:gd name="connsiteY1" fmla="*/ 18553 h 1039437"/>
                        <a:gd name="connsiteX2" fmla="*/ 194703 w 326067"/>
                        <a:gd name="connsiteY2" fmla="*/ 133878 h 1039437"/>
                        <a:gd name="connsiteX3" fmla="*/ 321703 w 326067"/>
                        <a:gd name="connsiteY3" fmla="*/ 156737 h 1039437"/>
                        <a:gd name="connsiteX4" fmla="*/ 126125 w 326067"/>
                        <a:gd name="connsiteY4" fmla="*/ 367558 h 1039437"/>
                        <a:gd name="connsiteX5" fmla="*/ 319164 w 326067"/>
                        <a:gd name="connsiteY5" fmla="*/ 362478 h 1039437"/>
                        <a:gd name="connsiteX6" fmla="*/ 319161 w 326067"/>
                        <a:gd name="connsiteY6" fmla="*/ 471698 h 1039437"/>
                        <a:gd name="connsiteX7" fmla="*/ 187084 w 326067"/>
                        <a:gd name="connsiteY7" fmla="*/ 560598 h 1039437"/>
                        <a:gd name="connsiteX8" fmla="*/ 301386 w 326067"/>
                        <a:gd name="connsiteY8" fmla="*/ 730778 h 1039437"/>
                        <a:gd name="connsiteX9" fmla="*/ 126124 w 326067"/>
                        <a:gd name="connsiteY9" fmla="*/ 834917 h 1039437"/>
                        <a:gd name="connsiteX10" fmla="*/ 303926 w 326067"/>
                        <a:gd name="connsiteY10" fmla="*/ 939057 h 1039437"/>
                        <a:gd name="connsiteX11" fmla="*/ 303625 w 326067"/>
                        <a:gd name="connsiteY11" fmla="*/ 1010838 h 1039437"/>
                        <a:gd name="connsiteX12" fmla="*/ 9525 w 326067"/>
                        <a:gd name="connsiteY12" fmla="*/ 1010838 h 1039437"/>
                        <a:gd name="connsiteX0" fmla="*/ 0 w 326067"/>
                        <a:gd name="connsiteY0" fmla="*/ 29983 h 1039437"/>
                        <a:gd name="connsiteX1" fmla="*/ 303625 w 326067"/>
                        <a:gd name="connsiteY1" fmla="*/ 18553 h 1039437"/>
                        <a:gd name="connsiteX2" fmla="*/ 194703 w 326067"/>
                        <a:gd name="connsiteY2" fmla="*/ 133878 h 1039437"/>
                        <a:gd name="connsiteX3" fmla="*/ 321703 w 326067"/>
                        <a:gd name="connsiteY3" fmla="*/ 156737 h 1039437"/>
                        <a:gd name="connsiteX4" fmla="*/ 126125 w 326067"/>
                        <a:gd name="connsiteY4" fmla="*/ 367558 h 1039437"/>
                        <a:gd name="connsiteX5" fmla="*/ 319164 w 326067"/>
                        <a:gd name="connsiteY5" fmla="*/ 362478 h 1039437"/>
                        <a:gd name="connsiteX6" fmla="*/ 319161 w 326067"/>
                        <a:gd name="connsiteY6" fmla="*/ 471698 h 1039437"/>
                        <a:gd name="connsiteX7" fmla="*/ 187084 w 326067"/>
                        <a:gd name="connsiteY7" fmla="*/ 560598 h 1039437"/>
                        <a:gd name="connsiteX8" fmla="*/ 301386 w 326067"/>
                        <a:gd name="connsiteY8" fmla="*/ 730778 h 1039437"/>
                        <a:gd name="connsiteX9" fmla="*/ 126124 w 326067"/>
                        <a:gd name="connsiteY9" fmla="*/ 834917 h 1039437"/>
                        <a:gd name="connsiteX10" fmla="*/ 303926 w 326067"/>
                        <a:gd name="connsiteY10" fmla="*/ 939057 h 1039437"/>
                        <a:gd name="connsiteX11" fmla="*/ 303625 w 326067"/>
                        <a:gd name="connsiteY11" fmla="*/ 1010838 h 1039437"/>
                        <a:gd name="connsiteX12" fmla="*/ 9525 w 326067"/>
                        <a:gd name="connsiteY12" fmla="*/ 1010838 h 1039437"/>
                        <a:gd name="connsiteX0" fmla="*/ 0 w 326067"/>
                        <a:gd name="connsiteY0" fmla="*/ 29983 h 1039437"/>
                        <a:gd name="connsiteX1" fmla="*/ 303625 w 326067"/>
                        <a:gd name="connsiteY1" fmla="*/ 18553 h 1039437"/>
                        <a:gd name="connsiteX2" fmla="*/ 194703 w 326067"/>
                        <a:gd name="connsiteY2" fmla="*/ 133878 h 1039437"/>
                        <a:gd name="connsiteX3" fmla="*/ 321703 w 326067"/>
                        <a:gd name="connsiteY3" fmla="*/ 156737 h 1039437"/>
                        <a:gd name="connsiteX4" fmla="*/ 126125 w 326067"/>
                        <a:gd name="connsiteY4" fmla="*/ 367558 h 1039437"/>
                        <a:gd name="connsiteX5" fmla="*/ 319164 w 326067"/>
                        <a:gd name="connsiteY5" fmla="*/ 362478 h 1039437"/>
                        <a:gd name="connsiteX6" fmla="*/ 319161 w 326067"/>
                        <a:gd name="connsiteY6" fmla="*/ 471698 h 1039437"/>
                        <a:gd name="connsiteX7" fmla="*/ 187084 w 326067"/>
                        <a:gd name="connsiteY7" fmla="*/ 560598 h 1039437"/>
                        <a:gd name="connsiteX8" fmla="*/ 301386 w 326067"/>
                        <a:gd name="connsiteY8" fmla="*/ 730778 h 1039437"/>
                        <a:gd name="connsiteX9" fmla="*/ 126124 w 326067"/>
                        <a:gd name="connsiteY9" fmla="*/ 834917 h 1039437"/>
                        <a:gd name="connsiteX10" fmla="*/ 303926 w 326067"/>
                        <a:gd name="connsiteY10" fmla="*/ 939057 h 1039437"/>
                        <a:gd name="connsiteX11" fmla="*/ 303625 w 326067"/>
                        <a:gd name="connsiteY11" fmla="*/ 1010838 h 1039437"/>
                        <a:gd name="connsiteX12" fmla="*/ 9525 w 326067"/>
                        <a:gd name="connsiteY12" fmla="*/ 1010838 h 1039437"/>
                        <a:gd name="connsiteX0" fmla="*/ 0 w 326067"/>
                        <a:gd name="connsiteY0" fmla="*/ 29983 h 1039437"/>
                        <a:gd name="connsiteX1" fmla="*/ 303625 w 326067"/>
                        <a:gd name="connsiteY1" fmla="*/ 18553 h 1039437"/>
                        <a:gd name="connsiteX2" fmla="*/ 194703 w 326067"/>
                        <a:gd name="connsiteY2" fmla="*/ 133878 h 1039437"/>
                        <a:gd name="connsiteX3" fmla="*/ 321703 w 326067"/>
                        <a:gd name="connsiteY3" fmla="*/ 156737 h 1039437"/>
                        <a:gd name="connsiteX4" fmla="*/ 126125 w 326067"/>
                        <a:gd name="connsiteY4" fmla="*/ 367558 h 1039437"/>
                        <a:gd name="connsiteX5" fmla="*/ 319164 w 326067"/>
                        <a:gd name="connsiteY5" fmla="*/ 362478 h 1039437"/>
                        <a:gd name="connsiteX6" fmla="*/ 319161 w 326067"/>
                        <a:gd name="connsiteY6" fmla="*/ 471698 h 1039437"/>
                        <a:gd name="connsiteX7" fmla="*/ 187084 w 326067"/>
                        <a:gd name="connsiteY7" fmla="*/ 560598 h 1039437"/>
                        <a:gd name="connsiteX8" fmla="*/ 301386 w 326067"/>
                        <a:gd name="connsiteY8" fmla="*/ 730778 h 1039437"/>
                        <a:gd name="connsiteX9" fmla="*/ 188396 w 326067"/>
                        <a:gd name="connsiteY9" fmla="*/ 724709 h 1039437"/>
                        <a:gd name="connsiteX10" fmla="*/ 303926 w 326067"/>
                        <a:gd name="connsiteY10" fmla="*/ 939057 h 1039437"/>
                        <a:gd name="connsiteX11" fmla="*/ 303625 w 326067"/>
                        <a:gd name="connsiteY11" fmla="*/ 1010838 h 1039437"/>
                        <a:gd name="connsiteX12" fmla="*/ 9525 w 326067"/>
                        <a:gd name="connsiteY12" fmla="*/ 1010838 h 1039437"/>
                        <a:gd name="connsiteX0" fmla="*/ 0 w 326067"/>
                        <a:gd name="connsiteY0" fmla="*/ 29983 h 1011213"/>
                        <a:gd name="connsiteX1" fmla="*/ 303625 w 326067"/>
                        <a:gd name="connsiteY1" fmla="*/ 18553 h 1011213"/>
                        <a:gd name="connsiteX2" fmla="*/ 194703 w 326067"/>
                        <a:gd name="connsiteY2" fmla="*/ 133878 h 1011213"/>
                        <a:gd name="connsiteX3" fmla="*/ 321703 w 326067"/>
                        <a:gd name="connsiteY3" fmla="*/ 156737 h 1011213"/>
                        <a:gd name="connsiteX4" fmla="*/ 126125 w 326067"/>
                        <a:gd name="connsiteY4" fmla="*/ 367558 h 1011213"/>
                        <a:gd name="connsiteX5" fmla="*/ 319164 w 326067"/>
                        <a:gd name="connsiteY5" fmla="*/ 362478 h 1011213"/>
                        <a:gd name="connsiteX6" fmla="*/ 319161 w 326067"/>
                        <a:gd name="connsiteY6" fmla="*/ 471698 h 1011213"/>
                        <a:gd name="connsiteX7" fmla="*/ 187084 w 326067"/>
                        <a:gd name="connsiteY7" fmla="*/ 560598 h 1011213"/>
                        <a:gd name="connsiteX8" fmla="*/ 301386 w 326067"/>
                        <a:gd name="connsiteY8" fmla="*/ 730778 h 1011213"/>
                        <a:gd name="connsiteX9" fmla="*/ 188396 w 326067"/>
                        <a:gd name="connsiteY9" fmla="*/ 724709 h 1011213"/>
                        <a:gd name="connsiteX10" fmla="*/ 303926 w 326067"/>
                        <a:gd name="connsiteY10" fmla="*/ 939057 h 1011213"/>
                        <a:gd name="connsiteX11" fmla="*/ 303625 w 326067"/>
                        <a:gd name="connsiteY11" fmla="*/ 1010838 h 1011213"/>
                        <a:gd name="connsiteX12" fmla="*/ 140403 w 326067"/>
                        <a:gd name="connsiteY12" fmla="*/ 812192 h 1011213"/>
                        <a:gd name="connsiteX13" fmla="*/ 9525 w 326067"/>
                        <a:gd name="connsiteY13" fmla="*/ 1010838 h 1011213"/>
                        <a:gd name="connsiteX0" fmla="*/ 0 w 326183"/>
                        <a:gd name="connsiteY0" fmla="*/ 29983 h 1011213"/>
                        <a:gd name="connsiteX1" fmla="*/ 303625 w 326183"/>
                        <a:gd name="connsiteY1" fmla="*/ 18553 h 1011213"/>
                        <a:gd name="connsiteX2" fmla="*/ 194703 w 326183"/>
                        <a:gd name="connsiteY2" fmla="*/ 133878 h 1011213"/>
                        <a:gd name="connsiteX3" fmla="*/ 321703 w 326183"/>
                        <a:gd name="connsiteY3" fmla="*/ 156737 h 1011213"/>
                        <a:gd name="connsiteX4" fmla="*/ 262698 w 326183"/>
                        <a:gd name="connsiteY4" fmla="*/ 300474 h 1011213"/>
                        <a:gd name="connsiteX5" fmla="*/ 319164 w 326183"/>
                        <a:gd name="connsiteY5" fmla="*/ 362478 h 1011213"/>
                        <a:gd name="connsiteX6" fmla="*/ 319161 w 326183"/>
                        <a:gd name="connsiteY6" fmla="*/ 471698 h 1011213"/>
                        <a:gd name="connsiteX7" fmla="*/ 187084 w 326183"/>
                        <a:gd name="connsiteY7" fmla="*/ 560598 h 1011213"/>
                        <a:gd name="connsiteX8" fmla="*/ 301386 w 326183"/>
                        <a:gd name="connsiteY8" fmla="*/ 730778 h 1011213"/>
                        <a:gd name="connsiteX9" fmla="*/ 188396 w 326183"/>
                        <a:gd name="connsiteY9" fmla="*/ 724709 h 1011213"/>
                        <a:gd name="connsiteX10" fmla="*/ 303926 w 326183"/>
                        <a:gd name="connsiteY10" fmla="*/ 939057 h 1011213"/>
                        <a:gd name="connsiteX11" fmla="*/ 303625 w 326183"/>
                        <a:gd name="connsiteY11" fmla="*/ 1010838 h 1011213"/>
                        <a:gd name="connsiteX12" fmla="*/ 140403 w 326183"/>
                        <a:gd name="connsiteY12" fmla="*/ 812192 h 1011213"/>
                        <a:gd name="connsiteX13" fmla="*/ 9525 w 326183"/>
                        <a:gd name="connsiteY13" fmla="*/ 1010838 h 1011213"/>
                        <a:gd name="connsiteX0" fmla="*/ 0 w 326183"/>
                        <a:gd name="connsiteY0" fmla="*/ 29983 h 1011213"/>
                        <a:gd name="connsiteX1" fmla="*/ 303625 w 326183"/>
                        <a:gd name="connsiteY1" fmla="*/ 18553 h 1011213"/>
                        <a:gd name="connsiteX2" fmla="*/ 194703 w 326183"/>
                        <a:gd name="connsiteY2" fmla="*/ 133878 h 1011213"/>
                        <a:gd name="connsiteX3" fmla="*/ 321703 w 326183"/>
                        <a:gd name="connsiteY3" fmla="*/ 156737 h 1011213"/>
                        <a:gd name="connsiteX4" fmla="*/ 262698 w 326183"/>
                        <a:gd name="connsiteY4" fmla="*/ 300474 h 1011213"/>
                        <a:gd name="connsiteX5" fmla="*/ 319164 w 326183"/>
                        <a:gd name="connsiteY5" fmla="*/ 362478 h 1011213"/>
                        <a:gd name="connsiteX6" fmla="*/ 319161 w 326183"/>
                        <a:gd name="connsiteY6" fmla="*/ 471698 h 1011213"/>
                        <a:gd name="connsiteX7" fmla="*/ 264216 w 326183"/>
                        <a:gd name="connsiteY7" fmla="*/ 553411 h 1011213"/>
                        <a:gd name="connsiteX8" fmla="*/ 301386 w 326183"/>
                        <a:gd name="connsiteY8" fmla="*/ 730778 h 1011213"/>
                        <a:gd name="connsiteX9" fmla="*/ 188396 w 326183"/>
                        <a:gd name="connsiteY9" fmla="*/ 724709 h 1011213"/>
                        <a:gd name="connsiteX10" fmla="*/ 303926 w 326183"/>
                        <a:gd name="connsiteY10" fmla="*/ 939057 h 1011213"/>
                        <a:gd name="connsiteX11" fmla="*/ 303625 w 326183"/>
                        <a:gd name="connsiteY11" fmla="*/ 1010838 h 1011213"/>
                        <a:gd name="connsiteX12" fmla="*/ 140403 w 326183"/>
                        <a:gd name="connsiteY12" fmla="*/ 812192 h 1011213"/>
                        <a:gd name="connsiteX13" fmla="*/ 9525 w 326183"/>
                        <a:gd name="connsiteY13" fmla="*/ 1010838 h 1011213"/>
                        <a:gd name="connsiteX0" fmla="*/ 0 w 326183"/>
                        <a:gd name="connsiteY0" fmla="*/ 29983 h 1011213"/>
                        <a:gd name="connsiteX1" fmla="*/ 303625 w 326183"/>
                        <a:gd name="connsiteY1" fmla="*/ 18553 h 1011213"/>
                        <a:gd name="connsiteX2" fmla="*/ 194703 w 326183"/>
                        <a:gd name="connsiteY2" fmla="*/ 133878 h 1011213"/>
                        <a:gd name="connsiteX3" fmla="*/ 321703 w 326183"/>
                        <a:gd name="connsiteY3" fmla="*/ 156737 h 1011213"/>
                        <a:gd name="connsiteX4" fmla="*/ 262698 w 326183"/>
                        <a:gd name="connsiteY4" fmla="*/ 300474 h 1011213"/>
                        <a:gd name="connsiteX5" fmla="*/ 319164 w 326183"/>
                        <a:gd name="connsiteY5" fmla="*/ 362478 h 1011213"/>
                        <a:gd name="connsiteX6" fmla="*/ 319161 w 326183"/>
                        <a:gd name="connsiteY6" fmla="*/ 471698 h 1011213"/>
                        <a:gd name="connsiteX7" fmla="*/ 264216 w 326183"/>
                        <a:gd name="connsiteY7" fmla="*/ 553411 h 1011213"/>
                        <a:gd name="connsiteX8" fmla="*/ 301386 w 326183"/>
                        <a:gd name="connsiteY8" fmla="*/ 730778 h 1011213"/>
                        <a:gd name="connsiteX9" fmla="*/ 271189 w 326183"/>
                        <a:gd name="connsiteY9" fmla="*/ 791793 h 1011213"/>
                        <a:gd name="connsiteX10" fmla="*/ 303926 w 326183"/>
                        <a:gd name="connsiteY10" fmla="*/ 939057 h 1011213"/>
                        <a:gd name="connsiteX11" fmla="*/ 303625 w 326183"/>
                        <a:gd name="connsiteY11" fmla="*/ 1010838 h 1011213"/>
                        <a:gd name="connsiteX12" fmla="*/ 140403 w 326183"/>
                        <a:gd name="connsiteY12" fmla="*/ 812192 h 1011213"/>
                        <a:gd name="connsiteX13" fmla="*/ 9525 w 326183"/>
                        <a:gd name="connsiteY13" fmla="*/ 1010838 h 1011213"/>
                        <a:gd name="connsiteX0" fmla="*/ 0 w 331861"/>
                        <a:gd name="connsiteY0" fmla="*/ 29983 h 1011213"/>
                        <a:gd name="connsiteX1" fmla="*/ 303625 w 331861"/>
                        <a:gd name="connsiteY1" fmla="*/ 18553 h 1011213"/>
                        <a:gd name="connsiteX2" fmla="*/ 296602 w 331861"/>
                        <a:gd name="connsiteY2" fmla="*/ 109920 h 1011213"/>
                        <a:gd name="connsiteX3" fmla="*/ 321703 w 331861"/>
                        <a:gd name="connsiteY3" fmla="*/ 156737 h 1011213"/>
                        <a:gd name="connsiteX4" fmla="*/ 262698 w 331861"/>
                        <a:gd name="connsiteY4" fmla="*/ 300474 h 1011213"/>
                        <a:gd name="connsiteX5" fmla="*/ 319164 w 331861"/>
                        <a:gd name="connsiteY5" fmla="*/ 362478 h 1011213"/>
                        <a:gd name="connsiteX6" fmla="*/ 319161 w 331861"/>
                        <a:gd name="connsiteY6" fmla="*/ 471698 h 1011213"/>
                        <a:gd name="connsiteX7" fmla="*/ 264216 w 331861"/>
                        <a:gd name="connsiteY7" fmla="*/ 553411 h 1011213"/>
                        <a:gd name="connsiteX8" fmla="*/ 301386 w 331861"/>
                        <a:gd name="connsiteY8" fmla="*/ 730778 h 1011213"/>
                        <a:gd name="connsiteX9" fmla="*/ 271189 w 331861"/>
                        <a:gd name="connsiteY9" fmla="*/ 791793 h 1011213"/>
                        <a:gd name="connsiteX10" fmla="*/ 303926 w 331861"/>
                        <a:gd name="connsiteY10" fmla="*/ 939057 h 1011213"/>
                        <a:gd name="connsiteX11" fmla="*/ 303625 w 331861"/>
                        <a:gd name="connsiteY11" fmla="*/ 1010838 h 1011213"/>
                        <a:gd name="connsiteX12" fmla="*/ 140403 w 331861"/>
                        <a:gd name="connsiteY12" fmla="*/ 812192 h 1011213"/>
                        <a:gd name="connsiteX13" fmla="*/ 9525 w 331861"/>
                        <a:gd name="connsiteY13" fmla="*/ 1010838 h 1011213"/>
                        <a:gd name="connsiteX0" fmla="*/ 0 w 331861"/>
                        <a:gd name="connsiteY0" fmla="*/ 12162 h 993392"/>
                        <a:gd name="connsiteX1" fmla="*/ 141818 w 331861"/>
                        <a:gd name="connsiteY1" fmla="*/ 274472 h 993392"/>
                        <a:gd name="connsiteX2" fmla="*/ 303625 w 331861"/>
                        <a:gd name="connsiteY2" fmla="*/ 732 h 993392"/>
                        <a:gd name="connsiteX3" fmla="*/ 296602 w 331861"/>
                        <a:gd name="connsiteY3" fmla="*/ 92099 h 993392"/>
                        <a:gd name="connsiteX4" fmla="*/ 321703 w 331861"/>
                        <a:gd name="connsiteY4" fmla="*/ 138916 h 993392"/>
                        <a:gd name="connsiteX5" fmla="*/ 262698 w 331861"/>
                        <a:gd name="connsiteY5" fmla="*/ 282653 h 993392"/>
                        <a:gd name="connsiteX6" fmla="*/ 319164 w 331861"/>
                        <a:gd name="connsiteY6" fmla="*/ 344657 h 993392"/>
                        <a:gd name="connsiteX7" fmla="*/ 319161 w 331861"/>
                        <a:gd name="connsiteY7" fmla="*/ 453877 h 993392"/>
                        <a:gd name="connsiteX8" fmla="*/ 264216 w 331861"/>
                        <a:gd name="connsiteY8" fmla="*/ 535590 h 993392"/>
                        <a:gd name="connsiteX9" fmla="*/ 301386 w 331861"/>
                        <a:gd name="connsiteY9" fmla="*/ 712957 h 993392"/>
                        <a:gd name="connsiteX10" fmla="*/ 271189 w 331861"/>
                        <a:gd name="connsiteY10" fmla="*/ 773972 h 993392"/>
                        <a:gd name="connsiteX11" fmla="*/ 303926 w 331861"/>
                        <a:gd name="connsiteY11" fmla="*/ 921236 h 993392"/>
                        <a:gd name="connsiteX12" fmla="*/ 303625 w 331861"/>
                        <a:gd name="connsiteY12" fmla="*/ 993017 h 993392"/>
                        <a:gd name="connsiteX13" fmla="*/ 140403 w 331861"/>
                        <a:gd name="connsiteY13" fmla="*/ 794371 h 993392"/>
                        <a:gd name="connsiteX14" fmla="*/ 9525 w 331861"/>
                        <a:gd name="connsiteY14" fmla="*/ 993017 h 993392"/>
                        <a:gd name="connsiteX0" fmla="*/ 0 w 331861"/>
                        <a:gd name="connsiteY0" fmla="*/ 12162 h 993392"/>
                        <a:gd name="connsiteX1" fmla="*/ 141818 w 331861"/>
                        <a:gd name="connsiteY1" fmla="*/ 274472 h 993392"/>
                        <a:gd name="connsiteX2" fmla="*/ 303625 w 331861"/>
                        <a:gd name="connsiteY2" fmla="*/ 732 h 993392"/>
                        <a:gd name="connsiteX3" fmla="*/ 296602 w 331861"/>
                        <a:gd name="connsiteY3" fmla="*/ 92099 h 993392"/>
                        <a:gd name="connsiteX4" fmla="*/ 321703 w 331861"/>
                        <a:gd name="connsiteY4" fmla="*/ 138916 h 993392"/>
                        <a:gd name="connsiteX5" fmla="*/ 262698 w 331861"/>
                        <a:gd name="connsiteY5" fmla="*/ 282653 h 993392"/>
                        <a:gd name="connsiteX6" fmla="*/ 319164 w 331861"/>
                        <a:gd name="connsiteY6" fmla="*/ 344657 h 993392"/>
                        <a:gd name="connsiteX7" fmla="*/ 319161 w 331861"/>
                        <a:gd name="connsiteY7" fmla="*/ 453877 h 993392"/>
                        <a:gd name="connsiteX8" fmla="*/ 264216 w 331861"/>
                        <a:gd name="connsiteY8" fmla="*/ 535590 h 993392"/>
                        <a:gd name="connsiteX9" fmla="*/ 301386 w 331861"/>
                        <a:gd name="connsiteY9" fmla="*/ 712957 h 993392"/>
                        <a:gd name="connsiteX10" fmla="*/ 271189 w 331861"/>
                        <a:gd name="connsiteY10" fmla="*/ 773972 h 993392"/>
                        <a:gd name="connsiteX11" fmla="*/ 303926 w 331861"/>
                        <a:gd name="connsiteY11" fmla="*/ 921236 h 993392"/>
                        <a:gd name="connsiteX12" fmla="*/ 303625 w 331861"/>
                        <a:gd name="connsiteY12" fmla="*/ 993017 h 993392"/>
                        <a:gd name="connsiteX13" fmla="*/ 140403 w 331861"/>
                        <a:gd name="connsiteY13" fmla="*/ 794371 h 993392"/>
                        <a:gd name="connsiteX14" fmla="*/ 9525 w 331861"/>
                        <a:gd name="connsiteY14" fmla="*/ 993017 h 993392"/>
                        <a:gd name="connsiteX0" fmla="*/ 0 w 331861"/>
                        <a:gd name="connsiteY0" fmla="*/ 12162 h 993392"/>
                        <a:gd name="connsiteX1" fmla="*/ 141818 w 331861"/>
                        <a:gd name="connsiteY1" fmla="*/ 274472 h 993392"/>
                        <a:gd name="connsiteX2" fmla="*/ 303625 w 331861"/>
                        <a:gd name="connsiteY2" fmla="*/ 732 h 993392"/>
                        <a:gd name="connsiteX3" fmla="*/ 296602 w 331861"/>
                        <a:gd name="connsiteY3" fmla="*/ 92099 h 993392"/>
                        <a:gd name="connsiteX4" fmla="*/ 321703 w 331861"/>
                        <a:gd name="connsiteY4" fmla="*/ 138916 h 993392"/>
                        <a:gd name="connsiteX5" fmla="*/ 262698 w 331861"/>
                        <a:gd name="connsiteY5" fmla="*/ 282653 h 993392"/>
                        <a:gd name="connsiteX6" fmla="*/ 319164 w 331861"/>
                        <a:gd name="connsiteY6" fmla="*/ 344657 h 993392"/>
                        <a:gd name="connsiteX7" fmla="*/ 319161 w 331861"/>
                        <a:gd name="connsiteY7" fmla="*/ 453877 h 993392"/>
                        <a:gd name="connsiteX8" fmla="*/ 264216 w 331861"/>
                        <a:gd name="connsiteY8" fmla="*/ 535590 h 993392"/>
                        <a:gd name="connsiteX9" fmla="*/ 301386 w 331861"/>
                        <a:gd name="connsiteY9" fmla="*/ 712957 h 993392"/>
                        <a:gd name="connsiteX10" fmla="*/ 271189 w 331861"/>
                        <a:gd name="connsiteY10" fmla="*/ 773972 h 993392"/>
                        <a:gd name="connsiteX11" fmla="*/ 303926 w 331861"/>
                        <a:gd name="connsiteY11" fmla="*/ 921236 h 993392"/>
                        <a:gd name="connsiteX12" fmla="*/ 303625 w 331861"/>
                        <a:gd name="connsiteY12" fmla="*/ 993017 h 993392"/>
                        <a:gd name="connsiteX13" fmla="*/ 140403 w 331861"/>
                        <a:gd name="connsiteY13" fmla="*/ 794371 h 993392"/>
                        <a:gd name="connsiteX14" fmla="*/ 9525 w 331861"/>
                        <a:gd name="connsiteY14" fmla="*/ 993017 h 993392"/>
                        <a:gd name="connsiteX0" fmla="*/ 0 w 331861"/>
                        <a:gd name="connsiteY0" fmla="*/ 12026 h 993256"/>
                        <a:gd name="connsiteX1" fmla="*/ 141818 w 331861"/>
                        <a:gd name="connsiteY1" fmla="*/ 274336 h 993256"/>
                        <a:gd name="connsiteX2" fmla="*/ 303625 w 331861"/>
                        <a:gd name="connsiteY2" fmla="*/ 596 h 993256"/>
                        <a:gd name="connsiteX3" fmla="*/ 296602 w 331861"/>
                        <a:gd name="connsiteY3" fmla="*/ 91963 h 993256"/>
                        <a:gd name="connsiteX4" fmla="*/ 321703 w 331861"/>
                        <a:gd name="connsiteY4" fmla="*/ 138780 h 993256"/>
                        <a:gd name="connsiteX5" fmla="*/ 262698 w 331861"/>
                        <a:gd name="connsiteY5" fmla="*/ 282517 h 993256"/>
                        <a:gd name="connsiteX6" fmla="*/ 319164 w 331861"/>
                        <a:gd name="connsiteY6" fmla="*/ 344521 h 993256"/>
                        <a:gd name="connsiteX7" fmla="*/ 319161 w 331861"/>
                        <a:gd name="connsiteY7" fmla="*/ 453741 h 993256"/>
                        <a:gd name="connsiteX8" fmla="*/ 264216 w 331861"/>
                        <a:gd name="connsiteY8" fmla="*/ 535454 h 993256"/>
                        <a:gd name="connsiteX9" fmla="*/ 301386 w 331861"/>
                        <a:gd name="connsiteY9" fmla="*/ 712821 h 993256"/>
                        <a:gd name="connsiteX10" fmla="*/ 271189 w 331861"/>
                        <a:gd name="connsiteY10" fmla="*/ 773836 h 993256"/>
                        <a:gd name="connsiteX11" fmla="*/ 303926 w 331861"/>
                        <a:gd name="connsiteY11" fmla="*/ 921100 h 993256"/>
                        <a:gd name="connsiteX12" fmla="*/ 303625 w 331861"/>
                        <a:gd name="connsiteY12" fmla="*/ 992881 h 993256"/>
                        <a:gd name="connsiteX13" fmla="*/ 140403 w 331861"/>
                        <a:gd name="connsiteY13" fmla="*/ 794235 h 993256"/>
                        <a:gd name="connsiteX14" fmla="*/ 9525 w 331861"/>
                        <a:gd name="connsiteY14" fmla="*/ 992881 h 993256"/>
                        <a:gd name="connsiteX0" fmla="*/ 0 w 331861"/>
                        <a:gd name="connsiteY0" fmla="*/ 12026 h 993668"/>
                        <a:gd name="connsiteX1" fmla="*/ 141818 w 331861"/>
                        <a:gd name="connsiteY1" fmla="*/ 274336 h 993668"/>
                        <a:gd name="connsiteX2" fmla="*/ 303625 w 331861"/>
                        <a:gd name="connsiteY2" fmla="*/ 596 h 993668"/>
                        <a:gd name="connsiteX3" fmla="*/ 296602 w 331861"/>
                        <a:gd name="connsiteY3" fmla="*/ 91963 h 993668"/>
                        <a:gd name="connsiteX4" fmla="*/ 321703 w 331861"/>
                        <a:gd name="connsiteY4" fmla="*/ 138780 h 993668"/>
                        <a:gd name="connsiteX5" fmla="*/ 262698 w 331861"/>
                        <a:gd name="connsiteY5" fmla="*/ 282517 h 993668"/>
                        <a:gd name="connsiteX6" fmla="*/ 319164 w 331861"/>
                        <a:gd name="connsiteY6" fmla="*/ 344521 h 993668"/>
                        <a:gd name="connsiteX7" fmla="*/ 319161 w 331861"/>
                        <a:gd name="connsiteY7" fmla="*/ 453741 h 993668"/>
                        <a:gd name="connsiteX8" fmla="*/ 264216 w 331861"/>
                        <a:gd name="connsiteY8" fmla="*/ 535454 h 993668"/>
                        <a:gd name="connsiteX9" fmla="*/ 301386 w 331861"/>
                        <a:gd name="connsiteY9" fmla="*/ 712821 h 993668"/>
                        <a:gd name="connsiteX10" fmla="*/ 271189 w 331861"/>
                        <a:gd name="connsiteY10" fmla="*/ 773836 h 993668"/>
                        <a:gd name="connsiteX11" fmla="*/ 303926 w 331861"/>
                        <a:gd name="connsiteY11" fmla="*/ 921100 h 993668"/>
                        <a:gd name="connsiteX12" fmla="*/ 303625 w 331861"/>
                        <a:gd name="connsiteY12" fmla="*/ 992881 h 993668"/>
                        <a:gd name="connsiteX13" fmla="*/ 140403 w 331861"/>
                        <a:gd name="connsiteY13" fmla="*/ 794235 h 993668"/>
                        <a:gd name="connsiteX14" fmla="*/ 9525 w 331861"/>
                        <a:gd name="connsiteY14" fmla="*/ 992881 h 993668"/>
                        <a:gd name="connsiteX0" fmla="*/ 0 w 331861"/>
                        <a:gd name="connsiteY0" fmla="*/ 12026 h 993396"/>
                        <a:gd name="connsiteX1" fmla="*/ 141818 w 331861"/>
                        <a:gd name="connsiteY1" fmla="*/ 274336 h 993396"/>
                        <a:gd name="connsiteX2" fmla="*/ 303625 w 331861"/>
                        <a:gd name="connsiteY2" fmla="*/ 596 h 993396"/>
                        <a:gd name="connsiteX3" fmla="*/ 296602 w 331861"/>
                        <a:gd name="connsiteY3" fmla="*/ 91963 h 993396"/>
                        <a:gd name="connsiteX4" fmla="*/ 321703 w 331861"/>
                        <a:gd name="connsiteY4" fmla="*/ 138780 h 993396"/>
                        <a:gd name="connsiteX5" fmla="*/ 262698 w 331861"/>
                        <a:gd name="connsiteY5" fmla="*/ 282517 h 993396"/>
                        <a:gd name="connsiteX6" fmla="*/ 319164 w 331861"/>
                        <a:gd name="connsiteY6" fmla="*/ 344521 h 993396"/>
                        <a:gd name="connsiteX7" fmla="*/ 319161 w 331861"/>
                        <a:gd name="connsiteY7" fmla="*/ 453741 h 993396"/>
                        <a:gd name="connsiteX8" fmla="*/ 264216 w 331861"/>
                        <a:gd name="connsiteY8" fmla="*/ 535454 h 993396"/>
                        <a:gd name="connsiteX9" fmla="*/ 301386 w 331861"/>
                        <a:gd name="connsiteY9" fmla="*/ 712821 h 993396"/>
                        <a:gd name="connsiteX10" fmla="*/ 271189 w 331861"/>
                        <a:gd name="connsiteY10" fmla="*/ 773836 h 993396"/>
                        <a:gd name="connsiteX11" fmla="*/ 303926 w 331861"/>
                        <a:gd name="connsiteY11" fmla="*/ 921100 h 993396"/>
                        <a:gd name="connsiteX12" fmla="*/ 303625 w 331861"/>
                        <a:gd name="connsiteY12" fmla="*/ 992881 h 993396"/>
                        <a:gd name="connsiteX13" fmla="*/ 151018 w 331861"/>
                        <a:gd name="connsiteY13" fmla="*/ 739130 h 993396"/>
                        <a:gd name="connsiteX14" fmla="*/ 9525 w 331861"/>
                        <a:gd name="connsiteY14" fmla="*/ 992881 h 993396"/>
                        <a:gd name="connsiteX0" fmla="*/ 0 w 331861"/>
                        <a:gd name="connsiteY0" fmla="*/ 12026 h 993396"/>
                        <a:gd name="connsiteX1" fmla="*/ 141818 w 331861"/>
                        <a:gd name="connsiteY1" fmla="*/ 274336 h 993396"/>
                        <a:gd name="connsiteX2" fmla="*/ 303625 w 331861"/>
                        <a:gd name="connsiteY2" fmla="*/ 596 h 993396"/>
                        <a:gd name="connsiteX3" fmla="*/ 296602 w 331861"/>
                        <a:gd name="connsiteY3" fmla="*/ 91963 h 993396"/>
                        <a:gd name="connsiteX4" fmla="*/ 321703 w 331861"/>
                        <a:gd name="connsiteY4" fmla="*/ 138780 h 993396"/>
                        <a:gd name="connsiteX5" fmla="*/ 262698 w 331861"/>
                        <a:gd name="connsiteY5" fmla="*/ 282517 h 993396"/>
                        <a:gd name="connsiteX6" fmla="*/ 319164 w 331861"/>
                        <a:gd name="connsiteY6" fmla="*/ 344521 h 993396"/>
                        <a:gd name="connsiteX7" fmla="*/ 319161 w 331861"/>
                        <a:gd name="connsiteY7" fmla="*/ 453741 h 993396"/>
                        <a:gd name="connsiteX8" fmla="*/ 264216 w 331861"/>
                        <a:gd name="connsiteY8" fmla="*/ 535454 h 993396"/>
                        <a:gd name="connsiteX9" fmla="*/ 301386 w 331861"/>
                        <a:gd name="connsiteY9" fmla="*/ 712821 h 993396"/>
                        <a:gd name="connsiteX10" fmla="*/ 271189 w 331861"/>
                        <a:gd name="connsiteY10" fmla="*/ 773836 h 993396"/>
                        <a:gd name="connsiteX11" fmla="*/ 303926 w 331861"/>
                        <a:gd name="connsiteY11" fmla="*/ 921100 h 993396"/>
                        <a:gd name="connsiteX12" fmla="*/ 303625 w 331861"/>
                        <a:gd name="connsiteY12" fmla="*/ 992881 h 993396"/>
                        <a:gd name="connsiteX13" fmla="*/ 151018 w 331861"/>
                        <a:gd name="connsiteY13" fmla="*/ 739130 h 993396"/>
                        <a:gd name="connsiteX14" fmla="*/ 9525 w 331861"/>
                        <a:gd name="connsiteY14" fmla="*/ 992881 h 993396"/>
                        <a:gd name="connsiteX0" fmla="*/ 0 w 331861"/>
                        <a:gd name="connsiteY0" fmla="*/ 12026 h 993396"/>
                        <a:gd name="connsiteX1" fmla="*/ 141818 w 331861"/>
                        <a:gd name="connsiteY1" fmla="*/ 274336 h 993396"/>
                        <a:gd name="connsiteX2" fmla="*/ 303625 w 331861"/>
                        <a:gd name="connsiteY2" fmla="*/ 596 h 993396"/>
                        <a:gd name="connsiteX3" fmla="*/ 296602 w 331861"/>
                        <a:gd name="connsiteY3" fmla="*/ 91963 h 993396"/>
                        <a:gd name="connsiteX4" fmla="*/ 321703 w 331861"/>
                        <a:gd name="connsiteY4" fmla="*/ 138780 h 993396"/>
                        <a:gd name="connsiteX5" fmla="*/ 262698 w 331861"/>
                        <a:gd name="connsiteY5" fmla="*/ 282517 h 993396"/>
                        <a:gd name="connsiteX6" fmla="*/ 319164 w 331861"/>
                        <a:gd name="connsiteY6" fmla="*/ 344521 h 993396"/>
                        <a:gd name="connsiteX7" fmla="*/ 319161 w 331861"/>
                        <a:gd name="connsiteY7" fmla="*/ 453741 h 993396"/>
                        <a:gd name="connsiteX8" fmla="*/ 291814 w 331861"/>
                        <a:gd name="connsiteY8" fmla="*/ 535454 h 993396"/>
                        <a:gd name="connsiteX9" fmla="*/ 301386 w 331861"/>
                        <a:gd name="connsiteY9" fmla="*/ 712821 h 993396"/>
                        <a:gd name="connsiteX10" fmla="*/ 271189 w 331861"/>
                        <a:gd name="connsiteY10" fmla="*/ 773836 h 993396"/>
                        <a:gd name="connsiteX11" fmla="*/ 303926 w 331861"/>
                        <a:gd name="connsiteY11" fmla="*/ 921100 h 993396"/>
                        <a:gd name="connsiteX12" fmla="*/ 303625 w 331861"/>
                        <a:gd name="connsiteY12" fmla="*/ 992881 h 993396"/>
                        <a:gd name="connsiteX13" fmla="*/ 151018 w 331861"/>
                        <a:gd name="connsiteY13" fmla="*/ 739130 h 993396"/>
                        <a:gd name="connsiteX14" fmla="*/ 9525 w 331861"/>
                        <a:gd name="connsiteY14" fmla="*/ 992881 h 993396"/>
                        <a:gd name="connsiteX0" fmla="*/ 0 w 331861"/>
                        <a:gd name="connsiteY0" fmla="*/ 12026 h 993396"/>
                        <a:gd name="connsiteX1" fmla="*/ 141818 w 331861"/>
                        <a:gd name="connsiteY1" fmla="*/ 274336 h 993396"/>
                        <a:gd name="connsiteX2" fmla="*/ 303625 w 331861"/>
                        <a:gd name="connsiteY2" fmla="*/ 596 h 993396"/>
                        <a:gd name="connsiteX3" fmla="*/ 296602 w 331861"/>
                        <a:gd name="connsiteY3" fmla="*/ 91963 h 993396"/>
                        <a:gd name="connsiteX4" fmla="*/ 321703 w 331861"/>
                        <a:gd name="connsiteY4" fmla="*/ 138780 h 993396"/>
                        <a:gd name="connsiteX5" fmla="*/ 262698 w 331861"/>
                        <a:gd name="connsiteY5" fmla="*/ 282517 h 993396"/>
                        <a:gd name="connsiteX6" fmla="*/ 319164 w 331861"/>
                        <a:gd name="connsiteY6" fmla="*/ 344521 h 993396"/>
                        <a:gd name="connsiteX7" fmla="*/ 298204 w 331861"/>
                        <a:gd name="connsiteY7" fmla="*/ 401317 h 993396"/>
                        <a:gd name="connsiteX8" fmla="*/ 319161 w 331861"/>
                        <a:gd name="connsiteY8" fmla="*/ 453741 h 993396"/>
                        <a:gd name="connsiteX9" fmla="*/ 291814 w 331861"/>
                        <a:gd name="connsiteY9" fmla="*/ 535454 h 993396"/>
                        <a:gd name="connsiteX10" fmla="*/ 301386 w 331861"/>
                        <a:gd name="connsiteY10" fmla="*/ 712821 h 993396"/>
                        <a:gd name="connsiteX11" fmla="*/ 271189 w 331861"/>
                        <a:gd name="connsiteY11" fmla="*/ 773836 h 993396"/>
                        <a:gd name="connsiteX12" fmla="*/ 303926 w 331861"/>
                        <a:gd name="connsiteY12" fmla="*/ 921100 h 993396"/>
                        <a:gd name="connsiteX13" fmla="*/ 303625 w 331861"/>
                        <a:gd name="connsiteY13" fmla="*/ 992881 h 993396"/>
                        <a:gd name="connsiteX14" fmla="*/ 151018 w 331861"/>
                        <a:gd name="connsiteY14" fmla="*/ 739130 h 993396"/>
                        <a:gd name="connsiteX15" fmla="*/ 9525 w 331861"/>
                        <a:gd name="connsiteY15" fmla="*/ 992881 h 993396"/>
                        <a:gd name="connsiteX0" fmla="*/ 0 w 331861"/>
                        <a:gd name="connsiteY0" fmla="*/ 12026 h 993396"/>
                        <a:gd name="connsiteX1" fmla="*/ 141818 w 331861"/>
                        <a:gd name="connsiteY1" fmla="*/ 274336 h 993396"/>
                        <a:gd name="connsiteX2" fmla="*/ 303625 w 331861"/>
                        <a:gd name="connsiteY2" fmla="*/ 596 h 993396"/>
                        <a:gd name="connsiteX3" fmla="*/ 296602 w 331861"/>
                        <a:gd name="connsiteY3" fmla="*/ 91963 h 993396"/>
                        <a:gd name="connsiteX4" fmla="*/ 321703 w 331861"/>
                        <a:gd name="connsiteY4" fmla="*/ 138780 h 993396"/>
                        <a:gd name="connsiteX5" fmla="*/ 262698 w 331861"/>
                        <a:gd name="connsiteY5" fmla="*/ 282517 h 993396"/>
                        <a:gd name="connsiteX6" fmla="*/ 319164 w 331861"/>
                        <a:gd name="connsiteY6" fmla="*/ 344521 h 993396"/>
                        <a:gd name="connsiteX7" fmla="*/ 298204 w 331861"/>
                        <a:gd name="connsiteY7" fmla="*/ 401317 h 993396"/>
                        <a:gd name="connsiteX8" fmla="*/ 319161 w 331861"/>
                        <a:gd name="connsiteY8" fmla="*/ 453741 h 993396"/>
                        <a:gd name="connsiteX9" fmla="*/ 291814 w 331861"/>
                        <a:gd name="connsiteY9" fmla="*/ 535454 h 993396"/>
                        <a:gd name="connsiteX10" fmla="*/ 301386 w 331861"/>
                        <a:gd name="connsiteY10" fmla="*/ 712821 h 993396"/>
                        <a:gd name="connsiteX11" fmla="*/ 281096 w 331861"/>
                        <a:gd name="connsiteY11" fmla="*/ 800190 h 993396"/>
                        <a:gd name="connsiteX12" fmla="*/ 303926 w 331861"/>
                        <a:gd name="connsiteY12" fmla="*/ 921100 h 993396"/>
                        <a:gd name="connsiteX13" fmla="*/ 303625 w 331861"/>
                        <a:gd name="connsiteY13" fmla="*/ 992881 h 993396"/>
                        <a:gd name="connsiteX14" fmla="*/ 151018 w 331861"/>
                        <a:gd name="connsiteY14" fmla="*/ 739130 h 993396"/>
                        <a:gd name="connsiteX15" fmla="*/ 9525 w 331861"/>
                        <a:gd name="connsiteY15" fmla="*/ 992881 h 993396"/>
                        <a:gd name="connsiteX0" fmla="*/ 0 w 331861"/>
                        <a:gd name="connsiteY0" fmla="*/ 12026 h 993396"/>
                        <a:gd name="connsiteX1" fmla="*/ 141818 w 331861"/>
                        <a:gd name="connsiteY1" fmla="*/ 274336 h 993396"/>
                        <a:gd name="connsiteX2" fmla="*/ 303625 w 331861"/>
                        <a:gd name="connsiteY2" fmla="*/ 596 h 993396"/>
                        <a:gd name="connsiteX3" fmla="*/ 296602 w 331861"/>
                        <a:gd name="connsiteY3" fmla="*/ 91963 h 993396"/>
                        <a:gd name="connsiteX4" fmla="*/ 321703 w 331861"/>
                        <a:gd name="connsiteY4" fmla="*/ 138780 h 993396"/>
                        <a:gd name="connsiteX5" fmla="*/ 262698 w 331861"/>
                        <a:gd name="connsiteY5" fmla="*/ 282517 h 993396"/>
                        <a:gd name="connsiteX6" fmla="*/ 319164 w 331861"/>
                        <a:gd name="connsiteY6" fmla="*/ 344521 h 993396"/>
                        <a:gd name="connsiteX7" fmla="*/ 298204 w 331861"/>
                        <a:gd name="connsiteY7" fmla="*/ 401317 h 993396"/>
                        <a:gd name="connsiteX8" fmla="*/ 319161 w 331861"/>
                        <a:gd name="connsiteY8" fmla="*/ 453741 h 993396"/>
                        <a:gd name="connsiteX9" fmla="*/ 291814 w 331861"/>
                        <a:gd name="connsiteY9" fmla="*/ 535454 h 993396"/>
                        <a:gd name="connsiteX10" fmla="*/ 301386 w 331861"/>
                        <a:gd name="connsiteY10" fmla="*/ 712821 h 993396"/>
                        <a:gd name="connsiteX11" fmla="*/ 281096 w 331861"/>
                        <a:gd name="connsiteY11" fmla="*/ 800190 h 993396"/>
                        <a:gd name="connsiteX12" fmla="*/ 303926 w 331861"/>
                        <a:gd name="connsiteY12" fmla="*/ 921100 h 993396"/>
                        <a:gd name="connsiteX13" fmla="*/ 303625 w 331861"/>
                        <a:gd name="connsiteY13" fmla="*/ 992881 h 993396"/>
                        <a:gd name="connsiteX14" fmla="*/ 151018 w 331861"/>
                        <a:gd name="connsiteY14" fmla="*/ 739130 h 993396"/>
                        <a:gd name="connsiteX15" fmla="*/ 9525 w 331861"/>
                        <a:gd name="connsiteY15" fmla="*/ 992881 h 993396"/>
                        <a:gd name="connsiteX0" fmla="*/ 0 w 331861"/>
                        <a:gd name="connsiteY0" fmla="*/ 12026 h 993396"/>
                        <a:gd name="connsiteX1" fmla="*/ 141818 w 331861"/>
                        <a:gd name="connsiteY1" fmla="*/ 274336 h 993396"/>
                        <a:gd name="connsiteX2" fmla="*/ 303625 w 331861"/>
                        <a:gd name="connsiteY2" fmla="*/ 596 h 993396"/>
                        <a:gd name="connsiteX3" fmla="*/ 296602 w 331861"/>
                        <a:gd name="connsiteY3" fmla="*/ 91963 h 993396"/>
                        <a:gd name="connsiteX4" fmla="*/ 321703 w 331861"/>
                        <a:gd name="connsiteY4" fmla="*/ 138780 h 993396"/>
                        <a:gd name="connsiteX5" fmla="*/ 262698 w 331861"/>
                        <a:gd name="connsiteY5" fmla="*/ 282517 h 993396"/>
                        <a:gd name="connsiteX6" fmla="*/ 319164 w 331861"/>
                        <a:gd name="connsiteY6" fmla="*/ 344521 h 993396"/>
                        <a:gd name="connsiteX7" fmla="*/ 298204 w 331861"/>
                        <a:gd name="connsiteY7" fmla="*/ 401317 h 993396"/>
                        <a:gd name="connsiteX8" fmla="*/ 319161 w 331861"/>
                        <a:gd name="connsiteY8" fmla="*/ 453741 h 993396"/>
                        <a:gd name="connsiteX9" fmla="*/ 291814 w 331861"/>
                        <a:gd name="connsiteY9" fmla="*/ 535454 h 993396"/>
                        <a:gd name="connsiteX10" fmla="*/ 301386 w 331861"/>
                        <a:gd name="connsiteY10" fmla="*/ 712821 h 993396"/>
                        <a:gd name="connsiteX11" fmla="*/ 281096 w 331861"/>
                        <a:gd name="connsiteY11" fmla="*/ 800190 h 993396"/>
                        <a:gd name="connsiteX12" fmla="*/ 303926 w 331861"/>
                        <a:gd name="connsiteY12" fmla="*/ 921100 h 993396"/>
                        <a:gd name="connsiteX13" fmla="*/ 303625 w 331861"/>
                        <a:gd name="connsiteY13" fmla="*/ 992881 h 993396"/>
                        <a:gd name="connsiteX14" fmla="*/ 151018 w 331861"/>
                        <a:gd name="connsiteY14" fmla="*/ 739130 h 993396"/>
                        <a:gd name="connsiteX15" fmla="*/ 9525 w 331861"/>
                        <a:gd name="connsiteY15" fmla="*/ 992881 h 993396"/>
                        <a:gd name="connsiteX0" fmla="*/ 0 w 331861"/>
                        <a:gd name="connsiteY0" fmla="*/ 12026 h 993396"/>
                        <a:gd name="connsiteX1" fmla="*/ 141818 w 331861"/>
                        <a:gd name="connsiteY1" fmla="*/ 274336 h 993396"/>
                        <a:gd name="connsiteX2" fmla="*/ 303625 w 331861"/>
                        <a:gd name="connsiteY2" fmla="*/ 596 h 993396"/>
                        <a:gd name="connsiteX3" fmla="*/ 296602 w 331861"/>
                        <a:gd name="connsiteY3" fmla="*/ 91963 h 993396"/>
                        <a:gd name="connsiteX4" fmla="*/ 321703 w 331861"/>
                        <a:gd name="connsiteY4" fmla="*/ 138780 h 993396"/>
                        <a:gd name="connsiteX5" fmla="*/ 262698 w 331861"/>
                        <a:gd name="connsiteY5" fmla="*/ 282517 h 993396"/>
                        <a:gd name="connsiteX6" fmla="*/ 319164 w 331861"/>
                        <a:gd name="connsiteY6" fmla="*/ 344521 h 993396"/>
                        <a:gd name="connsiteX7" fmla="*/ 288298 w 331861"/>
                        <a:gd name="connsiteY7" fmla="*/ 401317 h 993396"/>
                        <a:gd name="connsiteX8" fmla="*/ 319161 w 331861"/>
                        <a:gd name="connsiteY8" fmla="*/ 453741 h 993396"/>
                        <a:gd name="connsiteX9" fmla="*/ 291814 w 331861"/>
                        <a:gd name="connsiteY9" fmla="*/ 535454 h 993396"/>
                        <a:gd name="connsiteX10" fmla="*/ 301386 w 331861"/>
                        <a:gd name="connsiteY10" fmla="*/ 712821 h 993396"/>
                        <a:gd name="connsiteX11" fmla="*/ 281096 w 331861"/>
                        <a:gd name="connsiteY11" fmla="*/ 800190 h 993396"/>
                        <a:gd name="connsiteX12" fmla="*/ 303926 w 331861"/>
                        <a:gd name="connsiteY12" fmla="*/ 921100 h 993396"/>
                        <a:gd name="connsiteX13" fmla="*/ 303625 w 331861"/>
                        <a:gd name="connsiteY13" fmla="*/ 992881 h 993396"/>
                        <a:gd name="connsiteX14" fmla="*/ 151018 w 331861"/>
                        <a:gd name="connsiteY14" fmla="*/ 739130 h 993396"/>
                        <a:gd name="connsiteX15" fmla="*/ 9525 w 331861"/>
                        <a:gd name="connsiteY15" fmla="*/ 992881 h 993396"/>
                        <a:gd name="connsiteX0" fmla="*/ 0 w 331861"/>
                        <a:gd name="connsiteY0" fmla="*/ 12026 h 993396"/>
                        <a:gd name="connsiteX1" fmla="*/ 141818 w 331861"/>
                        <a:gd name="connsiteY1" fmla="*/ 274336 h 993396"/>
                        <a:gd name="connsiteX2" fmla="*/ 303625 w 331861"/>
                        <a:gd name="connsiteY2" fmla="*/ 596 h 993396"/>
                        <a:gd name="connsiteX3" fmla="*/ 296602 w 331861"/>
                        <a:gd name="connsiteY3" fmla="*/ 91963 h 993396"/>
                        <a:gd name="connsiteX4" fmla="*/ 321703 w 331861"/>
                        <a:gd name="connsiteY4" fmla="*/ 138780 h 993396"/>
                        <a:gd name="connsiteX5" fmla="*/ 262698 w 331861"/>
                        <a:gd name="connsiteY5" fmla="*/ 282517 h 993396"/>
                        <a:gd name="connsiteX6" fmla="*/ 319164 w 331861"/>
                        <a:gd name="connsiteY6" fmla="*/ 344521 h 993396"/>
                        <a:gd name="connsiteX7" fmla="*/ 288298 w 331861"/>
                        <a:gd name="connsiteY7" fmla="*/ 401317 h 993396"/>
                        <a:gd name="connsiteX8" fmla="*/ 307403 w 331861"/>
                        <a:gd name="connsiteY8" fmla="*/ 432462 h 993396"/>
                        <a:gd name="connsiteX9" fmla="*/ 319161 w 331861"/>
                        <a:gd name="connsiteY9" fmla="*/ 453741 h 993396"/>
                        <a:gd name="connsiteX10" fmla="*/ 291814 w 331861"/>
                        <a:gd name="connsiteY10" fmla="*/ 535454 h 993396"/>
                        <a:gd name="connsiteX11" fmla="*/ 301386 w 331861"/>
                        <a:gd name="connsiteY11" fmla="*/ 712821 h 993396"/>
                        <a:gd name="connsiteX12" fmla="*/ 281096 w 331861"/>
                        <a:gd name="connsiteY12" fmla="*/ 800190 h 993396"/>
                        <a:gd name="connsiteX13" fmla="*/ 303926 w 331861"/>
                        <a:gd name="connsiteY13" fmla="*/ 921100 h 993396"/>
                        <a:gd name="connsiteX14" fmla="*/ 303625 w 331861"/>
                        <a:gd name="connsiteY14" fmla="*/ 992881 h 993396"/>
                        <a:gd name="connsiteX15" fmla="*/ 151018 w 331861"/>
                        <a:gd name="connsiteY15" fmla="*/ 739130 h 993396"/>
                        <a:gd name="connsiteX16" fmla="*/ 9525 w 331861"/>
                        <a:gd name="connsiteY16" fmla="*/ 992881 h 993396"/>
                        <a:gd name="connsiteX0" fmla="*/ 0 w 331861"/>
                        <a:gd name="connsiteY0" fmla="*/ 12026 h 993396"/>
                        <a:gd name="connsiteX1" fmla="*/ 141818 w 331861"/>
                        <a:gd name="connsiteY1" fmla="*/ 274336 h 993396"/>
                        <a:gd name="connsiteX2" fmla="*/ 303625 w 331861"/>
                        <a:gd name="connsiteY2" fmla="*/ 596 h 993396"/>
                        <a:gd name="connsiteX3" fmla="*/ 296602 w 331861"/>
                        <a:gd name="connsiteY3" fmla="*/ 91963 h 993396"/>
                        <a:gd name="connsiteX4" fmla="*/ 321703 w 331861"/>
                        <a:gd name="connsiteY4" fmla="*/ 138780 h 993396"/>
                        <a:gd name="connsiteX5" fmla="*/ 262698 w 331861"/>
                        <a:gd name="connsiteY5" fmla="*/ 282517 h 993396"/>
                        <a:gd name="connsiteX6" fmla="*/ 319164 w 331861"/>
                        <a:gd name="connsiteY6" fmla="*/ 344521 h 993396"/>
                        <a:gd name="connsiteX7" fmla="*/ 288298 w 331861"/>
                        <a:gd name="connsiteY7" fmla="*/ 401317 h 993396"/>
                        <a:gd name="connsiteX8" fmla="*/ 307403 w 331861"/>
                        <a:gd name="connsiteY8" fmla="*/ 432462 h 993396"/>
                        <a:gd name="connsiteX9" fmla="*/ 319161 w 331861"/>
                        <a:gd name="connsiteY9" fmla="*/ 453741 h 993396"/>
                        <a:gd name="connsiteX10" fmla="*/ 291814 w 331861"/>
                        <a:gd name="connsiteY10" fmla="*/ 535454 h 993396"/>
                        <a:gd name="connsiteX11" fmla="*/ 303510 w 331861"/>
                        <a:gd name="connsiteY11" fmla="*/ 679278 h 993396"/>
                        <a:gd name="connsiteX12" fmla="*/ 281096 w 331861"/>
                        <a:gd name="connsiteY12" fmla="*/ 800190 h 993396"/>
                        <a:gd name="connsiteX13" fmla="*/ 303926 w 331861"/>
                        <a:gd name="connsiteY13" fmla="*/ 921100 h 993396"/>
                        <a:gd name="connsiteX14" fmla="*/ 303625 w 331861"/>
                        <a:gd name="connsiteY14" fmla="*/ 992881 h 993396"/>
                        <a:gd name="connsiteX15" fmla="*/ 151018 w 331861"/>
                        <a:gd name="connsiteY15" fmla="*/ 739130 h 993396"/>
                        <a:gd name="connsiteX16" fmla="*/ 9525 w 331861"/>
                        <a:gd name="connsiteY16" fmla="*/ 992881 h 993396"/>
                        <a:gd name="connsiteX0" fmla="*/ 0 w 331861"/>
                        <a:gd name="connsiteY0" fmla="*/ 12026 h 993396"/>
                        <a:gd name="connsiteX1" fmla="*/ 141818 w 331861"/>
                        <a:gd name="connsiteY1" fmla="*/ 274336 h 993396"/>
                        <a:gd name="connsiteX2" fmla="*/ 303625 w 331861"/>
                        <a:gd name="connsiteY2" fmla="*/ 596 h 993396"/>
                        <a:gd name="connsiteX3" fmla="*/ 296602 w 331861"/>
                        <a:gd name="connsiteY3" fmla="*/ 91963 h 993396"/>
                        <a:gd name="connsiteX4" fmla="*/ 321703 w 331861"/>
                        <a:gd name="connsiteY4" fmla="*/ 138780 h 993396"/>
                        <a:gd name="connsiteX5" fmla="*/ 262698 w 331861"/>
                        <a:gd name="connsiteY5" fmla="*/ 282517 h 993396"/>
                        <a:gd name="connsiteX6" fmla="*/ 319164 w 331861"/>
                        <a:gd name="connsiteY6" fmla="*/ 344521 h 993396"/>
                        <a:gd name="connsiteX7" fmla="*/ 288298 w 331861"/>
                        <a:gd name="connsiteY7" fmla="*/ 401317 h 993396"/>
                        <a:gd name="connsiteX8" fmla="*/ 307403 w 331861"/>
                        <a:gd name="connsiteY8" fmla="*/ 432462 h 993396"/>
                        <a:gd name="connsiteX9" fmla="*/ 319161 w 331861"/>
                        <a:gd name="connsiteY9" fmla="*/ 453741 h 993396"/>
                        <a:gd name="connsiteX10" fmla="*/ 291814 w 331861"/>
                        <a:gd name="connsiteY10" fmla="*/ 535454 h 993396"/>
                        <a:gd name="connsiteX11" fmla="*/ 303510 w 331861"/>
                        <a:gd name="connsiteY11" fmla="*/ 679278 h 993396"/>
                        <a:gd name="connsiteX12" fmla="*/ 281096 w 331861"/>
                        <a:gd name="connsiteY12" fmla="*/ 800190 h 993396"/>
                        <a:gd name="connsiteX13" fmla="*/ 303926 w 331861"/>
                        <a:gd name="connsiteY13" fmla="*/ 921100 h 993396"/>
                        <a:gd name="connsiteX14" fmla="*/ 303625 w 331861"/>
                        <a:gd name="connsiteY14" fmla="*/ 992881 h 993396"/>
                        <a:gd name="connsiteX15" fmla="*/ 151018 w 331861"/>
                        <a:gd name="connsiteY15" fmla="*/ 739130 h 993396"/>
                        <a:gd name="connsiteX16" fmla="*/ 9525 w 331861"/>
                        <a:gd name="connsiteY16" fmla="*/ 992881 h 993396"/>
                        <a:gd name="connsiteX0" fmla="*/ 0 w 331861"/>
                        <a:gd name="connsiteY0" fmla="*/ 12026 h 993396"/>
                        <a:gd name="connsiteX1" fmla="*/ 141818 w 331861"/>
                        <a:gd name="connsiteY1" fmla="*/ 274336 h 993396"/>
                        <a:gd name="connsiteX2" fmla="*/ 303625 w 331861"/>
                        <a:gd name="connsiteY2" fmla="*/ 596 h 993396"/>
                        <a:gd name="connsiteX3" fmla="*/ 296602 w 331861"/>
                        <a:gd name="connsiteY3" fmla="*/ 91963 h 993396"/>
                        <a:gd name="connsiteX4" fmla="*/ 321703 w 331861"/>
                        <a:gd name="connsiteY4" fmla="*/ 138780 h 993396"/>
                        <a:gd name="connsiteX5" fmla="*/ 262698 w 331861"/>
                        <a:gd name="connsiteY5" fmla="*/ 282517 h 993396"/>
                        <a:gd name="connsiteX6" fmla="*/ 319164 w 331861"/>
                        <a:gd name="connsiteY6" fmla="*/ 344521 h 993396"/>
                        <a:gd name="connsiteX7" fmla="*/ 288298 w 331861"/>
                        <a:gd name="connsiteY7" fmla="*/ 401317 h 993396"/>
                        <a:gd name="connsiteX8" fmla="*/ 307403 w 331861"/>
                        <a:gd name="connsiteY8" fmla="*/ 432462 h 993396"/>
                        <a:gd name="connsiteX9" fmla="*/ 319161 w 331861"/>
                        <a:gd name="connsiteY9" fmla="*/ 453741 h 993396"/>
                        <a:gd name="connsiteX10" fmla="*/ 307382 w 331861"/>
                        <a:gd name="connsiteY10" fmla="*/ 566600 h 993396"/>
                        <a:gd name="connsiteX11" fmla="*/ 303510 w 331861"/>
                        <a:gd name="connsiteY11" fmla="*/ 679278 h 993396"/>
                        <a:gd name="connsiteX12" fmla="*/ 281096 w 331861"/>
                        <a:gd name="connsiteY12" fmla="*/ 800190 h 993396"/>
                        <a:gd name="connsiteX13" fmla="*/ 303926 w 331861"/>
                        <a:gd name="connsiteY13" fmla="*/ 921100 h 993396"/>
                        <a:gd name="connsiteX14" fmla="*/ 303625 w 331861"/>
                        <a:gd name="connsiteY14" fmla="*/ 992881 h 993396"/>
                        <a:gd name="connsiteX15" fmla="*/ 151018 w 331861"/>
                        <a:gd name="connsiteY15" fmla="*/ 739130 h 993396"/>
                        <a:gd name="connsiteX16" fmla="*/ 9525 w 331861"/>
                        <a:gd name="connsiteY16" fmla="*/ 992881 h 993396"/>
                        <a:gd name="connsiteX0" fmla="*/ 0 w 331861"/>
                        <a:gd name="connsiteY0" fmla="*/ 12026 h 993396"/>
                        <a:gd name="connsiteX1" fmla="*/ 141818 w 331861"/>
                        <a:gd name="connsiteY1" fmla="*/ 274336 h 993396"/>
                        <a:gd name="connsiteX2" fmla="*/ 303625 w 331861"/>
                        <a:gd name="connsiteY2" fmla="*/ 596 h 993396"/>
                        <a:gd name="connsiteX3" fmla="*/ 296602 w 331861"/>
                        <a:gd name="connsiteY3" fmla="*/ 91963 h 993396"/>
                        <a:gd name="connsiteX4" fmla="*/ 321703 w 331861"/>
                        <a:gd name="connsiteY4" fmla="*/ 138780 h 993396"/>
                        <a:gd name="connsiteX5" fmla="*/ 262698 w 331861"/>
                        <a:gd name="connsiteY5" fmla="*/ 282517 h 993396"/>
                        <a:gd name="connsiteX6" fmla="*/ 319164 w 331861"/>
                        <a:gd name="connsiteY6" fmla="*/ 344521 h 993396"/>
                        <a:gd name="connsiteX7" fmla="*/ 288298 w 331861"/>
                        <a:gd name="connsiteY7" fmla="*/ 401317 h 993396"/>
                        <a:gd name="connsiteX8" fmla="*/ 307403 w 331861"/>
                        <a:gd name="connsiteY8" fmla="*/ 432462 h 993396"/>
                        <a:gd name="connsiteX9" fmla="*/ 319161 w 331861"/>
                        <a:gd name="connsiteY9" fmla="*/ 453741 h 993396"/>
                        <a:gd name="connsiteX10" fmla="*/ 307382 w 331861"/>
                        <a:gd name="connsiteY10" fmla="*/ 566600 h 993396"/>
                        <a:gd name="connsiteX11" fmla="*/ 279806 w 331861"/>
                        <a:gd name="connsiteY11" fmla="*/ 585796 h 993396"/>
                        <a:gd name="connsiteX12" fmla="*/ 303510 w 331861"/>
                        <a:gd name="connsiteY12" fmla="*/ 679278 h 993396"/>
                        <a:gd name="connsiteX13" fmla="*/ 281096 w 331861"/>
                        <a:gd name="connsiteY13" fmla="*/ 800190 h 993396"/>
                        <a:gd name="connsiteX14" fmla="*/ 303926 w 331861"/>
                        <a:gd name="connsiteY14" fmla="*/ 921100 h 993396"/>
                        <a:gd name="connsiteX15" fmla="*/ 303625 w 331861"/>
                        <a:gd name="connsiteY15" fmla="*/ 992881 h 993396"/>
                        <a:gd name="connsiteX16" fmla="*/ 151018 w 331861"/>
                        <a:gd name="connsiteY16" fmla="*/ 739130 h 993396"/>
                        <a:gd name="connsiteX17" fmla="*/ 9525 w 331861"/>
                        <a:gd name="connsiteY17" fmla="*/ 992881 h 993396"/>
                        <a:gd name="connsiteX0" fmla="*/ 0 w 331861"/>
                        <a:gd name="connsiteY0" fmla="*/ 12026 h 993396"/>
                        <a:gd name="connsiteX1" fmla="*/ 141818 w 331861"/>
                        <a:gd name="connsiteY1" fmla="*/ 274336 h 993396"/>
                        <a:gd name="connsiteX2" fmla="*/ 303625 w 331861"/>
                        <a:gd name="connsiteY2" fmla="*/ 596 h 993396"/>
                        <a:gd name="connsiteX3" fmla="*/ 296602 w 331861"/>
                        <a:gd name="connsiteY3" fmla="*/ 91963 h 993396"/>
                        <a:gd name="connsiteX4" fmla="*/ 321703 w 331861"/>
                        <a:gd name="connsiteY4" fmla="*/ 138780 h 993396"/>
                        <a:gd name="connsiteX5" fmla="*/ 262698 w 331861"/>
                        <a:gd name="connsiteY5" fmla="*/ 282517 h 993396"/>
                        <a:gd name="connsiteX6" fmla="*/ 319164 w 331861"/>
                        <a:gd name="connsiteY6" fmla="*/ 344521 h 993396"/>
                        <a:gd name="connsiteX7" fmla="*/ 288298 w 331861"/>
                        <a:gd name="connsiteY7" fmla="*/ 401317 h 993396"/>
                        <a:gd name="connsiteX8" fmla="*/ 307403 w 331861"/>
                        <a:gd name="connsiteY8" fmla="*/ 432462 h 993396"/>
                        <a:gd name="connsiteX9" fmla="*/ 319161 w 331861"/>
                        <a:gd name="connsiteY9" fmla="*/ 453741 h 993396"/>
                        <a:gd name="connsiteX10" fmla="*/ 289712 w 331861"/>
                        <a:gd name="connsiteY10" fmla="*/ 487567 h 993396"/>
                        <a:gd name="connsiteX11" fmla="*/ 307382 w 331861"/>
                        <a:gd name="connsiteY11" fmla="*/ 566600 h 993396"/>
                        <a:gd name="connsiteX12" fmla="*/ 279806 w 331861"/>
                        <a:gd name="connsiteY12" fmla="*/ 585796 h 993396"/>
                        <a:gd name="connsiteX13" fmla="*/ 303510 w 331861"/>
                        <a:gd name="connsiteY13" fmla="*/ 679278 h 993396"/>
                        <a:gd name="connsiteX14" fmla="*/ 281096 w 331861"/>
                        <a:gd name="connsiteY14" fmla="*/ 800190 h 993396"/>
                        <a:gd name="connsiteX15" fmla="*/ 303926 w 331861"/>
                        <a:gd name="connsiteY15" fmla="*/ 921100 h 993396"/>
                        <a:gd name="connsiteX16" fmla="*/ 303625 w 331861"/>
                        <a:gd name="connsiteY16" fmla="*/ 992881 h 993396"/>
                        <a:gd name="connsiteX17" fmla="*/ 151018 w 331861"/>
                        <a:gd name="connsiteY17" fmla="*/ 739130 h 993396"/>
                        <a:gd name="connsiteX18" fmla="*/ 9525 w 331861"/>
                        <a:gd name="connsiteY18" fmla="*/ 992881 h 9933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331861" h="993396">
                          <a:moveTo>
                            <a:pt x="0" y="12026"/>
                          </a:moveTo>
                          <a:cubicBezTo>
                            <a:pt x="18565" y="8227"/>
                            <a:pt x="72817" y="-35219"/>
                            <a:pt x="141818" y="274336"/>
                          </a:cubicBezTo>
                          <a:cubicBezTo>
                            <a:pt x="205868" y="341911"/>
                            <a:pt x="272756" y="-16526"/>
                            <a:pt x="303625" y="596"/>
                          </a:cubicBezTo>
                          <a:cubicBezTo>
                            <a:pt x="356818" y="11562"/>
                            <a:pt x="293589" y="68932"/>
                            <a:pt x="296602" y="91963"/>
                          </a:cubicBezTo>
                          <a:cubicBezTo>
                            <a:pt x="299615" y="114994"/>
                            <a:pt x="353876" y="93483"/>
                            <a:pt x="321703" y="138780"/>
                          </a:cubicBezTo>
                          <a:lnTo>
                            <a:pt x="262698" y="282517"/>
                          </a:lnTo>
                          <a:cubicBezTo>
                            <a:pt x="261851" y="318077"/>
                            <a:pt x="314897" y="324721"/>
                            <a:pt x="319164" y="344521"/>
                          </a:cubicBezTo>
                          <a:cubicBezTo>
                            <a:pt x="323431" y="364321"/>
                            <a:pt x="292617" y="387858"/>
                            <a:pt x="288298" y="401317"/>
                          </a:cubicBezTo>
                          <a:cubicBezTo>
                            <a:pt x="283979" y="414776"/>
                            <a:pt x="302259" y="423725"/>
                            <a:pt x="307403" y="432462"/>
                          </a:cubicBezTo>
                          <a:cubicBezTo>
                            <a:pt x="312547" y="441199"/>
                            <a:pt x="318218" y="441362"/>
                            <a:pt x="319161" y="453741"/>
                          </a:cubicBezTo>
                          <a:cubicBezTo>
                            <a:pt x="317129" y="471405"/>
                            <a:pt x="291744" y="469903"/>
                            <a:pt x="289712" y="487567"/>
                          </a:cubicBezTo>
                          <a:lnTo>
                            <a:pt x="307382" y="566600"/>
                          </a:lnTo>
                          <a:cubicBezTo>
                            <a:pt x="302946" y="595797"/>
                            <a:pt x="280451" y="567016"/>
                            <a:pt x="279806" y="585796"/>
                          </a:cubicBezTo>
                          <a:cubicBezTo>
                            <a:pt x="279161" y="604576"/>
                            <a:pt x="305418" y="650733"/>
                            <a:pt x="303510" y="679278"/>
                          </a:cubicBezTo>
                          <a:cubicBezTo>
                            <a:pt x="245089" y="713991"/>
                            <a:pt x="339517" y="765477"/>
                            <a:pt x="281096" y="800190"/>
                          </a:cubicBezTo>
                          <a:cubicBezTo>
                            <a:pt x="281519" y="834903"/>
                            <a:pt x="303129" y="891357"/>
                            <a:pt x="303926" y="921100"/>
                          </a:cubicBezTo>
                          <a:cubicBezTo>
                            <a:pt x="288259" y="933048"/>
                            <a:pt x="303725" y="968954"/>
                            <a:pt x="303625" y="992881"/>
                          </a:cubicBezTo>
                          <a:cubicBezTo>
                            <a:pt x="275192" y="1003282"/>
                            <a:pt x="203573" y="854130"/>
                            <a:pt x="151018" y="739130"/>
                          </a:cubicBezTo>
                          <a:cubicBezTo>
                            <a:pt x="95633" y="770277"/>
                            <a:pt x="30158" y="991319"/>
                            <a:pt x="9525" y="992881"/>
                          </a:cubicBezTo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1" name="アーチ 50">
                    <a:extLst>
                      <a:ext uri="{FF2B5EF4-FFF2-40B4-BE49-F238E27FC236}">
                        <a16:creationId xmlns:a16="http://schemas.microsoft.com/office/drawing/2014/main" id="{4309CC8C-A55D-5262-B0E6-5A71969C7F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23686" y="4660650"/>
                    <a:ext cx="318617" cy="318617"/>
                  </a:xfrm>
                  <a:prstGeom prst="blockArc">
                    <a:avLst>
                      <a:gd name="adj1" fmla="val 12359607"/>
                      <a:gd name="adj2" fmla="val 20088329"/>
                      <a:gd name="adj3" fmla="val 12834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二等辺三角形 3">
                    <a:extLst>
                      <a:ext uri="{FF2B5EF4-FFF2-40B4-BE49-F238E27FC236}">
                        <a16:creationId xmlns:a16="http://schemas.microsoft.com/office/drawing/2014/main" id="{C2986CFC-E1A0-FE2F-4CDA-867F9B491372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78858" y="4201735"/>
                    <a:ext cx="287133" cy="24752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4264" h="495055">
                        <a:moveTo>
                          <a:pt x="287132" y="0"/>
                        </a:moveTo>
                        <a:lnTo>
                          <a:pt x="574264" y="495055"/>
                        </a:lnTo>
                        <a:lnTo>
                          <a:pt x="485872" y="495055"/>
                        </a:lnTo>
                        <a:lnTo>
                          <a:pt x="287132" y="152400"/>
                        </a:lnTo>
                        <a:lnTo>
                          <a:pt x="88392" y="495055"/>
                        </a:lnTo>
                        <a:lnTo>
                          <a:pt x="0" y="495055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" name="二等辺三角形 3">
                    <a:extLst>
                      <a:ext uri="{FF2B5EF4-FFF2-40B4-BE49-F238E27FC236}">
                        <a16:creationId xmlns:a16="http://schemas.microsoft.com/office/drawing/2014/main" id="{8F88638B-DABA-E1A3-3B6F-51DA99F07897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5843163" y="4201737"/>
                    <a:ext cx="287133" cy="24752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4264" h="495055">
                        <a:moveTo>
                          <a:pt x="287132" y="0"/>
                        </a:moveTo>
                        <a:lnTo>
                          <a:pt x="574264" y="495055"/>
                        </a:lnTo>
                        <a:lnTo>
                          <a:pt x="485872" y="495055"/>
                        </a:lnTo>
                        <a:lnTo>
                          <a:pt x="287132" y="152400"/>
                        </a:lnTo>
                        <a:lnTo>
                          <a:pt x="88392" y="495055"/>
                        </a:lnTo>
                        <a:lnTo>
                          <a:pt x="0" y="495055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6C247233-B771-ECA0-F434-F4607DF2A0B2}"/>
                    </a:ext>
                  </a:extLst>
                </p:cNvPr>
                <p:cNvSpPr/>
                <p:nvPr/>
              </p:nvSpPr>
              <p:spPr bwMode="auto">
                <a:xfrm>
                  <a:off x="4167188" y="4922044"/>
                  <a:ext cx="180983" cy="702365"/>
                </a:xfrm>
                <a:custGeom>
                  <a:avLst/>
                  <a:gdLst>
                    <a:gd name="connsiteX0" fmla="*/ 0 w 180975"/>
                    <a:gd name="connsiteY0" fmla="*/ 0 h 678656"/>
                    <a:gd name="connsiteX1" fmla="*/ 180975 w 180975"/>
                    <a:gd name="connsiteY1" fmla="*/ 354806 h 678656"/>
                    <a:gd name="connsiteX2" fmla="*/ 78581 w 180975"/>
                    <a:gd name="connsiteY2" fmla="*/ 678656 h 678656"/>
                    <a:gd name="connsiteX3" fmla="*/ 57150 w 180975"/>
                    <a:gd name="connsiteY3" fmla="*/ 519112 h 678656"/>
                    <a:gd name="connsiteX4" fmla="*/ 133350 w 180975"/>
                    <a:gd name="connsiteY4" fmla="*/ 366712 h 678656"/>
                    <a:gd name="connsiteX0" fmla="*/ 0 w 180975"/>
                    <a:gd name="connsiteY0" fmla="*/ 0 h 702397"/>
                    <a:gd name="connsiteX1" fmla="*/ 180975 w 180975"/>
                    <a:gd name="connsiteY1" fmla="*/ 354806 h 702397"/>
                    <a:gd name="connsiteX2" fmla="*/ 78581 w 180975"/>
                    <a:gd name="connsiteY2" fmla="*/ 678656 h 702397"/>
                    <a:gd name="connsiteX3" fmla="*/ 57150 w 180975"/>
                    <a:gd name="connsiteY3" fmla="*/ 519112 h 702397"/>
                    <a:gd name="connsiteX4" fmla="*/ 133350 w 180975"/>
                    <a:gd name="connsiteY4" fmla="*/ 366712 h 702397"/>
                    <a:gd name="connsiteX0" fmla="*/ 0 w 180983"/>
                    <a:gd name="connsiteY0" fmla="*/ 0 h 702397"/>
                    <a:gd name="connsiteX1" fmla="*/ 180975 w 180983"/>
                    <a:gd name="connsiteY1" fmla="*/ 354806 h 702397"/>
                    <a:gd name="connsiteX2" fmla="*/ 78581 w 180983"/>
                    <a:gd name="connsiteY2" fmla="*/ 678656 h 702397"/>
                    <a:gd name="connsiteX3" fmla="*/ 57150 w 180983"/>
                    <a:gd name="connsiteY3" fmla="*/ 519112 h 702397"/>
                    <a:gd name="connsiteX4" fmla="*/ 133350 w 180983"/>
                    <a:gd name="connsiteY4" fmla="*/ 366712 h 702397"/>
                    <a:gd name="connsiteX0" fmla="*/ 0 w 180983"/>
                    <a:gd name="connsiteY0" fmla="*/ 0 h 704507"/>
                    <a:gd name="connsiteX1" fmla="*/ 180975 w 180983"/>
                    <a:gd name="connsiteY1" fmla="*/ 354806 h 704507"/>
                    <a:gd name="connsiteX2" fmla="*/ 78581 w 180983"/>
                    <a:gd name="connsiteY2" fmla="*/ 678656 h 704507"/>
                    <a:gd name="connsiteX3" fmla="*/ 57150 w 180983"/>
                    <a:gd name="connsiteY3" fmla="*/ 519112 h 704507"/>
                    <a:gd name="connsiteX4" fmla="*/ 133350 w 180983"/>
                    <a:gd name="connsiteY4" fmla="*/ 366712 h 704507"/>
                    <a:gd name="connsiteX0" fmla="*/ 0 w 180983"/>
                    <a:gd name="connsiteY0" fmla="*/ 0 h 702365"/>
                    <a:gd name="connsiteX1" fmla="*/ 180975 w 180983"/>
                    <a:gd name="connsiteY1" fmla="*/ 354806 h 702365"/>
                    <a:gd name="connsiteX2" fmla="*/ 78581 w 180983"/>
                    <a:gd name="connsiteY2" fmla="*/ 678656 h 702365"/>
                    <a:gd name="connsiteX3" fmla="*/ 57150 w 180983"/>
                    <a:gd name="connsiteY3" fmla="*/ 519112 h 702365"/>
                    <a:gd name="connsiteX4" fmla="*/ 140493 w 180983"/>
                    <a:gd name="connsiteY4" fmla="*/ 361949 h 702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983" h="702365">
                      <a:moveTo>
                        <a:pt x="0" y="0"/>
                      </a:moveTo>
                      <a:cubicBezTo>
                        <a:pt x="60325" y="118269"/>
                        <a:pt x="180181" y="296069"/>
                        <a:pt x="180975" y="354806"/>
                      </a:cubicBezTo>
                      <a:cubicBezTo>
                        <a:pt x="181769" y="413543"/>
                        <a:pt x="124618" y="587375"/>
                        <a:pt x="78581" y="678656"/>
                      </a:cubicBezTo>
                      <a:cubicBezTo>
                        <a:pt x="32544" y="769937"/>
                        <a:pt x="46831" y="571896"/>
                        <a:pt x="57150" y="519112"/>
                      </a:cubicBezTo>
                      <a:cubicBezTo>
                        <a:pt x="67469" y="466328"/>
                        <a:pt x="115093" y="412749"/>
                        <a:pt x="140493" y="361949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4BC1C0CE-88C3-E74E-B770-331FAF616781}"/>
                    </a:ext>
                  </a:extLst>
                </p:cNvPr>
                <p:cNvSpPr/>
                <p:nvPr/>
              </p:nvSpPr>
              <p:spPr bwMode="auto">
                <a:xfrm>
                  <a:off x="4374356" y="5083969"/>
                  <a:ext cx="64294" cy="457200"/>
                </a:xfrm>
                <a:custGeom>
                  <a:avLst/>
                  <a:gdLst>
                    <a:gd name="connsiteX0" fmla="*/ 42863 w 64294"/>
                    <a:gd name="connsiteY0" fmla="*/ 0 h 457200"/>
                    <a:gd name="connsiteX1" fmla="*/ 64294 w 64294"/>
                    <a:gd name="connsiteY1" fmla="*/ 230981 h 457200"/>
                    <a:gd name="connsiteX2" fmla="*/ 0 w 64294"/>
                    <a:gd name="connsiteY2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4294" h="457200">
                      <a:moveTo>
                        <a:pt x="42863" y="0"/>
                      </a:moveTo>
                      <a:lnTo>
                        <a:pt x="64294" y="230981"/>
                      </a:lnTo>
                      <a:lnTo>
                        <a:pt x="0" y="45720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C1FD9194-A7A3-D949-427D-047893974668}"/>
                    </a:ext>
                  </a:extLst>
                </p:cNvPr>
                <p:cNvSpPr/>
                <p:nvPr/>
              </p:nvSpPr>
              <p:spPr bwMode="auto">
                <a:xfrm>
                  <a:off x="4535196" y="4895851"/>
                  <a:ext cx="184442" cy="645360"/>
                </a:xfrm>
                <a:custGeom>
                  <a:avLst/>
                  <a:gdLst>
                    <a:gd name="connsiteX0" fmla="*/ 176213 w 176213"/>
                    <a:gd name="connsiteY0" fmla="*/ 0 h 642938"/>
                    <a:gd name="connsiteX1" fmla="*/ 19050 w 176213"/>
                    <a:gd name="connsiteY1" fmla="*/ 257175 h 642938"/>
                    <a:gd name="connsiteX2" fmla="*/ 0 w 176213"/>
                    <a:gd name="connsiteY2" fmla="*/ 404813 h 642938"/>
                    <a:gd name="connsiteX3" fmla="*/ 119063 w 176213"/>
                    <a:gd name="connsiteY3" fmla="*/ 642938 h 642938"/>
                    <a:gd name="connsiteX4" fmla="*/ 85725 w 176213"/>
                    <a:gd name="connsiteY4" fmla="*/ 376238 h 642938"/>
                    <a:gd name="connsiteX0" fmla="*/ 176213 w 176213"/>
                    <a:gd name="connsiteY0" fmla="*/ 0 h 655335"/>
                    <a:gd name="connsiteX1" fmla="*/ 19050 w 176213"/>
                    <a:gd name="connsiteY1" fmla="*/ 257175 h 655335"/>
                    <a:gd name="connsiteX2" fmla="*/ 0 w 176213"/>
                    <a:gd name="connsiteY2" fmla="*/ 404813 h 655335"/>
                    <a:gd name="connsiteX3" fmla="*/ 119063 w 176213"/>
                    <a:gd name="connsiteY3" fmla="*/ 642938 h 655335"/>
                    <a:gd name="connsiteX4" fmla="*/ 85725 w 176213"/>
                    <a:gd name="connsiteY4" fmla="*/ 376238 h 655335"/>
                    <a:gd name="connsiteX0" fmla="*/ 176213 w 176213"/>
                    <a:gd name="connsiteY0" fmla="*/ 0 h 655335"/>
                    <a:gd name="connsiteX1" fmla="*/ 19050 w 176213"/>
                    <a:gd name="connsiteY1" fmla="*/ 257175 h 655335"/>
                    <a:gd name="connsiteX2" fmla="*/ 0 w 176213"/>
                    <a:gd name="connsiteY2" fmla="*/ 404813 h 655335"/>
                    <a:gd name="connsiteX3" fmla="*/ 119063 w 176213"/>
                    <a:gd name="connsiteY3" fmla="*/ 642938 h 655335"/>
                    <a:gd name="connsiteX4" fmla="*/ 85725 w 176213"/>
                    <a:gd name="connsiteY4" fmla="*/ 376238 h 655335"/>
                    <a:gd name="connsiteX0" fmla="*/ 182407 w 182407"/>
                    <a:gd name="connsiteY0" fmla="*/ 0 h 644440"/>
                    <a:gd name="connsiteX1" fmla="*/ 25244 w 182407"/>
                    <a:gd name="connsiteY1" fmla="*/ 257175 h 644440"/>
                    <a:gd name="connsiteX2" fmla="*/ 6194 w 182407"/>
                    <a:gd name="connsiteY2" fmla="*/ 404813 h 644440"/>
                    <a:gd name="connsiteX3" fmla="*/ 10957 w 182407"/>
                    <a:gd name="connsiteY3" fmla="*/ 481013 h 644440"/>
                    <a:gd name="connsiteX4" fmla="*/ 125257 w 182407"/>
                    <a:gd name="connsiteY4" fmla="*/ 642938 h 644440"/>
                    <a:gd name="connsiteX5" fmla="*/ 91919 w 182407"/>
                    <a:gd name="connsiteY5" fmla="*/ 376238 h 644440"/>
                    <a:gd name="connsiteX0" fmla="*/ 184442 w 184442"/>
                    <a:gd name="connsiteY0" fmla="*/ 0 h 644881"/>
                    <a:gd name="connsiteX1" fmla="*/ 27279 w 184442"/>
                    <a:gd name="connsiteY1" fmla="*/ 257175 h 644881"/>
                    <a:gd name="connsiteX2" fmla="*/ 8229 w 184442"/>
                    <a:gd name="connsiteY2" fmla="*/ 404813 h 644881"/>
                    <a:gd name="connsiteX3" fmla="*/ 12992 w 184442"/>
                    <a:gd name="connsiteY3" fmla="*/ 481013 h 644881"/>
                    <a:gd name="connsiteX4" fmla="*/ 127292 w 184442"/>
                    <a:gd name="connsiteY4" fmla="*/ 642938 h 644881"/>
                    <a:gd name="connsiteX5" fmla="*/ 93954 w 184442"/>
                    <a:gd name="connsiteY5" fmla="*/ 376238 h 644881"/>
                    <a:gd name="connsiteX0" fmla="*/ 184442 w 184442"/>
                    <a:gd name="connsiteY0" fmla="*/ 0 h 645360"/>
                    <a:gd name="connsiteX1" fmla="*/ 27279 w 184442"/>
                    <a:gd name="connsiteY1" fmla="*/ 257175 h 645360"/>
                    <a:gd name="connsiteX2" fmla="*/ 8229 w 184442"/>
                    <a:gd name="connsiteY2" fmla="*/ 404813 h 645360"/>
                    <a:gd name="connsiteX3" fmla="*/ 12992 w 184442"/>
                    <a:gd name="connsiteY3" fmla="*/ 481013 h 645360"/>
                    <a:gd name="connsiteX4" fmla="*/ 127292 w 184442"/>
                    <a:gd name="connsiteY4" fmla="*/ 642938 h 645360"/>
                    <a:gd name="connsiteX5" fmla="*/ 67761 w 184442"/>
                    <a:gd name="connsiteY5" fmla="*/ 361951 h 645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442" h="645360">
                      <a:moveTo>
                        <a:pt x="184442" y="0"/>
                      </a:moveTo>
                      <a:cubicBezTo>
                        <a:pt x="132054" y="85725"/>
                        <a:pt x="55060" y="203200"/>
                        <a:pt x="27279" y="257175"/>
                      </a:cubicBezTo>
                      <a:cubicBezTo>
                        <a:pt x="-502" y="311150"/>
                        <a:pt x="10610" y="376635"/>
                        <a:pt x="8229" y="404813"/>
                      </a:cubicBezTo>
                      <a:cubicBezTo>
                        <a:pt x="5848" y="432991"/>
                        <a:pt x="-11614" y="405607"/>
                        <a:pt x="12992" y="481013"/>
                      </a:cubicBezTo>
                      <a:cubicBezTo>
                        <a:pt x="37598" y="556419"/>
                        <a:pt x="118164" y="662782"/>
                        <a:pt x="127292" y="642938"/>
                      </a:cubicBezTo>
                      <a:cubicBezTo>
                        <a:pt x="136420" y="623094"/>
                        <a:pt x="78874" y="450851"/>
                        <a:pt x="67761" y="361951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フローチャート : 記憶データ 4">
                  <a:extLst>
                    <a:ext uri="{FF2B5EF4-FFF2-40B4-BE49-F238E27FC236}">
                      <a16:creationId xmlns:a16="http://schemas.microsoft.com/office/drawing/2014/main" id="{6B59255D-E374-CCEB-10FB-08C11144C85A}"/>
                    </a:ext>
                  </a:extLst>
                </p:cNvPr>
                <p:cNvSpPr/>
                <p:nvPr/>
              </p:nvSpPr>
              <p:spPr bwMode="auto">
                <a:xfrm>
                  <a:off x="3788171" y="3616282"/>
                  <a:ext cx="1482329" cy="3708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60143" h="362018">
                      <a:moveTo>
                        <a:pt x="260790" y="0"/>
                      </a:moveTo>
                      <a:lnTo>
                        <a:pt x="1660143" y="0"/>
                      </a:lnTo>
                      <a:cubicBezTo>
                        <a:pt x="1540680" y="0"/>
                        <a:pt x="1438751" y="150296"/>
                        <a:pt x="1399353" y="362018"/>
                      </a:cubicBezTo>
                      <a:lnTo>
                        <a:pt x="0" y="362018"/>
                      </a:lnTo>
                      <a:cubicBezTo>
                        <a:pt x="39398" y="150296"/>
                        <a:pt x="141327" y="0"/>
                        <a:pt x="26079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692F26C5-E453-E9F6-4355-170C41BDAC1C}"/>
                  </a:ext>
                </a:extLst>
              </p:cNvPr>
              <p:cNvSpPr/>
              <p:nvPr/>
            </p:nvSpPr>
            <p:spPr bwMode="auto">
              <a:xfrm rot="2700000">
                <a:off x="3552507" y="5007259"/>
                <a:ext cx="2601096" cy="163205"/>
              </a:xfrm>
              <a:prstGeom prst="rect">
                <a:avLst/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09AFE813-4482-3AF8-88C4-E7AFC7635FA9}"/>
                </a:ext>
              </a:extLst>
            </p:cNvPr>
            <p:cNvGrpSpPr/>
            <p:nvPr/>
          </p:nvGrpSpPr>
          <p:grpSpPr>
            <a:xfrm>
              <a:off x="3128326" y="3623917"/>
              <a:ext cx="2817547" cy="2817544"/>
              <a:chOff x="182470" y="3623112"/>
              <a:chExt cx="2817547" cy="2817544"/>
            </a:xfrm>
          </p:grpSpPr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4B40D0A7-47DE-B2E0-0055-CFDB6F5FEDC8}"/>
                  </a:ext>
                </a:extLst>
              </p:cNvPr>
              <p:cNvGrpSpPr/>
              <p:nvPr/>
            </p:nvGrpSpPr>
            <p:grpSpPr>
              <a:xfrm>
                <a:off x="182470" y="3623112"/>
                <a:ext cx="2817547" cy="2817544"/>
                <a:chOff x="7944476" y="4823836"/>
                <a:chExt cx="1629386" cy="1629384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E8F5B5EC-FB73-613F-C992-23E5CE6F1E69}"/>
                    </a:ext>
                  </a:extLst>
                </p:cNvPr>
                <p:cNvGrpSpPr/>
                <p:nvPr/>
              </p:nvGrpSpPr>
              <p:grpSpPr>
                <a:xfrm>
                  <a:off x="7944476" y="4823836"/>
                  <a:ext cx="1629386" cy="1629384"/>
                  <a:chOff x="2212828" y="4014065"/>
                  <a:chExt cx="1629386" cy="1629384"/>
                </a:xfrm>
              </p:grpSpPr>
              <p:grpSp>
                <p:nvGrpSpPr>
                  <p:cNvPr id="36" name="グループ化 35">
                    <a:extLst>
                      <a:ext uri="{FF2B5EF4-FFF2-40B4-BE49-F238E27FC236}">
                        <a16:creationId xmlns:a16="http://schemas.microsoft.com/office/drawing/2014/main" id="{93847A25-94A3-102D-7D2B-CCC0FD46BB1E}"/>
                      </a:ext>
                    </a:extLst>
                  </p:cNvPr>
                  <p:cNvGrpSpPr/>
                  <p:nvPr/>
                </p:nvGrpSpPr>
                <p:grpSpPr>
                  <a:xfrm>
                    <a:off x="2212828" y="4014065"/>
                    <a:ext cx="1629386" cy="1629384"/>
                    <a:chOff x="2857122" y="3843765"/>
                    <a:chExt cx="1629386" cy="1629384"/>
                  </a:xfrm>
                </p:grpSpPr>
                <p:grpSp>
                  <p:nvGrpSpPr>
                    <p:cNvPr id="38" name="グループ化 37">
                      <a:extLst>
                        <a:ext uri="{FF2B5EF4-FFF2-40B4-BE49-F238E27FC236}">
                          <a16:creationId xmlns:a16="http://schemas.microsoft.com/office/drawing/2014/main" id="{22EACF6D-FDE6-97B2-A640-BA05C66480C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57122" y="3843765"/>
                      <a:ext cx="1629386" cy="1629384"/>
                      <a:chOff x="5037175" y="2753925"/>
                      <a:chExt cx="1629386" cy="1629384"/>
                    </a:xfrm>
                  </p:grpSpPr>
                  <p:sp>
                    <p:nvSpPr>
                      <p:cNvPr id="40" name="楕円 39">
                        <a:extLst>
                          <a:ext uri="{FF2B5EF4-FFF2-40B4-BE49-F238E27FC236}">
                            <a16:creationId xmlns:a16="http://schemas.microsoft.com/office/drawing/2014/main" id="{0243BBD5-6EB5-996E-BF95-F309C3F7D2E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037175" y="2753925"/>
                        <a:ext cx="1629386" cy="162938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1" name="楕円 40">
                        <a:extLst>
                          <a:ext uri="{FF2B5EF4-FFF2-40B4-BE49-F238E27FC236}">
                            <a16:creationId xmlns:a16="http://schemas.microsoft.com/office/drawing/2014/main" id="{45312C18-EDCC-66B6-E93F-66DA7C76396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147359" y="2864739"/>
                        <a:ext cx="1409016" cy="1409016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</p:grpSp>
                <p:sp>
                  <p:nvSpPr>
                    <p:cNvPr id="39" name="&quot;禁止&quot;マーク 38">
                      <a:extLst>
                        <a:ext uri="{FF2B5EF4-FFF2-40B4-BE49-F238E27FC236}">
                          <a16:creationId xmlns:a16="http://schemas.microsoft.com/office/drawing/2014/main" id="{2AC523E1-D5E6-37A9-B22B-187931ED53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93683" y="3884791"/>
                      <a:ext cx="1556264" cy="1556262"/>
                    </a:xfrm>
                    <a:prstGeom prst="noSmoking">
                      <a:avLst>
                        <a:gd name="adj" fmla="val 5888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37" name="&quot;禁止&quot;マーク 36">
                    <a:extLst>
                      <a:ext uri="{FF2B5EF4-FFF2-40B4-BE49-F238E27FC236}">
                        <a16:creationId xmlns:a16="http://schemas.microsoft.com/office/drawing/2014/main" id="{628C1522-812C-E345-7502-923E922DCF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49389" y="4050626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35" name="&quot;禁止&quot;マーク 34">
                  <a:extLst>
                    <a:ext uri="{FF2B5EF4-FFF2-40B4-BE49-F238E27FC236}">
                      <a16:creationId xmlns:a16="http://schemas.microsoft.com/office/drawing/2014/main" id="{23CD014B-A653-ED8E-DB25-4B572C4ED741}"/>
                    </a:ext>
                  </a:extLst>
                </p:cNvPr>
                <p:cNvSpPr/>
                <p:nvPr/>
              </p:nvSpPr>
              <p:spPr bwMode="auto">
                <a:xfrm>
                  <a:off x="7981036" y="4860397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8BDE3A36-BDA1-6D28-8574-621A471F3790}"/>
                  </a:ext>
                </a:extLst>
              </p:cNvPr>
              <p:cNvGrpSpPr/>
              <p:nvPr/>
            </p:nvGrpSpPr>
            <p:grpSpPr>
              <a:xfrm>
                <a:off x="761047" y="4284286"/>
                <a:ext cx="1712184" cy="1561978"/>
                <a:chOff x="5241374" y="3834055"/>
                <a:chExt cx="1490719" cy="1359940"/>
              </a:xfrm>
            </p:grpSpPr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B6DC0351-DB63-EDDF-B706-69CA7EF45986}"/>
                    </a:ext>
                  </a:extLst>
                </p:cNvPr>
                <p:cNvGrpSpPr/>
                <p:nvPr/>
              </p:nvGrpSpPr>
              <p:grpSpPr>
                <a:xfrm rot="5400000">
                  <a:off x="5306764" y="3768665"/>
                  <a:ext cx="1359940" cy="1490719"/>
                  <a:chOff x="4847590" y="2883485"/>
                  <a:chExt cx="1359940" cy="1490719"/>
                </a:xfrm>
              </p:grpSpPr>
              <p:grpSp>
                <p:nvGrpSpPr>
                  <p:cNvPr id="30" name="グループ化 29">
                    <a:extLst>
                      <a:ext uri="{FF2B5EF4-FFF2-40B4-BE49-F238E27FC236}">
                        <a16:creationId xmlns:a16="http://schemas.microsoft.com/office/drawing/2014/main" id="{47DCE510-4D54-F5E4-0610-622B312A3F07}"/>
                      </a:ext>
                    </a:extLst>
                  </p:cNvPr>
                  <p:cNvGrpSpPr/>
                  <p:nvPr/>
                </p:nvGrpSpPr>
                <p:grpSpPr>
                  <a:xfrm>
                    <a:off x="4847590" y="2883485"/>
                    <a:ext cx="1145217" cy="1490719"/>
                    <a:chOff x="4847590" y="2883485"/>
                    <a:chExt cx="1145217" cy="1490719"/>
                  </a:xfrm>
                </p:grpSpPr>
                <p:sp>
                  <p:nvSpPr>
                    <p:cNvPr id="32" name="フローチャート : 磁気ディスク 63">
                      <a:extLst>
                        <a:ext uri="{FF2B5EF4-FFF2-40B4-BE49-F238E27FC236}">
                          <a16:creationId xmlns:a16="http://schemas.microsoft.com/office/drawing/2014/main" id="{7A1A6E7E-99DB-D786-7482-7469194EDF5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47590" y="2883485"/>
                      <a:ext cx="1145217" cy="1490719"/>
                    </a:xfrm>
                    <a:prstGeom prst="flowChartMagneticDisk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" name="円/楕円 64">
                      <a:extLst>
                        <a:ext uri="{FF2B5EF4-FFF2-40B4-BE49-F238E27FC236}">
                          <a16:creationId xmlns:a16="http://schemas.microsoft.com/office/drawing/2014/main" id="{2DF33295-A6DC-0229-AED1-C13DF0754E3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99192" y="3023955"/>
                      <a:ext cx="442012" cy="185475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1" name="大波 6">
                    <a:extLst>
                      <a:ext uri="{FF2B5EF4-FFF2-40B4-BE49-F238E27FC236}">
                        <a16:creationId xmlns:a16="http://schemas.microsoft.com/office/drawing/2014/main" id="{B1C43AA2-C884-7E8F-3191-89BF85F2A4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0053" y="3256254"/>
                    <a:ext cx="287477" cy="1000849"/>
                  </a:xfrm>
                  <a:custGeom>
                    <a:avLst/>
                    <a:gdLst>
                      <a:gd name="connsiteX0" fmla="*/ 0 w 294100"/>
                      <a:gd name="connsiteY0" fmla="*/ 29722 h 1051729"/>
                      <a:gd name="connsiteX1" fmla="*/ 294100 w 294100"/>
                      <a:gd name="connsiteY1" fmla="*/ 29722 h 1051729"/>
                      <a:gd name="connsiteX2" fmla="*/ 294100 w 294100"/>
                      <a:gd name="connsiteY2" fmla="*/ 1022007 h 1051729"/>
                      <a:gd name="connsiteX3" fmla="*/ 0 w 294100"/>
                      <a:gd name="connsiteY3" fmla="*/ 1022007 h 1051729"/>
                      <a:gd name="connsiteX4" fmla="*/ 0 w 294100"/>
                      <a:gd name="connsiteY4" fmla="*/ 29722 h 1051729"/>
                      <a:gd name="connsiteX0" fmla="*/ 3757 w 297857"/>
                      <a:gd name="connsiteY0" fmla="*/ 28600 h 1049484"/>
                      <a:gd name="connsiteX1" fmla="*/ 297857 w 297857"/>
                      <a:gd name="connsiteY1" fmla="*/ 28600 h 1049484"/>
                      <a:gd name="connsiteX2" fmla="*/ 297857 w 297857"/>
                      <a:gd name="connsiteY2" fmla="*/ 1020885 h 1049484"/>
                      <a:gd name="connsiteX3" fmla="*/ 3757 w 297857"/>
                      <a:gd name="connsiteY3" fmla="*/ 1020885 h 1049484"/>
                      <a:gd name="connsiteX4" fmla="*/ 0 w 297857"/>
                      <a:gd name="connsiteY4" fmla="*/ 534988 h 1049484"/>
                      <a:gd name="connsiteX5" fmla="*/ 3757 w 297857"/>
                      <a:gd name="connsiteY5" fmla="*/ 28600 h 1049484"/>
                      <a:gd name="connsiteX0" fmla="*/ 0 w 297857"/>
                      <a:gd name="connsiteY0" fmla="*/ 534988 h 1049484"/>
                      <a:gd name="connsiteX1" fmla="*/ 3757 w 297857"/>
                      <a:gd name="connsiteY1" fmla="*/ 28600 h 1049484"/>
                      <a:gd name="connsiteX2" fmla="*/ 297857 w 297857"/>
                      <a:gd name="connsiteY2" fmla="*/ 28600 h 1049484"/>
                      <a:gd name="connsiteX3" fmla="*/ 297857 w 297857"/>
                      <a:gd name="connsiteY3" fmla="*/ 1020885 h 1049484"/>
                      <a:gd name="connsiteX4" fmla="*/ 3757 w 297857"/>
                      <a:gd name="connsiteY4" fmla="*/ 1020885 h 1049484"/>
                      <a:gd name="connsiteX5" fmla="*/ 91440 w 297857"/>
                      <a:gd name="connsiteY5" fmla="*/ 626428 h 1049484"/>
                      <a:gd name="connsiteX0" fmla="*/ 294 w 294394"/>
                      <a:gd name="connsiteY0" fmla="*/ 28600 h 1049484"/>
                      <a:gd name="connsiteX1" fmla="*/ 294394 w 294394"/>
                      <a:gd name="connsiteY1" fmla="*/ 28600 h 1049484"/>
                      <a:gd name="connsiteX2" fmla="*/ 294394 w 294394"/>
                      <a:gd name="connsiteY2" fmla="*/ 1020885 h 1049484"/>
                      <a:gd name="connsiteX3" fmla="*/ 294 w 294394"/>
                      <a:gd name="connsiteY3" fmla="*/ 1020885 h 1049484"/>
                      <a:gd name="connsiteX4" fmla="*/ 87977 w 294394"/>
                      <a:gd name="connsiteY4" fmla="*/ 626428 h 1049484"/>
                      <a:gd name="connsiteX0" fmla="*/ 0 w 294100"/>
                      <a:gd name="connsiteY0" fmla="*/ 28600 h 1049484"/>
                      <a:gd name="connsiteX1" fmla="*/ 294100 w 294100"/>
                      <a:gd name="connsiteY1" fmla="*/ 28600 h 1049484"/>
                      <a:gd name="connsiteX2" fmla="*/ 294100 w 294100"/>
                      <a:gd name="connsiteY2" fmla="*/ 1020885 h 1049484"/>
                      <a:gd name="connsiteX3" fmla="*/ 0 w 294100"/>
                      <a:gd name="connsiteY3" fmla="*/ 1020885 h 1049484"/>
                      <a:gd name="connsiteX0" fmla="*/ 0 w 303625"/>
                      <a:gd name="connsiteY0" fmla="*/ 29983 h 1039437"/>
                      <a:gd name="connsiteX1" fmla="*/ 303625 w 303625"/>
                      <a:gd name="connsiteY1" fmla="*/ 18553 h 1039437"/>
                      <a:gd name="connsiteX2" fmla="*/ 303625 w 303625"/>
                      <a:gd name="connsiteY2" fmla="*/ 1010838 h 1039437"/>
                      <a:gd name="connsiteX3" fmla="*/ 9525 w 303625"/>
                      <a:gd name="connsiteY3" fmla="*/ 1010838 h 1039437"/>
                      <a:gd name="connsiteX0" fmla="*/ 0 w 303926"/>
                      <a:gd name="connsiteY0" fmla="*/ 29983 h 1039437"/>
                      <a:gd name="connsiteX1" fmla="*/ 303625 w 303926"/>
                      <a:gd name="connsiteY1" fmla="*/ 18553 h 1039437"/>
                      <a:gd name="connsiteX2" fmla="*/ 303926 w 303926"/>
                      <a:gd name="connsiteY2" fmla="*/ 939057 h 1039437"/>
                      <a:gd name="connsiteX3" fmla="*/ 303625 w 303926"/>
                      <a:gd name="connsiteY3" fmla="*/ 1010838 h 1039437"/>
                      <a:gd name="connsiteX4" fmla="*/ 9525 w 303926"/>
                      <a:gd name="connsiteY4" fmla="*/ 1010838 h 1039437"/>
                      <a:gd name="connsiteX0" fmla="*/ 0 w 325373"/>
                      <a:gd name="connsiteY0" fmla="*/ 29983 h 1039437"/>
                      <a:gd name="connsiteX1" fmla="*/ 303625 w 325373"/>
                      <a:gd name="connsiteY1" fmla="*/ 18553 h 1039437"/>
                      <a:gd name="connsiteX2" fmla="*/ 301386 w 325373"/>
                      <a:gd name="connsiteY2" fmla="*/ 730778 h 1039437"/>
                      <a:gd name="connsiteX3" fmla="*/ 303926 w 325373"/>
                      <a:gd name="connsiteY3" fmla="*/ 939057 h 1039437"/>
                      <a:gd name="connsiteX4" fmla="*/ 303625 w 325373"/>
                      <a:gd name="connsiteY4" fmla="*/ 1010838 h 1039437"/>
                      <a:gd name="connsiteX5" fmla="*/ 9525 w 325373"/>
                      <a:gd name="connsiteY5" fmla="*/ 1010838 h 1039437"/>
                      <a:gd name="connsiteX0" fmla="*/ 0 w 325373"/>
                      <a:gd name="connsiteY0" fmla="*/ 29983 h 1039437"/>
                      <a:gd name="connsiteX1" fmla="*/ 303625 w 325373"/>
                      <a:gd name="connsiteY1" fmla="*/ 18553 h 1039437"/>
                      <a:gd name="connsiteX2" fmla="*/ 301386 w 325373"/>
                      <a:gd name="connsiteY2" fmla="*/ 730778 h 1039437"/>
                      <a:gd name="connsiteX3" fmla="*/ 298844 w 325373"/>
                      <a:gd name="connsiteY3" fmla="*/ 832377 h 1039437"/>
                      <a:gd name="connsiteX4" fmla="*/ 303926 w 325373"/>
                      <a:gd name="connsiteY4" fmla="*/ 939057 h 1039437"/>
                      <a:gd name="connsiteX5" fmla="*/ 303625 w 325373"/>
                      <a:gd name="connsiteY5" fmla="*/ 1010838 h 1039437"/>
                      <a:gd name="connsiteX6" fmla="*/ 9525 w 325373"/>
                      <a:gd name="connsiteY6" fmla="*/ 1010838 h 1039437"/>
                      <a:gd name="connsiteX0" fmla="*/ 0 w 325373"/>
                      <a:gd name="connsiteY0" fmla="*/ 29983 h 1039437"/>
                      <a:gd name="connsiteX1" fmla="*/ 303625 w 325373"/>
                      <a:gd name="connsiteY1" fmla="*/ 18553 h 1039437"/>
                      <a:gd name="connsiteX2" fmla="*/ 301386 w 325373"/>
                      <a:gd name="connsiteY2" fmla="*/ 730778 h 1039437"/>
                      <a:gd name="connsiteX3" fmla="*/ 126124 w 325373"/>
                      <a:gd name="connsiteY3" fmla="*/ 834917 h 1039437"/>
                      <a:gd name="connsiteX4" fmla="*/ 303926 w 325373"/>
                      <a:gd name="connsiteY4" fmla="*/ 939057 h 1039437"/>
                      <a:gd name="connsiteX5" fmla="*/ 303625 w 325373"/>
                      <a:gd name="connsiteY5" fmla="*/ 1010838 h 1039437"/>
                      <a:gd name="connsiteX6" fmla="*/ 9525 w 325373"/>
                      <a:gd name="connsiteY6" fmla="*/ 1010838 h 1039437"/>
                      <a:gd name="connsiteX0" fmla="*/ 0 w 325373"/>
                      <a:gd name="connsiteY0" fmla="*/ 29983 h 1039437"/>
                      <a:gd name="connsiteX1" fmla="*/ 303625 w 325373"/>
                      <a:gd name="connsiteY1" fmla="*/ 18553 h 1039437"/>
                      <a:gd name="connsiteX2" fmla="*/ 301386 w 325373"/>
                      <a:gd name="connsiteY2" fmla="*/ 730778 h 1039437"/>
                      <a:gd name="connsiteX3" fmla="*/ 126124 w 325373"/>
                      <a:gd name="connsiteY3" fmla="*/ 834917 h 1039437"/>
                      <a:gd name="connsiteX4" fmla="*/ 303926 w 325373"/>
                      <a:gd name="connsiteY4" fmla="*/ 939057 h 1039437"/>
                      <a:gd name="connsiteX5" fmla="*/ 303625 w 325373"/>
                      <a:gd name="connsiteY5" fmla="*/ 1010838 h 1039437"/>
                      <a:gd name="connsiteX6" fmla="*/ 9525 w 325373"/>
                      <a:gd name="connsiteY6" fmla="*/ 1010838 h 1039437"/>
                      <a:gd name="connsiteX0" fmla="*/ 0 w 333368"/>
                      <a:gd name="connsiteY0" fmla="*/ 29983 h 1039437"/>
                      <a:gd name="connsiteX1" fmla="*/ 303625 w 333368"/>
                      <a:gd name="connsiteY1" fmla="*/ 18553 h 1039437"/>
                      <a:gd name="connsiteX2" fmla="*/ 321703 w 333368"/>
                      <a:gd name="connsiteY2" fmla="*/ 156737 h 1039437"/>
                      <a:gd name="connsiteX3" fmla="*/ 301386 w 333368"/>
                      <a:gd name="connsiteY3" fmla="*/ 730778 h 1039437"/>
                      <a:gd name="connsiteX4" fmla="*/ 126124 w 333368"/>
                      <a:gd name="connsiteY4" fmla="*/ 834917 h 1039437"/>
                      <a:gd name="connsiteX5" fmla="*/ 303926 w 333368"/>
                      <a:gd name="connsiteY5" fmla="*/ 939057 h 1039437"/>
                      <a:gd name="connsiteX6" fmla="*/ 303625 w 333368"/>
                      <a:gd name="connsiteY6" fmla="*/ 1010838 h 1039437"/>
                      <a:gd name="connsiteX7" fmla="*/ 9525 w 333368"/>
                      <a:gd name="connsiteY7" fmla="*/ 1010838 h 1039437"/>
                      <a:gd name="connsiteX0" fmla="*/ 0 w 333368"/>
                      <a:gd name="connsiteY0" fmla="*/ 29983 h 1039437"/>
                      <a:gd name="connsiteX1" fmla="*/ 303625 w 333368"/>
                      <a:gd name="connsiteY1" fmla="*/ 18553 h 1039437"/>
                      <a:gd name="connsiteX2" fmla="*/ 321703 w 333368"/>
                      <a:gd name="connsiteY2" fmla="*/ 156737 h 1039437"/>
                      <a:gd name="connsiteX3" fmla="*/ 316622 w 333368"/>
                      <a:gd name="connsiteY3" fmla="*/ 344698 h 1039437"/>
                      <a:gd name="connsiteX4" fmla="*/ 301386 w 333368"/>
                      <a:gd name="connsiteY4" fmla="*/ 730778 h 1039437"/>
                      <a:gd name="connsiteX5" fmla="*/ 126124 w 333368"/>
                      <a:gd name="connsiteY5" fmla="*/ 834917 h 1039437"/>
                      <a:gd name="connsiteX6" fmla="*/ 303926 w 333368"/>
                      <a:gd name="connsiteY6" fmla="*/ 939057 h 1039437"/>
                      <a:gd name="connsiteX7" fmla="*/ 303625 w 333368"/>
                      <a:gd name="connsiteY7" fmla="*/ 1010838 h 1039437"/>
                      <a:gd name="connsiteX8" fmla="*/ 9525 w 333368"/>
                      <a:gd name="connsiteY8" fmla="*/ 1010838 h 1039437"/>
                      <a:gd name="connsiteX0" fmla="*/ 0 w 333368"/>
                      <a:gd name="connsiteY0" fmla="*/ 29983 h 1039437"/>
                      <a:gd name="connsiteX1" fmla="*/ 303625 w 333368"/>
                      <a:gd name="connsiteY1" fmla="*/ 18553 h 1039437"/>
                      <a:gd name="connsiteX2" fmla="*/ 321703 w 333368"/>
                      <a:gd name="connsiteY2" fmla="*/ 156737 h 1039437"/>
                      <a:gd name="connsiteX3" fmla="*/ 316622 w 333368"/>
                      <a:gd name="connsiteY3" fmla="*/ 344698 h 1039437"/>
                      <a:gd name="connsiteX4" fmla="*/ 319161 w 333368"/>
                      <a:gd name="connsiteY4" fmla="*/ 471698 h 1039437"/>
                      <a:gd name="connsiteX5" fmla="*/ 301386 w 333368"/>
                      <a:gd name="connsiteY5" fmla="*/ 730778 h 1039437"/>
                      <a:gd name="connsiteX6" fmla="*/ 126124 w 333368"/>
                      <a:gd name="connsiteY6" fmla="*/ 834917 h 1039437"/>
                      <a:gd name="connsiteX7" fmla="*/ 303926 w 333368"/>
                      <a:gd name="connsiteY7" fmla="*/ 939057 h 1039437"/>
                      <a:gd name="connsiteX8" fmla="*/ 303625 w 333368"/>
                      <a:gd name="connsiteY8" fmla="*/ 1010838 h 1039437"/>
                      <a:gd name="connsiteX9" fmla="*/ 9525 w 333368"/>
                      <a:gd name="connsiteY9" fmla="*/ 1010838 h 1039437"/>
                      <a:gd name="connsiteX0" fmla="*/ 0 w 333368"/>
                      <a:gd name="connsiteY0" fmla="*/ 29983 h 1039437"/>
                      <a:gd name="connsiteX1" fmla="*/ 303625 w 333368"/>
                      <a:gd name="connsiteY1" fmla="*/ 18553 h 1039437"/>
                      <a:gd name="connsiteX2" fmla="*/ 321703 w 333368"/>
                      <a:gd name="connsiteY2" fmla="*/ 156737 h 1039437"/>
                      <a:gd name="connsiteX3" fmla="*/ 316622 w 333368"/>
                      <a:gd name="connsiteY3" fmla="*/ 344698 h 1039437"/>
                      <a:gd name="connsiteX4" fmla="*/ 319161 w 333368"/>
                      <a:gd name="connsiteY4" fmla="*/ 471698 h 1039437"/>
                      <a:gd name="connsiteX5" fmla="*/ 319161 w 333368"/>
                      <a:gd name="connsiteY5" fmla="*/ 591078 h 1039437"/>
                      <a:gd name="connsiteX6" fmla="*/ 301386 w 333368"/>
                      <a:gd name="connsiteY6" fmla="*/ 730778 h 1039437"/>
                      <a:gd name="connsiteX7" fmla="*/ 126124 w 333368"/>
                      <a:gd name="connsiteY7" fmla="*/ 834917 h 1039437"/>
                      <a:gd name="connsiteX8" fmla="*/ 303926 w 333368"/>
                      <a:gd name="connsiteY8" fmla="*/ 939057 h 1039437"/>
                      <a:gd name="connsiteX9" fmla="*/ 303625 w 333368"/>
                      <a:gd name="connsiteY9" fmla="*/ 1010838 h 1039437"/>
                      <a:gd name="connsiteX10" fmla="*/ 9525 w 333368"/>
                      <a:gd name="connsiteY10" fmla="*/ 1010838 h 1039437"/>
                      <a:gd name="connsiteX0" fmla="*/ 0 w 333368"/>
                      <a:gd name="connsiteY0" fmla="*/ 29983 h 1039437"/>
                      <a:gd name="connsiteX1" fmla="*/ 303625 w 333368"/>
                      <a:gd name="connsiteY1" fmla="*/ 18553 h 1039437"/>
                      <a:gd name="connsiteX2" fmla="*/ 321703 w 333368"/>
                      <a:gd name="connsiteY2" fmla="*/ 156737 h 1039437"/>
                      <a:gd name="connsiteX3" fmla="*/ 316622 w 333368"/>
                      <a:gd name="connsiteY3" fmla="*/ 344698 h 1039437"/>
                      <a:gd name="connsiteX4" fmla="*/ 319161 w 333368"/>
                      <a:gd name="connsiteY4" fmla="*/ 471698 h 1039437"/>
                      <a:gd name="connsiteX5" fmla="*/ 260744 w 333368"/>
                      <a:gd name="connsiteY5" fmla="*/ 591078 h 1039437"/>
                      <a:gd name="connsiteX6" fmla="*/ 301386 w 333368"/>
                      <a:gd name="connsiteY6" fmla="*/ 730778 h 1039437"/>
                      <a:gd name="connsiteX7" fmla="*/ 126124 w 333368"/>
                      <a:gd name="connsiteY7" fmla="*/ 834917 h 1039437"/>
                      <a:gd name="connsiteX8" fmla="*/ 303926 w 333368"/>
                      <a:gd name="connsiteY8" fmla="*/ 939057 h 1039437"/>
                      <a:gd name="connsiteX9" fmla="*/ 303625 w 333368"/>
                      <a:gd name="connsiteY9" fmla="*/ 1010838 h 1039437"/>
                      <a:gd name="connsiteX10" fmla="*/ 9525 w 333368"/>
                      <a:gd name="connsiteY10" fmla="*/ 1010838 h 1039437"/>
                      <a:gd name="connsiteX0" fmla="*/ 0 w 333368"/>
                      <a:gd name="connsiteY0" fmla="*/ 29983 h 1039437"/>
                      <a:gd name="connsiteX1" fmla="*/ 303625 w 333368"/>
                      <a:gd name="connsiteY1" fmla="*/ 18553 h 1039437"/>
                      <a:gd name="connsiteX2" fmla="*/ 321703 w 333368"/>
                      <a:gd name="connsiteY2" fmla="*/ 156737 h 1039437"/>
                      <a:gd name="connsiteX3" fmla="*/ 316622 w 333368"/>
                      <a:gd name="connsiteY3" fmla="*/ 344698 h 1039437"/>
                      <a:gd name="connsiteX4" fmla="*/ 319164 w 333368"/>
                      <a:gd name="connsiteY4" fmla="*/ 362478 h 1039437"/>
                      <a:gd name="connsiteX5" fmla="*/ 319161 w 333368"/>
                      <a:gd name="connsiteY5" fmla="*/ 471698 h 1039437"/>
                      <a:gd name="connsiteX6" fmla="*/ 260744 w 333368"/>
                      <a:gd name="connsiteY6" fmla="*/ 591078 h 1039437"/>
                      <a:gd name="connsiteX7" fmla="*/ 301386 w 333368"/>
                      <a:gd name="connsiteY7" fmla="*/ 730778 h 1039437"/>
                      <a:gd name="connsiteX8" fmla="*/ 126124 w 333368"/>
                      <a:gd name="connsiteY8" fmla="*/ 834917 h 1039437"/>
                      <a:gd name="connsiteX9" fmla="*/ 303926 w 333368"/>
                      <a:gd name="connsiteY9" fmla="*/ 939057 h 1039437"/>
                      <a:gd name="connsiteX10" fmla="*/ 303625 w 333368"/>
                      <a:gd name="connsiteY10" fmla="*/ 1010838 h 1039437"/>
                      <a:gd name="connsiteX11" fmla="*/ 9525 w 333368"/>
                      <a:gd name="connsiteY11" fmla="*/ 1010838 h 1039437"/>
                      <a:gd name="connsiteX0" fmla="*/ 0 w 333368"/>
                      <a:gd name="connsiteY0" fmla="*/ 29983 h 1039437"/>
                      <a:gd name="connsiteX1" fmla="*/ 303625 w 333368"/>
                      <a:gd name="connsiteY1" fmla="*/ 18553 h 1039437"/>
                      <a:gd name="connsiteX2" fmla="*/ 321703 w 333368"/>
                      <a:gd name="connsiteY2" fmla="*/ 156737 h 1039437"/>
                      <a:gd name="connsiteX3" fmla="*/ 126125 w 333368"/>
                      <a:gd name="connsiteY3" fmla="*/ 367558 h 1039437"/>
                      <a:gd name="connsiteX4" fmla="*/ 319164 w 333368"/>
                      <a:gd name="connsiteY4" fmla="*/ 362478 h 1039437"/>
                      <a:gd name="connsiteX5" fmla="*/ 319161 w 333368"/>
                      <a:gd name="connsiteY5" fmla="*/ 471698 h 1039437"/>
                      <a:gd name="connsiteX6" fmla="*/ 260744 w 333368"/>
                      <a:gd name="connsiteY6" fmla="*/ 591078 h 1039437"/>
                      <a:gd name="connsiteX7" fmla="*/ 301386 w 333368"/>
                      <a:gd name="connsiteY7" fmla="*/ 730778 h 1039437"/>
                      <a:gd name="connsiteX8" fmla="*/ 126124 w 333368"/>
                      <a:gd name="connsiteY8" fmla="*/ 834917 h 1039437"/>
                      <a:gd name="connsiteX9" fmla="*/ 303926 w 333368"/>
                      <a:gd name="connsiteY9" fmla="*/ 939057 h 1039437"/>
                      <a:gd name="connsiteX10" fmla="*/ 303625 w 333368"/>
                      <a:gd name="connsiteY10" fmla="*/ 1010838 h 1039437"/>
                      <a:gd name="connsiteX11" fmla="*/ 9525 w 333368"/>
                      <a:gd name="connsiteY11" fmla="*/ 1010838 h 1039437"/>
                      <a:gd name="connsiteX0" fmla="*/ 0 w 336012"/>
                      <a:gd name="connsiteY0" fmla="*/ 29983 h 1039437"/>
                      <a:gd name="connsiteX1" fmla="*/ 303625 w 336012"/>
                      <a:gd name="connsiteY1" fmla="*/ 18553 h 1039437"/>
                      <a:gd name="connsiteX2" fmla="*/ 319160 w 336012"/>
                      <a:gd name="connsiteY2" fmla="*/ 95778 h 1039437"/>
                      <a:gd name="connsiteX3" fmla="*/ 321703 w 336012"/>
                      <a:gd name="connsiteY3" fmla="*/ 156737 h 1039437"/>
                      <a:gd name="connsiteX4" fmla="*/ 126125 w 336012"/>
                      <a:gd name="connsiteY4" fmla="*/ 367558 h 1039437"/>
                      <a:gd name="connsiteX5" fmla="*/ 319164 w 336012"/>
                      <a:gd name="connsiteY5" fmla="*/ 362478 h 1039437"/>
                      <a:gd name="connsiteX6" fmla="*/ 319161 w 336012"/>
                      <a:gd name="connsiteY6" fmla="*/ 471698 h 1039437"/>
                      <a:gd name="connsiteX7" fmla="*/ 260744 w 336012"/>
                      <a:gd name="connsiteY7" fmla="*/ 591078 h 1039437"/>
                      <a:gd name="connsiteX8" fmla="*/ 301386 w 336012"/>
                      <a:gd name="connsiteY8" fmla="*/ 730778 h 1039437"/>
                      <a:gd name="connsiteX9" fmla="*/ 126124 w 336012"/>
                      <a:gd name="connsiteY9" fmla="*/ 834917 h 1039437"/>
                      <a:gd name="connsiteX10" fmla="*/ 303926 w 336012"/>
                      <a:gd name="connsiteY10" fmla="*/ 939057 h 1039437"/>
                      <a:gd name="connsiteX11" fmla="*/ 303625 w 336012"/>
                      <a:gd name="connsiteY11" fmla="*/ 1010838 h 1039437"/>
                      <a:gd name="connsiteX12" fmla="*/ 9525 w 336012"/>
                      <a:gd name="connsiteY12" fmla="*/ 1010838 h 1039437"/>
                      <a:gd name="connsiteX0" fmla="*/ 0 w 326067"/>
                      <a:gd name="connsiteY0" fmla="*/ 29983 h 1039437"/>
                      <a:gd name="connsiteX1" fmla="*/ 303625 w 326067"/>
                      <a:gd name="connsiteY1" fmla="*/ 18553 h 1039437"/>
                      <a:gd name="connsiteX2" fmla="*/ 194703 w 326067"/>
                      <a:gd name="connsiteY2" fmla="*/ 133878 h 1039437"/>
                      <a:gd name="connsiteX3" fmla="*/ 321703 w 326067"/>
                      <a:gd name="connsiteY3" fmla="*/ 156737 h 1039437"/>
                      <a:gd name="connsiteX4" fmla="*/ 126125 w 326067"/>
                      <a:gd name="connsiteY4" fmla="*/ 367558 h 1039437"/>
                      <a:gd name="connsiteX5" fmla="*/ 319164 w 326067"/>
                      <a:gd name="connsiteY5" fmla="*/ 362478 h 1039437"/>
                      <a:gd name="connsiteX6" fmla="*/ 319161 w 326067"/>
                      <a:gd name="connsiteY6" fmla="*/ 471698 h 1039437"/>
                      <a:gd name="connsiteX7" fmla="*/ 260744 w 326067"/>
                      <a:gd name="connsiteY7" fmla="*/ 591078 h 1039437"/>
                      <a:gd name="connsiteX8" fmla="*/ 301386 w 326067"/>
                      <a:gd name="connsiteY8" fmla="*/ 730778 h 1039437"/>
                      <a:gd name="connsiteX9" fmla="*/ 126124 w 326067"/>
                      <a:gd name="connsiteY9" fmla="*/ 834917 h 1039437"/>
                      <a:gd name="connsiteX10" fmla="*/ 303926 w 326067"/>
                      <a:gd name="connsiteY10" fmla="*/ 939057 h 1039437"/>
                      <a:gd name="connsiteX11" fmla="*/ 303625 w 326067"/>
                      <a:gd name="connsiteY11" fmla="*/ 1010838 h 1039437"/>
                      <a:gd name="connsiteX12" fmla="*/ 9525 w 326067"/>
                      <a:gd name="connsiteY12" fmla="*/ 1010838 h 1039437"/>
                      <a:gd name="connsiteX0" fmla="*/ 0 w 326067"/>
                      <a:gd name="connsiteY0" fmla="*/ 29983 h 1039437"/>
                      <a:gd name="connsiteX1" fmla="*/ 303625 w 326067"/>
                      <a:gd name="connsiteY1" fmla="*/ 18553 h 1039437"/>
                      <a:gd name="connsiteX2" fmla="*/ 194703 w 326067"/>
                      <a:gd name="connsiteY2" fmla="*/ 133878 h 1039437"/>
                      <a:gd name="connsiteX3" fmla="*/ 321703 w 326067"/>
                      <a:gd name="connsiteY3" fmla="*/ 156737 h 1039437"/>
                      <a:gd name="connsiteX4" fmla="*/ 126125 w 326067"/>
                      <a:gd name="connsiteY4" fmla="*/ 367558 h 1039437"/>
                      <a:gd name="connsiteX5" fmla="*/ 319164 w 326067"/>
                      <a:gd name="connsiteY5" fmla="*/ 362478 h 1039437"/>
                      <a:gd name="connsiteX6" fmla="*/ 319161 w 326067"/>
                      <a:gd name="connsiteY6" fmla="*/ 471698 h 1039437"/>
                      <a:gd name="connsiteX7" fmla="*/ 187084 w 326067"/>
                      <a:gd name="connsiteY7" fmla="*/ 560598 h 1039437"/>
                      <a:gd name="connsiteX8" fmla="*/ 301386 w 326067"/>
                      <a:gd name="connsiteY8" fmla="*/ 730778 h 1039437"/>
                      <a:gd name="connsiteX9" fmla="*/ 126124 w 326067"/>
                      <a:gd name="connsiteY9" fmla="*/ 834917 h 1039437"/>
                      <a:gd name="connsiteX10" fmla="*/ 303926 w 326067"/>
                      <a:gd name="connsiteY10" fmla="*/ 939057 h 1039437"/>
                      <a:gd name="connsiteX11" fmla="*/ 303625 w 326067"/>
                      <a:gd name="connsiteY11" fmla="*/ 1010838 h 1039437"/>
                      <a:gd name="connsiteX12" fmla="*/ 9525 w 326067"/>
                      <a:gd name="connsiteY12" fmla="*/ 1010838 h 1039437"/>
                      <a:gd name="connsiteX0" fmla="*/ 0 w 326067"/>
                      <a:gd name="connsiteY0" fmla="*/ 29983 h 1039437"/>
                      <a:gd name="connsiteX1" fmla="*/ 303625 w 326067"/>
                      <a:gd name="connsiteY1" fmla="*/ 18553 h 1039437"/>
                      <a:gd name="connsiteX2" fmla="*/ 194703 w 326067"/>
                      <a:gd name="connsiteY2" fmla="*/ 133878 h 1039437"/>
                      <a:gd name="connsiteX3" fmla="*/ 321703 w 326067"/>
                      <a:gd name="connsiteY3" fmla="*/ 156737 h 1039437"/>
                      <a:gd name="connsiteX4" fmla="*/ 126125 w 326067"/>
                      <a:gd name="connsiteY4" fmla="*/ 367558 h 1039437"/>
                      <a:gd name="connsiteX5" fmla="*/ 319164 w 326067"/>
                      <a:gd name="connsiteY5" fmla="*/ 362478 h 1039437"/>
                      <a:gd name="connsiteX6" fmla="*/ 319161 w 326067"/>
                      <a:gd name="connsiteY6" fmla="*/ 471698 h 1039437"/>
                      <a:gd name="connsiteX7" fmla="*/ 187084 w 326067"/>
                      <a:gd name="connsiteY7" fmla="*/ 560598 h 1039437"/>
                      <a:gd name="connsiteX8" fmla="*/ 301386 w 326067"/>
                      <a:gd name="connsiteY8" fmla="*/ 730778 h 1039437"/>
                      <a:gd name="connsiteX9" fmla="*/ 126124 w 326067"/>
                      <a:gd name="connsiteY9" fmla="*/ 834917 h 1039437"/>
                      <a:gd name="connsiteX10" fmla="*/ 303926 w 326067"/>
                      <a:gd name="connsiteY10" fmla="*/ 939057 h 1039437"/>
                      <a:gd name="connsiteX11" fmla="*/ 303625 w 326067"/>
                      <a:gd name="connsiteY11" fmla="*/ 1010838 h 1039437"/>
                      <a:gd name="connsiteX12" fmla="*/ 9525 w 326067"/>
                      <a:gd name="connsiteY12" fmla="*/ 1010838 h 1039437"/>
                      <a:gd name="connsiteX0" fmla="*/ 0 w 326067"/>
                      <a:gd name="connsiteY0" fmla="*/ 29983 h 1039437"/>
                      <a:gd name="connsiteX1" fmla="*/ 303625 w 326067"/>
                      <a:gd name="connsiteY1" fmla="*/ 18553 h 1039437"/>
                      <a:gd name="connsiteX2" fmla="*/ 194703 w 326067"/>
                      <a:gd name="connsiteY2" fmla="*/ 133878 h 1039437"/>
                      <a:gd name="connsiteX3" fmla="*/ 321703 w 326067"/>
                      <a:gd name="connsiteY3" fmla="*/ 156737 h 1039437"/>
                      <a:gd name="connsiteX4" fmla="*/ 126125 w 326067"/>
                      <a:gd name="connsiteY4" fmla="*/ 367558 h 1039437"/>
                      <a:gd name="connsiteX5" fmla="*/ 319164 w 326067"/>
                      <a:gd name="connsiteY5" fmla="*/ 362478 h 1039437"/>
                      <a:gd name="connsiteX6" fmla="*/ 319161 w 326067"/>
                      <a:gd name="connsiteY6" fmla="*/ 471698 h 1039437"/>
                      <a:gd name="connsiteX7" fmla="*/ 187084 w 326067"/>
                      <a:gd name="connsiteY7" fmla="*/ 560598 h 1039437"/>
                      <a:gd name="connsiteX8" fmla="*/ 301386 w 326067"/>
                      <a:gd name="connsiteY8" fmla="*/ 730778 h 1039437"/>
                      <a:gd name="connsiteX9" fmla="*/ 126124 w 326067"/>
                      <a:gd name="connsiteY9" fmla="*/ 834917 h 1039437"/>
                      <a:gd name="connsiteX10" fmla="*/ 303926 w 326067"/>
                      <a:gd name="connsiteY10" fmla="*/ 939057 h 1039437"/>
                      <a:gd name="connsiteX11" fmla="*/ 303625 w 326067"/>
                      <a:gd name="connsiteY11" fmla="*/ 1010838 h 1039437"/>
                      <a:gd name="connsiteX12" fmla="*/ 9525 w 326067"/>
                      <a:gd name="connsiteY12" fmla="*/ 1010838 h 1039437"/>
                      <a:gd name="connsiteX0" fmla="*/ 0 w 326067"/>
                      <a:gd name="connsiteY0" fmla="*/ 29983 h 1039437"/>
                      <a:gd name="connsiteX1" fmla="*/ 303625 w 326067"/>
                      <a:gd name="connsiteY1" fmla="*/ 18553 h 1039437"/>
                      <a:gd name="connsiteX2" fmla="*/ 194703 w 326067"/>
                      <a:gd name="connsiteY2" fmla="*/ 133878 h 1039437"/>
                      <a:gd name="connsiteX3" fmla="*/ 321703 w 326067"/>
                      <a:gd name="connsiteY3" fmla="*/ 156737 h 1039437"/>
                      <a:gd name="connsiteX4" fmla="*/ 126125 w 326067"/>
                      <a:gd name="connsiteY4" fmla="*/ 367558 h 1039437"/>
                      <a:gd name="connsiteX5" fmla="*/ 319164 w 326067"/>
                      <a:gd name="connsiteY5" fmla="*/ 362478 h 1039437"/>
                      <a:gd name="connsiteX6" fmla="*/ 319161 w 326067"/>
                      <a:gd name="connsiteY6" fmla="*/ 471698 h 1039437"/>
                      <a:gd name="connsiteX7" fmla="*/ 187084 w 326067"/>
                      <a:gd name="connsiteY7" fmla="*/ 560598 h 1039437"/>
                      <a:gd name="connsiteX8" fmla="*/ 301386 w 326067"/>
                      <a:gd name="connsiteY8" fmla="*/ 730778 h 1039437"/>
                      <a:gd name="connsiteX9" fmla="*/ 126124 w 326067"/>
                      <a:gd name="connsiteY9" fmla="*/ 834917 h 1039437"/>
                      <a:gd name="connsiteX10" fmla="*/ 303926 w 326067"/>
                      <a:gd name="connsiteY10" fmla="*/ 905885 h 1039437"/>
                      <a:gd name="connsiteX11" fmla="*/ 303625 w 326067"/>
                      <a:gd name="connsiteY11" fmla="*/ 1010838 h 1039437"/>
                      <a:gd name="connsiteX12" fmla="*/ 9525 w 326067"/>
                      <a:gd name="connsiteY12" fmla="*/ 1010838 h 1039437"/>
                      <a:gd name="connsiteX0" fmla="*/ 0 w 326067"/>
                      <a:gd name="connsiteY0" fmla="*/ 29983 h 1039437"/>
                      <a:gd name="connsiteX1" fmla="*/ 303625 w 326067"/>
                      <a:gd name="connsiteY1" fmla="*/ 18553 h 1039437"/>
                      <a:gd name="connsiteX2" fmla="*/ 194703 w 326067"/>
                      <a:gd name="connsiteY2" fmla="*/ 133878 h 1039437"/>
                      <a:gd name="connsiteX3" fmla="*/ 321703 w 326067"/>
                      <a:gd name="connsiteY3" fmla="*/ 156737 h 1039437"/>
                      <a:gd name="connsiteX4" fmla="*/ 126125 w 326067"/>
                      <a:gd name="connsiteY4" fmla="*/ 367558 h 1039437"/>
                      <a:gd name="connsiteX5" fmla="*/ 319164 w 326067"/>
                      <a:gd name="connsiteY5" fmla="*/ 362478 h 1039437"/>
                      <a:gd name="connsiteX6" fmla="*/ 319161 w 326067"/>
                      <a:gd name="connsiteY6" fmla="*/ 471698 h 1039437"/>
                      <a:gd name="connsiteX7" fmla="*/ 187084 w 326067"/>
                      <a:gd name="connsiteY7" fmla="*/ 560598 h 1039437"/>
                      <a:gd name="connsiteX8" fmla="*/ 301386 w 326067"/>
                      <a:gd name="connsiteY8" fmla="*/ 730778 h 1039437"/>
                      <a:gd name="connsiteX9" fmla="*/ 126124 w 326067"/>
                      <a:gd name="connsiteY9" fmla="*/ 834917 h 1039437"/>
                      <a:gd name="connsiteX10" fmla="*/ 303926 w 326067"/>
                      <a:gd name="connsiteY10" fmla="*/ 905885 h 1039437"/>
                      <a:gd name="connsiteX11" fmla="*/ 225721 w 326067"/>
                      <a:gd name="connsiteY11" fmla="*/ 950463 h 1039437"/>
                      <a:gd name="connsiteX12" fmla="*/ 303625 w 326067"/>
                      <a:gd name="connsiteY12" fmla="*/ 1010838 h 1039437"/>
                      <a:gd name="connsiteX13" fmla="*/ 9525 w 326067"/>
                      <a:gd name="connsiteY13" fmla="*/ 1010838 h 1039437"/>
                      <a:gd name="connsiteX0" fmla="*/ 0 w 326067"/>
                      <a:gd name="connsiteY0" fmla="*/ 29983 h 1047055"/>
                      <a:gd name="connsiteX1" fmla="*/ 303625 w 326067"/>
                      <a:gd name="connsiteY1" fmla="*/ 18553 h 1047055"/>
                      <a:gd name="connsiteX2" fmla="*/ 194703 w 326067"/>
                      <a:gd name="connsiteY2" fmla="*/ 133878 h 1047055"/>
                      <a:gd name="connsiteX3" fmla="*/ 321703 w 326067"/>
                      <a:gd name="connsiteY3" fmla="*/ 156737 h 1047055"/>
                      <a:gd name="connsiteX4" fmla="*/ 126125 w 326067"/>
                      <a:gd name="connsiteY4" fmla="*/ 367558 h 1047055"/>
                      <a:gd name="connsiteX5" fmla="*/ 319164 w 326067"/>
                      <a:gd name="connsiteY5" fmla="*/ 362478 h 1047055"/>
                      <a:gd name="connsiteX6" fmla="*/ 319161 w 326067"/>
                      <a:gd name="connsiteY6" fmla="*/ 471698 h 1047055"/>
                      <a:gd name="connsiteX7" fmla="*/ 187084 w 326067"/>
                      <a:gd name="connsiteY7" fmla="*/ 560598 h 1047055"/>
                      <a:gd name="connsiteX8" fmla="*/ 301386 w 326067"/>
                      <a:gd name="connsiteY8" fmla="*/ 730778 h 1047055"/>
                      <a:gd name="connsiteX9" fmla="*/ 126124 w 326067"/>
                      <a:gd name="connsiteY9" fmla="*/ 834917 h 1047055"/>
                      <a:gd name="connsiteX10" fmla="*/ 303926 w 326067"/>
                      <a:gd name="connsiteY10" fmla="*/ 905885 h 1047055"/>
                      <a:gd name="connsiteX11" fmla="*/ 225721 w 326067"/>
                      <a:gd name="connsiteY11" fmla="*/ 950463 h 1047055"/>
                      <a:gd name="connsiteX12" fmla="*/ 303625 w 326067"/>
                      <a:gd name="connsiteY12" fmla="*/ 1010838 h 1047055"/>
                      <a:gd name="connsiteX13" fmla="*/ 9525 w 326067"/>
                      <a:gd name="connsiteY13" fmla="*/ 1010838 h 1047055"/>
                      <a:gd name="connsiteX0" fmla="*/ 0 w 324344"/>
                      <a:gd name="connsiteY0" fmla="*/ 29983 h 1047055"/>
                      <a:gd name="connsiteX1" fmla="*/ 303625 w 324344"/>
                      <a:gd name="connsiteY1" fmla="*/ 18553 h 1047055"/>
                      <a:gd name="connsiteX2" fmla="*/ 78601 w 324344"/>
                      <a:gd name="connsiteY2" fmla="*/ 155992 h 1047055"/>
                      <a:gd name="connsiteX3" fmla="*/ 321703 w 324344"/>
                      <a:gd name="connsiteY3" fmla="*/ 156737 h 1047055"/>
                      <a:gd name="connsiteX4" fmla="*/ 126125 w 324344"/>
                      <a:gd name="connsiteY4" fmla="*/ 367558 h 1047055"/>
                      <a:gd name="connsiteX5" fmla="*/ 319164 w 324344"/>
                      <a:gd name="connsiteY5" fmla="*/ 362478 h 1047055"/>
                      <a:gd name="connsiteX6" fmla="*/ 319161 w 324344"/>
                      <a:gd name="connsiteY6" fmla="*/ 471698 h 1047055"/>
                      <a:gd name="connsiteX7" fmla="*/ 187084 w 324344"/>
                      <a:gd name="connsiteY7" fmla="*/ 560598 h 1047055"/>
                      <a:gd name="connsiteX8" fmla="*/ 301386 w 324344"/>
                      <a:gd name="connsiteY8" fmla="*/ 730778 h 1047055"/>
                      <a:gd name="connsiteX9" fmla="*/ 126124 w 324344"/>
                      <a:gd name="connsiteY9" fmla="*/ 834917 h 1047055"/>
                      <a:gd name="connsiteX10" fmla="*/ 303926 w 324344"/>
                      <a:gd name="connsiteY10" fmla="*/ 905885 h 1047055"/>
                      <a:gd name="connsiteX11" fmla="*/ 225721 w 324344"/>
                      <a:gd name="connsiteY11" fmla="*/ 950463 h 1047055"/>
                      <a:gd name="connsiteX12" fmla="*/ 303625 w 324344"/>
                      <a:gd name="connsiteY12" fmla="*/ 1010838 h 1047055"/>
                      <a:gd name="connsiteX13" fmla="*/ 9525 w 324344"/>
                      <a:gd name="connsiteY13" fmla="*/ 1010838 h 1047055"/>
                      <a:gd name="connsiteX0" fmla="*/ 0 w 342852"/>
                      <a:gd name="connsiteY0" fmla="*/ 29983 h 1047055"/>
                      <a:gd name="connsiteX1" fmla="*/ 303625 w 342852"/>
                      <a:gd name="connsiteY1" fmla="*/ 18553 h 1047055"/>
                      <a:gd name="connsiteX2" fmla="*/ 78601 w 342852"/>
                      <a:gd name="connsiteY2" fmla="*/ 155992 h 1047055"/>
                      <a:gd name="connsiteX3" fmla="*/ 321703 w 342852"/>
                      <a:gd name="connsiteY3" fmla="*/ 156737 h 1047055"/>
                      <a:gd name="connsiteX4" fmla="*/ 29375 w 342852"/>
                      <a:gd name="connsiteY4" fmla="*/ 370322 h 1047055"/>
                      <a:gd name="connsiteX5" fmla="*/ 319164 w 342852"/>
                      <a:gd name="connsiteY5" fmla="*/ 362478 h 1047055"/>
                      <a:gd name="connsiteX6" fmla="*/ 319161 w 342852"/>
                      <a:gd name="connsiteY6" fmla="*/ 471698 h 1047055"/>
                      <a:gd name="connsiteX7" fmla="*/ 187084 w 342852"/>
                      <a:gd name="connsiteY7" fmla="*/ 560598 h 1047055"/>
                      <a:gd name="connsiteX8" fmla="*/ 301386 w 342852"/>
                      <a:gd name="connsiteY8" fmla="*/ 730778 h 1047055"/>
                      <a:gd name="connsiteX9" fmla="*/ 126124 w 342852"/>
                      <a:gd name="connsiteY9" fmla="*/ 834917 h 1047055"/>
                      <a:gd name="connsiteX10" fmla="*/ 303926 w 342852"/>
                      <a:gd name="connsiteY10" fmla="*/ 905885 h 1047055"/>
                      <a:gd name="connsiteX11" fmla="*/ 225721 w 342852"/>
                      <a:gd name="connsiteY11" fmla="*/ 950463 h 1047055"/>
                      <a:gd name="connsiteX12" fmla="*/ 303625 w 342852"/>
                      <a:gd name="connsiteY12" fmla="*/ 1010838 h 1047055"/>
                      <a:gd name="connsiteX13" fmla="*/ 9525 w 342852"/>
                      <a:gd name="connsiteY13" fmla="*/ 1010838 h 1047055"/>
                      <a:gd name="connsiteX0" fmla="*/ 0 w 324344"/>
                      <a:gd name="connsiteY0" fmla="*/ 29983 h 1047055"/>
                      <a:gd name="connsiteX1" fmla="*/ 303625 w 324344"/>
                      <a:gd name="connsiteY1" fmla="*/ 18553 h 1047055"/>
                      <a:gd name="connsiteX2" fmla="*/ 78601 w 324344"/>
                      <a:gd name="connsiteY2" fmla="*/ 155992 h 1047055"/>
                      <a:gd name="connsiteX3" fmla="*/ 321703 w 324344"/>
                      <a:gd name="connsiteY3" fmla="*/ 156737 h 1047055"/>
                      <a:gd name="connsiteX4" fmla="*/ 29375 w 324344"/>
                      <a:gd name="connsiteY4" fmla="*/ 370322 h 1047055"/>
                      <a:gd name="connsiteX5" fmla="*/ 109078 w 324344"/>
                      <a:gd name="connsiteY5" fmla="*/ 437115 h 1047055"/>
                      <a:gd name="connsiteX6" fmla="*/ 319161 w 324344"/>
                      <a:gd name="connsiteY6" fmla="*/ 471698 h 1047055"/>
                      <a:gd name="connsiteX7" fmla="*/ 187084 w 324344"/>
                      <a:gd name="connsiteY7" fmla="*/ 560598 h 1047055"/>
                      <a:gd name="connsiteX8" fmla="*/ 301386 w 324344"/>
                      <a:gd name="connsiteY8" fmla="*/ 730778 h 1047055"/>
                      <a:gd name="connsiteX9" fmla="*/ 126124 w 324344"/>
                      <a:gd name="connsiteY9" fmla="*/ 834917 h 1047055"/>
                      <a:gd name="connsiteX10" fmla="*/ 303926 w 324344"/>
                      <a:gd name="connsiteY10" fmla="*/ 905885 h 1047055"/>
                      <a:gd name="connsiteX11" fmla="*/ 225721 w 324344"/>
                      <a:gd name="connsiteY11" fmla="*/ 950463 h 1047055"/>
                      <a:gd name="connsiteX12" fmla="*/ 303625 w 324344"/>
                      <a:gd name="connsiteY12" fmla="*/ 1010838 h 1047055"/>
                      <a:gd name="connsiteX13" fmla="*/ 9525 w 324344"/>
                      <a:gd name="connsiteY13" fmla="*/ 1010838 h 1047055"/>
                      <a:gd name="connsiteX0" fmla="*/ 0 w 324344"/>
                      <a:gd name="connsiteY0" fmla="*/ 29983 h 1047055"/>
                      <a:gd name="connsiteX1" fmla="*/ 303625 w 324344"/>
                      <a:gd name="connsiteY1" fmla="*/ 18553 h 1047055"/>
                      <a:gd name="connsiteX2" fmla="*/ 78601 w 324344"/>
                      <a:gd name="connsiteY2" fmla="*/ 155992 h 1047055"/>
                      <a:gd name="connsiteX3" fmla="*/ 321703 w 324344"/>
                      <a:gd name="connsiteY3" fmla="*/ 156737 h 1047055"/>
                      <a:gd name="connsiteX4" fmla="*/ 29375 w 324344"/>
                      <a:gd name="connsiteY4" fmla="*/ 370322 h 1047055"/>
                      <a:gd name="connsiteX5" fmla="*/ 109078 w 324344"/>
                      <a:gd name="connsiteY5" fmla="*/ 437115 h 1047055"/>
                      <a:gd name="connsiteX6" fmla="*/ 186475 w 324344"/>
                      <a:gd name="connsiteY6" fmla="*/ 491048 h 1047055"/>
                      <a:gd name="connsiteX7" fmla="*/ 187084 w 324344"/>
                      <a:gd name="connsiteY7" fmla="*/ 560598 h 1047055"/>
                      <a:gd name="connsiteX8" fmla="*/ 301386 w 324344"/>
                      <a:gd name="connsiteY8" fmla="*/ 730778 h 1047055"/>
                      <a:gd name="connsiteX9" fmla="*/ 126124 w 324344"/>
                      <a:gd name="connsiteY9" fmla="*/ 834917 h 1047055"/>
                      <a:gd name="connsiteX10" fmla="*/ 303926 w 324344"/>
                      <a:gd name="connsiteY10" fmla="*/ 905885 h 1047055"/>
                      <a:gd name="connsiteX11" fmla="*/ 225721 w 324344"/>
                      <a:gd name="connsiteY11" fmla="*/ 950463 h 1047055"/>
                      <a:gd name="connsiteX12" fmla="*/ 303625 w 324344"/>
                      <a:gd name="connsiteY12" fmla="*/ 1010838 h 1047055"/>
                      <a:gd name="connsiteX13" fmla="*/ 9525 w 324344"/>
                      <a:gd name="connsiteY13" fmla="*/ 1010838 h 1047055"/>
                      <a:gd name="connsiteX0" fmla="*/ 0 w 324344"/>
                      <a:gd name="connsiteY0" fmla="*/ 29983 h 1047055"/>
                      <a:gd name="connsiteX1" fmla="*/ 303625 w 324344"/>
                      <a:gd name="connsiteY1" fmla="*/ 18553 h 1047055"/>
                      <a:gd name="connsiteX2" fmla="*/ 78601 w 324344"/>
                      <a:gd name="connsiteY2" fmla="*/ 155992 h 1047055"/>
                      <a:gd name="connsiteX3" fmla="*/ 321703 w 324344"/>
                      <a:gd name="connsiteY3" fmla="*/ 156737 h 1047055"/>
                      <a:gd name="connsiteX4" fmla="*/ 95721 w 324344"/>
                      <a:gd name="connsiteY4" fmla="*/ 373086 h 1047055"/>
                      <a:gd name="connsiteX5" fmla="*/ 109078 w 324344"/>
                      <a:gd name="connsiteY5" fmla="*/ 437115 h 1047055"/>
                      <a:gd name="connsiteX6" fmla="*/ 186475 w 324344"/>
                      <a:gd name="connsiteY6" fmla="*/ 491048 h 1047055"/>
                      <a:gd name="connsiteX7" fmla="*/ 187084 w 324344"/>
                      <a:gd name="connsiteY7" fmla="*/ 560598 h 1047055"/>
                      <a:gd name="connsiteX8" fmla="*/ 301386 w 324344"/>
                      <a:gd name="connsiteY8" fmla="*/ 730778 h 1047055"/>
                      <a:gd name="connsiteX9" fmla="*/ 126124 w 324344"/>
                      <a:gd name="connsiteY9" fmla="*/ 834917 h 1047055"/>
                      <a:gd name="connsiteX10" fmla="*/ 303926 w 324344"/>
                      <a:gd name="connsiteY10" fmla="*/ 905885 h 1047055"/>
                      <a:gd name="connsiteX11" fmla="*/ 225721 w 324344"/>
                      <a:gd name="connsiteY11" fmla="*/ 950463 h 1047055"/>
                      <a:gd name="connsiteX12" fmla="*/ 303625 w 324344"/>
                      <a:gd name="connsiteY12" fmla="*/ 1010838 h 1047055"/>
                      <a:gd name="connsiteX13" fmla="*/ 9525 w 324344"/>
                      <a:gd name="connsiteY13" fmla="*/ 1010838 h 1047055"/>
                      <a:gd name="connsiteX0" fmla="*/ 0 w 324344"/>
                      <a:gd name="connsiteY0" fmla="*/ 29983 h 1047055"/>
                      <a:gd name="connsiteX1" fmla="*/ 303625 w 324344"/>
                      <a:gd name="connsiteY1" fmla="*/ 18553 h 1047055"/>
                      <a:gd name="connsiteX2" fmla="*/ 78601 w 324344"/>
                      <a:gd name="connsiteY2" fmla="*/ 155992 h 1047055"/>
                      <a:gd name="connsiteX3" fmla="*/ 321703 w 324344"/>
                      <a:gd name="connsiteY3" fmla="*/ 156737 h 1047055"/>
                      <a:gd name="connsiteX4" fmla="*/ 95721 w 324344"/>
                      <a:gd name="connsiteY4" fmla="*/ 373086 h 1047055"/>
                      <a:gd name="connsiteX5" fmla="*/ 109078 w 324344"/>
                      <a:gd name="connsiteY5" fmla="*/ 437115 h 1047055"/>
                      <a:gd name="connsiteX6" fmla="*/ 252821 w 324344"/>
                      <a:gd name="connsiteY6" fmla="*/ 491047 h 1047055"/>
                      <a:gd name="connsiteX7" fmla="*/ 187084 w 324344"/>
                      <a:gd name="connsiteY7" fmla="*/ 560598 h 1047055"/>
                      <a:gd name="connsiteX8" fmla="*/ 301386 w 324344"/>
                      <a:gd name="connsiteY8" fmla="*/ 730778 h 1047055"/>
                      <a:gd name="connsiteX9" fmla="*/ 126124 w 324344"/>
                      <a:gd name="connsiteY9" fmla="*/ 834917 h 1047055"/>
                      <a:gd name="connsiteX10" fmla="*/ 303926 w 324344"/>
                      <a:gd name="connsiteY10" fmla="*/ 905885 h 1047055"/>
                      <a:gd name="connsiteX11" fmla="*/ 225721 w 324344"/>
                      <a:gd name="connsiteY11" fmla="*/ 950463 h 1047055"/>
                      <a:gd name="connsiteX12" fmla="*/ 303625 w 324344"/>
                      <a:gd name="connsiteY12" fmla="*/ 1010838 h 1047055"/>
                      <a:gd name="connsiteX13" fmla="*/ 9525 w 324344"/>
                      <a:gd name="connsiteY13" fmla="*/ 1010838 h 1047055"/>
                      <a:gd name="connsiteX0" fmla="*/ 0 w 324344"/>
                      <a:gd name="connsiteY0" fmla="*/ 29983 h 1047055"/>
                      <a:gd name="connsiteX1" fmla="*/ 303625 w 324344"/>
                      <a:gd name="connsiteY1" fmla="*/ 18553 h 1047055"/>
                      <a:gd name="connsiteX2" fmla="*/ 78601 w 324344"/>
                      <a:gd name="connsiteY2" fmla="*/ 155992 h 1047055"/>
                      <a:gd name="connsiteX3" fmla="*/ 321703 w 324344"/>
                      <a:gd name="connsiteY3" fmla="*/ 156737 h 1047055"/>
                      <a:gd name="connsiteX4" fmla="*/ 184181 w 324344"/>
                      <a:gd name="connsiteY4" fmla="*/ 353736 h 1047055"/>
                      <a:gd name="connsiteX5" fmla="*/ 109078 w 324344"/>
                      <a:gd name="connsiteY5" fmla="*/ 437115 h 1047055"/>
                      <a:gd name="connsiteX6" fmla="*/ 252821 w 324344"/>
                      <a:gd name="connsiteY6" fmla="*/ 491047 h 1047055"/>
                      <a:gd name="connsiteX7" fmla="*/ 187084 w 324344"/>
                      <a:gd name="connsiteY7" fmla="*/ 560598 h 1047055"/>
                      <a:gd name="connsiteX8" fmla="*/ 301386 w 324344"/>
                      <a:gd name="connsiteY8" fmla="*/ 730778 h 1047055"/>
                      <a:gd name="connsiteX9" fmla="*/ 126124 w 324344"/>
                      <a:gd name="connsiteY9" fmla="*/ 834917 h 1047055"/>
                      <a:gd name="connsiteX10" fmla="*/ 303926 w 324344"/>
                      <a:gd name="connsiteY10" fmla="*/ 905885 h 1047055"/>
                      <a:gd name="connsiteX11" fmla="*/ 225721 w 324344"/>
                      <a:gd name="connsiteY11" fmla="*/ 950463 h 1047055"/>
                      <a:gd name="connsiteX12" fmla="*/ 303625 w 324344"/>
                      <a:gd name="connsiteY12" fmla="*/ 1010838 h 1047055"/>
                      <a:gd name="connsiteX13" fmla="*/ 9525 w 324344"/>
                      <a:gd name="connsiteY13" fmla="*/ 1010838 h 1047055"/>
                      <a:gd name="connsiteX0" fmla="*/ 0 w 314851"/>
                      <a:gd name="connsiteY0" fmla="*/ 29983 h 1047055"/>
                      <a:gd name="connsiteX1" fmla="*/ 303625 w 314851"/>
                      <a:gd name="connsiteY1" fmla="*/ 18553 h 1047055"/>
                      <a:gd name="connsiteX2" fmla="*/ 78601 w 314851"/>
                      <a:gd name="connsiteY2" fmla="*/ 155992 h 1047055"/>
                      <a:gd name="connsiteX3" fmla="*/ 164139 w 314851"/>
                      <a:gd name="connsiteY3" fmla="*/ 234137 h 1047055"/>
                      <a:gd name="connsiteX4" fmla="*/ 184181 w 314851"/>
                      <a:gd name="connsiteY4" fmla="*/ 353736 h 1047055"/>
                      <a:gd name="connsiteX5" fmla="*/ 109078 w 314851"/>
                      <a:gd name="connsiteY5" fmla="*/ 437115 h 1047055"/>
                      <a:gd name="connsiteX6" fmla="*/ 252821 w 314851"/>
                      <a:gd name="connsiteY6" fmla="*/ 491047 h 1047055"/>
                      <a:gd name="connsiteX7" fmla="*/ 187084 w 314851"/>
                      <a:gd name="connsiteY7" fmla="*/ 560598 h 1047055"/>
                      <a:gd name="connsiteX8" fmla="*/ 301386 w 314851"/>
                      <a:gd name="connsiteY8" fmla="*/ 730778 h 1047055"/>
                      <a:gd name="connsiteX9" fmla="*/ 126124 w 314851"/>
                      <a:gd name="connsiteY9" fmla="*/ 834917 h 1047055"/>
                      <a:gd name="connsiteX10" fmla="*/ 303926 w 314851"/>
                      <a:gd name="connsiteY10" fmla="*/ 905885 h 1047055"/>
                      <a:gd name="connsiteX11" fmla="*/ 225721 w 314851"/>
                      <a:gd name="connsiteY11" fmla="*/ 950463 h 1047055"/>
                      <a:gd name="connsiteX12" fmla="*/ 303625 w 314851"/>
                      <a:gd name="connsiteY12" fmla="*/ 1010838 h 1047055"/>
                      <a:gd name="connsiteX13" fmla="*/ 9525 w 314851"/>
                      <a:gd name="connsiteY13" fmla="*/ 1010838 h 1047055"/>
                      <a:gd name="connsiteX0" fmla="*/ 0 w 314851"/>
                      <a:gd name="connsiteY0" fmla="*/ 29983 h 1047055"/>
                      <a:gd name="connsiteX1" fmla="*/ 303625 w 314851"/>
                      <a:gd name="connsiteY1" fmla="*/ 18553 h 1047055"/>
                      <a:gd name="connsiteX2" fmla="*/ 78601 w 314851"/>
                      <a:gd name="connsiteY2" fmla="*/ 155992 h 1047055"/>
                      <a:gd name="connsiteX3" fmla="*/ 164139 w 314851"/>
                      <a:gd name="connsiteY3" fmla="*/ 234137 h 1047055"/>
                      <a:gd name="connsiteX4" fmla="*/ 117911 w 314851"/>
                      <a:gd name="connsiteY4" fmla="*/ 298082 h 1047055"/>
                      <a:gd name="connsiteX5" fmla="*/ 184181 w 314851"/>
                      <a:gd name="connsiteY5" fmla="*/ 353736 h 1047055"/>
                      <a:gd name="connsiteX6" fmla="*/ 109078 w 314851"/>
                      <a:gd name="connsiteY6" fmla="*/ 437115 h 1047055"/>
                      <a:gd name="connsiteX7" fmla="*/ 252821 w 314851"/>
                      <a:gd name="connsiteY7" fmla="*/ 491047 h 1047055"/>
                      <a:gd name="connsiteX8" fmla="*/ 187084 w 314851"/>
                      <a:gd name="connsiteY8" fmla="*/ 560598 h 1047055"/>
                      <a:gd name="connsiteX9" fmla="*/ 301386 w 314851"/>
                      <a:gd name="connsiteY9" fmla="*/ 730778 h 1047055"/>
                      <a:gd name="connsiteX10" fmla="*/ 126124 w 314851"/>
                      <a:gd name="connsiteY10" fmla="*/ 834917 h 1047055"/>
                      <a:gd name="connsiteX11" fmla="*/ 303926 w 314851"/>
                      <a:gd name="connsiteY11" fmla="*/ 905885 h 1047055"/>
                      <a:gd name="connsiteX12" fmla="*/ 225721 w 314851"/>
                      <a:gd name="connsiteY12" fmla="*/ 950463 h 1047055"/>
                      <a:gd name="connsiteX13" fmla="*/ 303625 w 314851"/>
                      <a:gd name="connsiteY13" fmla="*/ 1010838 h 1047055"/>
                      <a:gd name="connsiteX14" fmla="*/ 9525 w 314851"/>
                      <a:gd name="connsiteY14" fmla="*/ 1010838 h 1047055"/>
                      <a:gd name="connsiteX0" fmla="*/ 0 w 314851"/>
                      <a:gd name="connsiteY0" fmla="*/ 28020 h 1045092"/>
                      <a:gd name="connsiteX1" fmla="*/ 284275 w 314851"/>
                      <a:gd name="connsiteY1" fmla="*/ 33176 h 1045092"/>
                      <a:gd name="connsiteX2" fmla="*/ 78601 w 314851"/>
                      <a:gd name="connsiteY2" fmla="*/ 154029 h 1045092"/>
                      <a:gd name="connsiteX3" fmla="*/ 164139 w 314851"/>
                      <a:gd name="connsiteY3" fmla="*/ 232174 h 1045092"/>
                      <a:gd name="connsiteX4" fmla="*/ 117911 w 314851"/>
                      <a:gd name="connsiteY4" fmla="*/ 296119 h 1045092"/>
                      <a:gd name="connsiteX5" fmla="*/ 184181 w 314851"/>
                      <a:gd name="connsiteY5" fmla="*/ 351773 h 1045092"/>
                      <a:gd name="connsiteX6" fmla="*/ 109078 w 314851"/>
                      <a:gd name="connsiteY6" fmla="*/ 435152 h 1045092"/>
                      <a:gd name="connsiteX7" fmla="*/ 252821 w 314851"/>
                      <a:gd name="connsiteY7" fmla="*/ 489084 h 1045092"/>
                      <a:gd name="connsiteX8" fmla="*/ 187084 w 314851"/>
                      <a:gd name="connsiteY8" fmla="*/ 558635 h 1045092"/>
                      <a:gd name="connsiteX9" fmla="*/ 301386 w 314851"/>
                      <a:gd name="connsiteY9" fmla="*/ 728815 h 1045092"/>
                      <a:gd name="connsiteX10" fmla="*/ 126124 w 314851"/>
                      <a:gd name="connsiteY10" fmla="*/ 832954 h 1045092"/>
                      <a:gd name="connsiteX11" fmla="*/ 303926 w 314851"/>
                      <a:gd name="connsiteY11" fmla="*/ 903922 h 1045092"/>
                      <a:gd name="connsiteX12" fmla="*/ 225721 w 314851"/>
                      <a:gd name="connsiteY12" fmla="*/ 948500 h 1045092"/>
                      <a:gd name="connsiteX13" fmla="*/ 303625 w 314851"/>
                      <a:gd name="connsiteY13" fmla="*/ 1008875 h 1045092"/>
                      <a:gd name="connsiteX14" fmla="*/ 9525 w 314851"/>
                      <a:gd name="connsiteY14" fmla="*/ 1008875 h 1045092"/>
                      <a:gd name="connsiteX0" fmla="*/ 0 w 314851"/>
                      <a:gd name="connsiteY0" fmla="*/ 28020 h 1045092"/>
                      <a:gd name="connsiteX1" fmla="*/ 284275 w 314851"/>
                      <a:gd name="connsiteY1" fmla="*/ 33176 h 1045092"/>
                      <a:gd name="connsiteX2" fmla="*/ 78601 w 314851"/>
                      <a:gd name="connsiteY2" fmla="*/ 154029 h 1045092"/>
                      <a:gd name="connsiteX3" fmla="*/ 164139 w 314851"/>
                      <a:gd name="connsiteY3" fmla="*/ 232174 h 1045092"/>
                      <a:gd name="connsiteX4" fmla="*/ 117911 w 314851"/>
                      <a:gd name="connsiteY4" fmla="*/ 296119 h 1045092"/>
                      <a:gd name="connsiteX5" fmla="*/ 184181 w 314851"/>
                      <a:gd name="connsiteY5" fmla="*/ 351773 h 1045092"/>
                      <a:gd name="connsiteX6" fmla="*/ 109078 w 314851"/>
                      <a:gd name="connsiteY6" fmla="*/ 435152 h 1045092"/>
                      <a:gd name="connsiteX7" fmla="*/ 252821 w 314851"/>
                      <a:gd name="connsiteY7" fmla="*/ 489084 h 1045092"/>
                      <a:gd name="connsiteX8" fmla="*/ 187084 w 314851"/>
                      <a:gd name="connsiteY8" fmla="*/ 558635 h 1045092"/>
                      <a:gd name="connsiteX9" fmla="*/ 301386 w 314851"/>
                      <a:gd name="connsiteY9" fmla="*/ 728815 h 1045092"/>
                      <a:gd name="connsiteX10" fmla="*/ 126124 w 314851"/>
                      <a:gd name="connsiteY10" fmla="*/ 832954 h 1045092"/>
                      <a:gd name="connsiteX11" fmla="*/ 303926 w 314851"/>
                      <a:gd name="connsiteY11" fmla="*/ 903922 h 1045092"/>
                      <a:gd name="connsiteX12" fmla="*/ 225721 w 314851"/>
                      <a:gd name="connsiteY12" fmla="*/ 948500 h 1045092"/>
                      <a:gd name="connsiteX13" fmla="*/ 303625 w 314851"/>
                      <a:gd name="connsiteY13" fmla="*/ 1008875 h 1045092"/>
                      <a:gd name="connsiteX14" fmla="*/ 9525 w 314851"/>
                      <a:gd name="connsiteY14" fmla="*/ 1008875 h 1045092"/>
                      <a:gd name="connsiteX0" fmla="*/ 0 w 314851"/>
                      <a:gd name="connsiteY0" fmla="*/ 31077 h 1048149"/>
                      <a:gd name="connsiteX1" fmla="*/ 284275 w 314851"/>
                      <a:gd name="connsiteY1" fmla="*/ 11354 h 1048149"/>
                      <a:gd name="connsiteX2" fmla="*/ 78601 w 314851"/>
                      <a:gd name="connsiteY2" fmla="*/ 157086 h 1048149"/>
                      <a:gd name="connsiteX3" fmla="*/ 164139 w 314851"/>
                      <a:gd name="connsiteY3" fmla="*/ 235231 h 1048149"/>
                      <a:gd name="connsiteX4" fmla="*/ 117911 w 314851"/>
                      <a:gd name="connsiteY4" fmla="*/ 299176 h 1048149"/>
                      <a:gd name="connsiteX5" fmla="*/ 184181 w 314851"/>
                      <a:gd name="connsiteY5" fmla="*/ 354830 h 1048149"/>
                      <a:gd name="connsiteX6" fmla="*/ 109078 w 314851"/>
                      <a:gd name="connsiteY6" fmla="*/ 438209 h 1048149"/>
                      <a:gd name="connsiteX7" fmla="*/ 252821 w 314851"/>
                      <a:gd name="connsiteY7" fmla="*/ 492141 h 1048149"/>
                      <a:gd name="connsiteX8" fmla="*/ 187084 w 314851"/>
                      <a:gd name="connsiteY8" fmla="*/ 561692 h 1048149"/>
                      <a:gd name="connsiteX9" fmla="*/ 301386 w 314851"/>
                      <a:gd name="connsiteY9" fmla="*/ 731872 h 1048149"/>
                      <a:gd name="connsiteX10" fmla="*/ 126124 w 314851"/>
                      <a:gd name="connsiteY10" fmla="*/ 836011 h 1048149"/>
                      <a:gd name="connsiteX11" fmla="*/ 303926 w 314851"/>
                      <a:gd name="connsiteY11" fmla="*/ 906979 h 1048149"/>
                      <a:gd name="connsiteX12" fmla="*/ 225721 w 314851"/>
                      <a:gd name="connsiteY12" fmla="*/ 951557 h 1048149"/>
                      <a:gd name="connsiteX13" fmla="*/ 303625 w 314851"/>
                      <a:gd name="connsiteY13" fmla="*/ 1011932 h 1048149"/>
                      <a:gd name="connsiteX14" fmla="*/ 9525 w 314851"/>
                      <a:gd name="connsiteY14" fmla="*/ 1011932 h 1048149"/>
                      <a:gd name="connsiteX0" fmla="*/ 0 w 314851"/>
                      <a:gd name="connsiteY0" fmla="*/ 51464 h 1068536"/>
                      <a:gd name="connsiteX1" fmla="*/ 284275 w 314851"/>
                      <a:gd name="connsiteY1" fmla="*/ 31741 h 1068536"/>
                      <a:gd name="connsiteX2" fmla="*/ 78601 w 314851"/>
                      <a:gd name="connsiteY2" fmla="*/ 177473 h 1068536"/>
                      <a:gd name="connsiteX3" fmla="*/ 164139 w 314851"/>
                      <a:gd name="connsiteY3" fmla="*/ 255618 h 1068536"/>
                      <a:gd name="connsiteX4" fmla="*/ 117911 w 314851"/>
                      <a:gd name="connsiteY4" fmla="*/ 319563 h 1068536"/>
                      <a:gd name="connsiteX5" fmla="*/ 184181 w 314851"/>
                      <a:gd name="connsiteY5" fmla="*/ 375217 h 1068536"/>
                      <a:gd name="connsiteX6" fmla="*/ 109078 w 314851"/>
                      <a:gd name="connsiteY6" fmla="*/ 458596 h 1068536"/>
                      <a:gd name="connsiteX7" fmla="*/ 252821 w 314851"/>
                      <a:gd name="connsiteY7" fmla="*/ 512528 h 1068536"/>
                      <a:gd name="connsiteX8" fmla="*/ 187084 w 314851"/>
                      <a:gd name="connsiteY8" fmla="*/ 582079 h 1068536"/>
                      <a:gd name="connsiteX9" fmla="*/ 301386 w 314851"/>
                      <a:gd name="connsiteY9" fmla="*/ 752259 h 1068536"/>
                      <a:gd name="connsiteX10" fmla="*/ 126124 w 314851"/>
                      <a:gd name="connsiteY10" fmla="*/ 856398 h 1068536"/>
                      <a:gd name="connsiteX11" fmla="*/ 303926 w 314851"/>
                      <a:gd name="connsiteY11" fmla="*/ 927366 h 1068536"/>
                      <a:gd name="connsiteX12" fmla="*/ 225721 w 314851"/>
                      <a:gd name="connsiteY12" fmla="*/ 971944 h 1068536"/>
                      <a:gd name="connsiteX13" fmla="*/ 303625 w 314851"/>
                      <a:gd name="connsiteY13" fmla="*/ 1032319 h 1068536"/>
                      <a:gd name="connsiteX14" fmla="*/ 9525 w 314851"/>
                      <a:gd name="connsiteY14" fmla="*/ 1032319 h 1068536"/>
                      <a:gd name="connsiteX0" fmla="*/ 0 w 314851"/>
                      <a:gd name="connsiteY0" fmla="*/ 30230 h 1047302"/>
                      <a:gd name="connsiteX1" fmla="*/ 292568 w 314851"/>
                      <a:gd name="connsiteY1" fmla="*/ 112787 h 1047302"/>
                      <a:gd name="connsiteX2" fmla="*/ 78601 w 314851"/>
                      <a:gd name="connsiteY2" fmla="*/ 156239 h 1047302"/>
                      <a:gd name="connsiteX3" fmla="*/ 164139 w 314851"/>
                      <a:gd name="connsiteY3" fmla="*/ 234384 h 1047302"/>
                      <a:gd name="connsiteX4" fmla="*/ 117911 w 314851"/>
                      <a:gd name="connsiteY4" fmla="*/ 298329 h 1047302"/>
                      <a:gd name="connsiteX5" fmla="*/ 184181 w 314851"/>
                      <a:gd name="connsiteY5" fmla="*/ 353983 h 1047302"/>
                      <a:gd name="connsiteX6" fmla="*/ 109078 w 314851"/>
                      <a:gd name="connsiteY6" fmla="*/ 437362 h 1047302"/>
                      <a:gd name="connsiteX7" fmla="*/ 252821 w 314851"/>
                      <a:gd name="connsiteY7" fmla="*/ 491294 h 1047302"/>
                      <a:gd name="connsiteX8" fmla="*/ 187084 w 314851"/>
                      <a:gd name="connsiteY8" fmla="*/ 560845 h 1047302"/>
                      <a:gd name="connsiteX9" fmla="*/ 301386 w 314851"/>
                      <a:gd name="connsiteY9" fmla="*/ 731025 h 1047302"/>
                      <a:gd name="connsiteX10" fmla="*/ 126124 w 314851"/>
                      <a:gd name="connsiteY10" fmla="*/ 835164 h 1047302"/>
                      <a:gd name="connsiteX11" fmla="*/ 303926 w 314851"/>
                      <a:gd name="connsiteY11" fmla="*/ 906132 h 1047302"/>
                      <a:gd name="connsiteX12" fmla="*/ 225721 w 314851"/>
                      <a:gd name="connsiteY12" fmla="*/ 950710 h 1047302"/>
                      <a:gd name="connsiteX13" fmla="*/ 303625 w 314851"/>
                      <a:gd name="connsiteY13" fmla="*/ 1011085 h 1047302"/>
                      <a:gd name="connsiteX14" fmla="*/ 9525 w 314851"/>
                      <a:gd name="connsiteY14" fmla="*/ 1011085 h 1047302"/>
                      <a:gd name="connsiteX0" fmla="*/ 0 w 314851"/>
                      <a:gd name="connsiteY0" fmla="*/ 30230 h 1047302"/>
                      <a:gd name="connsiteX1" fmla="*/ 292568 w 314851"/>
                      <a:gd name="connsiteY1" fmla="*/ 112787 h 1047302"/>
                      <a:gd name="connsiteX2" fmla="*/ 78601 w 314851"/>
                      <a:gd name="connsiteY2" fmla="*/ 156239 h 1047302"/>
                      <a:gd name="connsiteX3" fmla="*/ 164139 w 314851"/>
                      <a:gd name="connsiteY3" fmla="*/ 234384 h 1047302"/>
                      <a:gd name="connsiteX4" fmla="*/ 117911 w 314851"/>
                      <a:gd name="connsiteY4" fmla="*/ 298329 h 1047302"/>
                      <a:gd name="connsiteX5" fmla="*/ 184181 w 314851"/>
                      <a:gd name="connsiteY5" fmla="*/ 353983 h 1047302"/>
                      <a:gd name="connsiteX6" fmla="*/ 109078 w 314851"/>
                      <a:gd name="connsiteY6" fmla="*/ 437362 h 1047302"/>
                      <a:gd name="connsiteX7" fmla="*/ 252821 w 314851"/>
                      <a:gd name="connsiteY7" fmla="*/ 491294 h 1047302"/>
                      <a:gd name="connsiteX8" fmla="*/ 187086 w 314851"/>
                      <a:gd name="connsiteY8" fmla="*/ 594016 h 1047302"/>
                      <a:gd name="connsiteX9" fmla="*/ 301386 w 314851"/>
                      <a:gd name="connsiteY9" fmla="*/ 731025 h 1047302"/>
                      <a:gd name="connsiteX10" fmla="*/ 126124 w 314851"/>
                      <a:gd name="connsiteY10" fmla="*/ 835164 h 1047302"/>
                      <a:gd name="connsiteX11" fmla="*/ 303926 w 314851"/>
                      <a:gd name="connsiteY11" fmla="*/ 906132 h 1047302"/>
                      <a:gd name="connsiteX12" fmla="*/ 225721 w 314851"/>
                      <a:gd name="connsiteY12" fmla="*/ 950710 h 1047302"/>
                      <a:gd name="connsiteX13" fmla="*/ 303625 w 314851"/>
                      <a:gd name="connsiteY13" fmla="*/ 1011085 h 1047302"/>
                      <a:gd name="connsiteX14" fmla="*/ 9525 w 314851"/>
                      <a:gd name="connsiteY14" fmla="*/ 1011085 h 1047302"/>
                      <a:gd name="connsiteX0" fmla="*/ 0 w 314851"/>
                      <a:gd name="connsiteY0" fmla="*/ 30230 h 1047302"/>
                      <a:gd name="connsiteX1" fmla="*/ 292568 w 314851"/>
                      <a:gd name="connsiteY1" fmla="*/ 112787 h 1047302"/>
                      <a:gd name="connsiteX2" fmla="*/ 78601 w 314851"/>
                      <a:gd name="connsiteY2" fmla="*/ 156239 h 1047302"/>
                      <a:gd name="connsiteX3" fmla="*/ 164139 w 314851"/>
                      <a:gd name="connsiteY3" fmla="*/ 234384 h 1047302"/>
                      <a:gd name="connsiteX4" fmla="*/ 117911 w 314851"/>
                      <a:gd name="connsiteY4" fmla="*/ 298329 h 1047302"/>
                      <a:gd name="connsiteX5" fmla="*/ 184181 w 314851"/>
                      <a:gd name="connsiteY5" fmla="*/ 353983 h 1047302"/>
                      <a:gd name="connsiteX6" fmla="*/ 109078 w 314851"/>
                      <a:gd name="connsiteY6" fmla="*/ 437362 h 1047302"/>
                      <a:gd name="connsiteX7" fmla="*/ 252821 w 314851"/>
                      <a:gd name="connsiteY7" fmla="*/ 491294 h 1047302"/>
                      <a:gd name="connsiteX8" fmla="*/ 187086 w 314851"/>
                      <a:gd name="connsiteY8" fmla="*/ 594016 h 1047302"/>
                      <a:gd name="connsiteX9" fmla="*/ 301386 w 314851"/>
                      <a:gd name="connsiteY9" fmla="*/ 731025 h 1047302"/>
                      <a:gd name="connsiteX10" fmla="*/ 196617 w 314851"/>
                      <a:gd name="connsiteY10" fmla="*/ 810285 h 1047302"/>
                      <a:gd name="connsiteX11" fmla="*/ 303926 w 314851"/>
                      <a:gd name="connsiteY11" fmla="*/ 906132 h 1047302"/>
                      <a:gd name="connsiteX12" fmla="*/ 225721 w 314851"/>
                      <a:gd name="connsiteY12" fmla="*/ 950710 h 1047302"/>
                      <a:gd name="connsiteX13" fmla="*/ 303625 w 314851"/>
                      <a:gd name="connsiteY13" fmla="*/ 1011085 h 1047302"/>
                      <a:gd name="connsiteX14" fmla="*/ 9525 w 314851"/>
                      <a:gd name="connsiteY14" fmla="*/ 1011085 h 1047302"/>
                      <a:gd name="connsiteX0" fmla="*/ 0 w 314851"/>
                      <a:gd name="connsiteY0" fmla="*/ 30230 h 1047302"/>
                      <a:gd name="connsiteX1" fmla="*/ 292568 w 314851"/>
                      <a:gd name="connsiteY1" fmla="*/ 112787 h 1047302"/>
                      <a:gd name="connsiteX2" fmla="*/ 78601 w 314851"/>
                      <a:gd name="connsiteY2" fmla="*/ 156239 h 1047302"/>
                      <a:gd name="connsiteX3" fmla="*/ 164139 w 314851"/>
                      <a:gd name="connsiteY3" fmla="*/ 234384 h 1047302"/>
                      <a:gd name="connsiteX4" fmla="*/ 117911 w 314851"/>
                      <a:gd name="connsiteY4" fmla="*/ 298329 h 1047302"/>
                      <a:gd name="connsiteX5" fmla="*/ 184181 w 314851"/>
                      <a:gd name="connsiteY5" fmla="*/ 353983 h 1047302"/>
                      <a:gd name="connsiteX6" fmla="*/ 109078 w 314851"/>
                      <a:gd name="connsiteY6" fmla="*/ 437362 h 1047302"/>
                      <a:gd name="connsiteX7" fmla="*/ 252821 w 314851"/>
                      <a:gd name="connsiteY7" fmla="*/ 491294 h 1047302"/>
                      <a:gd name="connsiteX8" fmla="*/ 187086 w 314851"/>
                      <a:gd name="connsiteY8" fmla="*/ 594016 h 1047302"/>
                      <a:gd name="connsiteX9" fmla="*/ 301386 w 314851"/>
                      <a:gd name="connsiteY9" fmla="*/ 731025 h 1047302"/>
                      <a:gd name="connsiteX10" fmla="*/ 196617 w 314851"/>
                      <a:gd name="connsiteY10" fmla="*/ 810285 h 1047302"/>
                      <a:gd name="connsiteX11" fmla="*/ 303926 w 314851"/>
                      <a:gd name="connsiteY11" fmla="*/ 906132 h 1047302"/>
                      <a:gd name="connsiteX12" fmla="*/ 225721 w 314851"/>
                      <a:gd name="connsiteY12" fmla="*/ 950710 h 1047302"/>
                      <a:gd name="connsiteX13" fmla="*/ 303625 w 314851"/>
                      <a:gd name="connsiteY13" fmla="*/ 1011085 h 1047302"/>
                      <a:gd name="connsiteX14" fmla="*/ 9525 w 314851"/>
                      <a:gd name="connsiteY14" fmla="*/ 1011085 h 1047302"/>
                      <a:gd name="connsiteX0" fmla="*/ 0 w 314851"/>
                      <a:gd name="connsiteY0" fmla="*/ 30230 h 1047302"/>
                      <a:gd name="connsiteX1" fmla="*/ 292568 w 314851"/>
                      <a:gd name="connsiteY1" fmla="*/ 112787 h 1047302"/>
                      <a:gd name="connsiteX2" fmla="*/ 78601 w 314851"/>
                      <a:gd name="connsiteY2" fmla="*/ 156239 h 1047302"/>
                      <a:gd name="connsiteX3" fmla="*/ 164139 w 314851"/>
                      <a:gd name="connsiteY3" fmla="*/ 234384 h 1047302"/>
                      <a:gd name="connsiteX4" fmla="*/ 117911 w 314851"/>
                      <a:gd name="connsiteY4" fmla="*/ 298329 h 1047302"/>
                      <a:gd name="connsiteX5" fmla="*/ 184181 w 314851"/>
                      <a:gd name="connsiteY5" fmla="*/ 353983 h 1047302"/>
                      <a:gd name="connsiteX6" fmla="*/ 109078 w 314851"/>
                      <a:gd name="connsiteY6" fmla="*/ 437362 h 1047302"/>
                      <a:gd name="connsiteX7" fmla="*/ 252821 w 314851"/>
                      <a:gd name="connsiteY7" fmla="*/ 491294 h 1047302"/>
                      <a:gd name="connsiteX8" fmla="*/ 187086 w 314851"/>
                      <a:gd name="connsiteY8" fmla="*/ 594016 h 1047302"/>
                      <a:gd name="connsiteX9" fmla="*/ 301386 w 314851"/>
                      <a:gd name="connsiteY9" fmla="*/ 731025 h 1047302"/>
                      <a:gd name="connsiteX10" fmla="*/ 196617 w 314851"/>
                      <a:gd name="connsiteY10" fmla="*/ 810285 h 1047302"/>
                      <a:gd name="connsiteX11" fmla="*/ 303926 w 314851"/>
                      <a:gd name="connsiteY11" fmla="*/ 906132 h 1047302"/>
                      <a:gd name="connsiteX12" fmla="*/ 225721 w 314851"/>
                      <a:gd name="connsiteY12" fmla="*/ 950710 h 1047302"/>
                      <a:gd name="connsiteX13" fmla="*/ 303625 w 314851"/>
                      <a:gd name="connsiteY13" fmla="*/ 1011085 h 1047302"/>
                      <a:gd name="connsiteX14" fmla="*/ 9525 w 314851"/>
                      <a:gd name="connsiteY14" fmla="*/ 1011085 h 1047302"/>
                      <a:gd name="connsiteX0" fmla="*/ 0 w 314851"/>
                      <a:gd name="connsiteY0" fmla="*/ 30230 h 1047302"/>
                      <a:gd name="connsiteX1" fmla="*/ 292568 w 314851"/>
                      <a:gd name="connsiteY1" fmla="*/ 112787 h 1047302"/>
                      <a:gd name="connsiteX2" fmla="*/ 78601 w 314851"/>
                      <a:gd name="connsiteY2" fmla="*/ 156239 h 1047302"/>
                      <a:gd name="connsiteX3" fmla="*/ 164139 w 314851"/>
                      <a:gd name="connsiteY3" fmla="*/ 234384 h 1047302"/>
                      <a:gd name="connsiteX4" fmla="*/ 117911 w 314851"/>
                      <a:gd name="connsiteY4" fmla="*/ 298329 h 1047302"/>
                      <a:gd name="connsiteX5" fmla="*/ 184181 w 314851"/>
                      <a:gd name="connsiteY5" fmla="*/ 353983 h 1047302"/>
                      <a:gd name="connsiteX6" fmla="*/ 109078 w 314851"/>
                      <a:gd name="connsiteY6" fmla="*/ 437362 h 1047302"/>
                      <a:gd name="connsiteX7" fmla="*/ 252821 w 314851"/>
                      <a:gd name="connsiteY7" fmla="*/ 491294 h 1047302"/>
                      <a:gd name="connsiteX8" fmla="*/ 187086 w 314851"/>
                      <a:gd name="connsiteY8" fmla="*/ 594016 h 1047302"/>
                      <a:gd name="connsiteX9" fmla="*/ 266144 w 314851"/>
                      <a:gd name="connsiteY9" fmla="*/ 706146 h 1047302"/>
                      <a:gd name="connsiteX10" fmla="*/ 196617 w 314851"/>
                      <a:gd name="connsiteY10" fmla="*/ 810285 h 1047302"/>
                      <a:gd name="connsiteX11" fmla="*/ 303926 w 314851"/>
                      <a:gd name="connsiteY11" fmla="*/ 906132 h 1047302"/>
                      <a:gd name="connsiteX12" fmla="*/ 225721 w 314851"/>
                      <a:gd name="connsiteY12" fmla="*/ 950710 h 1047302"/>
                      <a:gd name="connsiteX13" fmla="*/ 303625 w 314851"/>
                      <a:gd name="connsiteY13" fmla="*/ 1011085 h 1047302"/>
                      <a:gd name="connsiteX14" fmla="*/ 9525 w 314851"/>
                      <a:gd name="connsiteY14" fmla="*/ 1011085 h 1047302"/>
                      <a:gd name="connsiteX0" fmla="*/ 0 w 314851"/>
                      <a:gd name="connsiteY0" fmla="*/ 30230 h 1047302"/>
                      <a:gd name="connsiteX1" fmla="*/ 292568 w 314851"/>
                      <a:gd name="connsiteY1" fmla="*/ 112787 h 1047302"/>
                      <a:gd name="connsiteX2" fmla="*/ 78601 w 314851"/>
                      <a:gd name="connsiteY2" fmla="*/ 156239 h 1047302"/>
                      <a:gd name="connsiteX3" fmla="*/ 164139 w 314851"/>
                      <a:gd name="connsiteY3" fmla="*/ 234384 h 1047302"/>
                      <a:gd name="connsiteX4" fmla="*/ 117911 w 314851"/>
                      <a:gd name="connsiteY4" fmla="*/ 298329 h 1047302"/>
                      <a:gd name="connsiteX5" fmla="*/ 184181 w 314851"/>
                      <a:gd name="connsiteY5" fmla="*/ 353983 h 1047302"/>
                      <a:gd name="connsiteX6" fmla="*/ 109078 w 314851"/>
                      <a:gd name="connsiteY6" fmla="*/ 437362 h 1047302"/>
                      <a:gd name="connsiteX7" fmla="*/ 252821 w 314851"/>
                      <a:gd name="connsiteY7" fmla="*/ 491294 h 1047302"/>
                      <a:gd name="connsiteX8" fmla="*/ 187086 w 314851"/>
                      <a:gd name="connsiteY8" fmla="*/ 594016 h 1047302"/>
                      <a:gd name="connsiteX9" fmla="*/ 266144 w 314851"/>
                      <a:gd name="connsiteY9" fmla="*/ 706146 h 1047302"/>
                      <a:gd name="connsiteX10" fmla="*/ 196617 w 314851"/>
                      <a:gd name="connsiteY10" fmla="*/ 810285 h 1047302"/>
                      <a:gd name="connsiteX11" fmla="*/ 281123 w 314851"/>
                      <a:gd name="connsiteY11" fmla="*/ 891619 h 1047302"/>
                      <a:gd name="connsiteX12" fmla="*/ 225721 w 314851"/>
                      <a:gd name="connsiteY12" fmla="*/ 950710 h 1047302"/>
                      <a:gd name="connsiteX13" fmla="*/ 303625 w 314851"/>
                      <a:gd name="connsiteY13" fmla="*/ 1011085 h 1047302"/>
                      <a:gd name="connsiteX14" fmla="*/ 9525 w 314851"/>
                      <a:gd name="connsiteY14" fmla="*/ 1011085 h 1047302"/>
                      <a:gd name="connsiteX0" fmla="*/ 0 w 298204"/>
                      <a:gd name="connsiteY0" fmla="*/ 30230 h 1050709"/>
                      <a:gd name="connsiteX1" fmla="*/ 292568 w 298204"/>
                      <a:gd name="connsiteY1" fmla="*/ 112787 h 1050709"/>
                      <a:gd name="connsiteX2" fmla="*/ 78601 w 298204"/>
                      <a:gd name="connsiteY2" fmla="*/ 156239 h 1050709"/>
                      <a:gd name="connsiteX3" fmla="*/ 164139 w 298204"/>
                      <a:gd name="connsiteY3" fmla="*/ 234384 h 1050709"/>
                      <a:gd name="connsiteX4" fmla="*/ 117911 w 298204"/>
                      <a:gd name="connsiteY4" fmla="*/ 298329 h 1050709"/>
                      <a:gd name="connsiteX5" fmla="*/ 184181 w 298204"/>
                      <a:gd name="connsiteY5" fmla="*/ 353983 h 1050709"/>
                      <a:gd name="connsiteX6" fmla="*/ 109078 w 298204"/>
                      <a:gd name="connsiteY6" fmla="*/ 437362 h 1050709"/>
                      <a:gd name="connsiteX7" fmla="*/ 252821 w 298204"/>
                      <a:gd name="connsiteY7" fmla="*/ 491294 h 1050709"/>
                      <a:gd name="connsiteX8" fmla="*/ 187086 w 298204"/>
                      <a:gd name="connsiteY8" fmla="*/ 594016 h 1050709"/>
                      <a:gd name="connsiteX9" fmla="*/ 266144 w 298204"/>
                      <a:gd name="connsiteY9" fmla="*/ 706146 h 1050709"/>
                      <a:gd name="connsiteX10" fmla="*/ 196617 w 298204"/>
                      <a:gd name="connsiteY10" fmla="*/ 810285 h 1050709"/>
                      <a:gd name="connsiteX11" fmla="*/ 281123 w 298204"/>
                      <a:gd name="connsiteY11" fmla="*/ 891619 h 1050709"/>
                      <a:gd name="connsiteX12" fmla="*/ 225721 w 298204"/>
                      <a:gd name="connsiteY12" fmla="*/ 950710 h 1050709"/>
                      <a:gd name="connsiteX13" fmla="*/ 270455 w 298204"/>
                      <a:gd name="connsiteY13" fmla="*/ 1015231 h 1050709"/>
                      <a:gd name="connsiteX14" fmla="*/ 9525 w 298204"/>
                      <a:gd name="connsiteY14" fmla="*/ 1011085 h 1050709"/>
                      <a:gd name="connsiteX0" fmla="*/ 0 w 298204"/>
                      <a:gd name="connsiteY0" fmla="*/ 30230 h 1030705"/>
                      <a:gd name="connsiteX1" fmla="*/ 292568 w 298204"/>
                      <a:gd name="connsiteY1" fmla="*/ 112787 h 1030705"/>
                      <a:gd name="connsiteX2" fmla="*/ 78601 w 298204"/>
                      <a:gd name="connsiteY2" fmla="*/ 156239 h 1030705"/>
                      <a:gd name="connsiteX3" fmla="*/ 164139 w 298204"/>
                      <a:gd name="connsiteY3" fmla="*/ 234384 h 1030705"/>
                      <a:gd name="connsiteX4" fmla="*/ 117911 w 298204"/>
                      <a:gd name="connsiteY4" fmla="*/ 298329 h 1030705"/>
                      <a:gd name="connsiteX5" fmla="*/ 184181 w 298204"/>
                      <a:gd name="connsiteY5" fmla="*/ 353983 h 1030705"/>
                      <a:gd name="connsiteX6" fmla="*/ 109078 w 298204"/>
                      <a:gd name="connsiteY6" fmla="*/ 437362 h 1030705"/>
                      <a:gd name="connsiteX7" fmla="*/ 252821 w 298204"/>
                      <a:gd name="connsiteY7" fmla="*/ 491294 h 1030705"/>
                      <a:gd name="connsiteX8" fmla="*/ 187086 w 298204"/>
                      <a:gd name="connsiteY8" fmla="*/ 594016 h 1030705"/>
                      <a:gd name="connsiteX9" fmla="*/ 266144 w 298204"/>
                      <a:gd name="connsiteY9" fmla="*/ 706146 h 1030705"/>
                      <a:gd name="connsiteX10" fmla="*/ 196617 w 298204"/>
                      <a:gd name="connsiteY10" fmla="*/ 810285 h 1030705"/>
                      <a:gd name="connsiteX11" fmla="*/ 281123 w 298204"/>
                      <a:gd name="connsiteY11" fmla="*/ 891619 h 1030705"/>
                      <a:gd name="connsiteX12" fmla="*/ 225721 w 298204"/>
                      <a:gd name="connsiteY12" fmla="*/ 950710 h 1030705"/>
                      <a:gd name="connsiteX13" fmla="*/ 270455 w 298204"/>
                      <a:gd name="connsiteY13" fmla="*/ 1015231 h 1030705"/>
                      <a:gd name="connsiteX14" fmla="*/ 9525 w 298204"/>
                      <a:gd name="connsiteY14" fmla="*/ 1011085 h 1030705"/>
                      <a:gd name="connsiteX0" fmla="*/ 0 w 300530"/>
                      <a:gd name="connsiteY0" fmla="*/ 30230 h 1030705"/>
                      <a:gd name="connsiteX1" fmla="*/ 292568 w 300530"/>
                      <a:gd name="connsiteY1" fmla="*/ 112787 h 1030705"/>
                      <a:gd name="connsiteX2" fmla="*/ 157384 w 300530"/>
                      <a:gd name="connsiteY2" fmla="*/ 139653 h 1030705"/>
                      <a:gd name="connsiteX3" fmla="*/ 164139 w 300530"/>
                      <a:gd name="connsiteY3" fmla="*/ 234384 h 1030705"/>
                      <a:gd name="connsiteX4" fmla="*/ 117911 w 300530"/>
                      <a:gd name="connsiteY4" fmla="*/ 298329 h 1030705"/>
                      <a:gd name="connsiteX5" fmla="*/ 184181 w 300530"/>
                      <a:gd name="connsiteY5" fmla="*/ 353983 h 1030705"/>
                      <a:gd name="connsiteX6" fmla="*/ 109078 w 300530"/>
                      <a:gd name="connsiteY6" fmla="*/ 437362 h 1030705"/>
                      <a:gd name="connsiteX7" fmla="*/ 252821 w 300530"/>
                      <a:gd name="connsiteY7" fmla="*/ 491294 h 1030705"/>
                      <a:gd name="connsiteX8" fmla="*/ 187086 w 300530"/>
                      <a:gd name="connsiteY8" fmla="*/ 594016 h 1030705"/>
                      <a:gd name="connsiteX9" fmla="*/ 266144 w 300530"/>
                      <a:gd name="connsiteY9" fmla="*/ 706146 h 1030705"/>
                      <a:gd name="connsiteX10" fmla="*/ 196617 w 300530"/>
                      <a:gd name="connsiteY10" fmla="*/ 810285 h 1030705"/>
                      <a:gd name="connsiteX11" fmla="*/ 281123 w 300530"/>
                      <a:gd name="connsiteY11" fmla="*/ 891619 h 1030705"/>
                      <a:gd name="connsiteX12" fmla="*/ 225721 w 300530"/>
                      <a:gd name="connsiteY12" fmla="*/ 950710 h 1030705"/>
                      <a:gd name="connsiteX13" fmla="*/ 270455 w 300530"/>
                      <a:gd name="connsiteY13" fmla="*/ 1015231 h 1030705"/>
                      <a:gd name="connsiteX14" fmla="*/ 9525 w 300530"/>
                      <a:gd name="connsiteY14" fmla="*/ 1011085 h 1030705"/>
                      <a:gd name="connsiteX0" fmla="*/ 0 w 300530"/>
                      <a:gd name="connsiteY0" fmla="*/ 30230 h 1030705"/>
                      <a:gd name="connsiteX1" fmla="*/ 292568 w 300530"/>
                      <a:gd name="connsiteY1" fmla="*/ 112787 h 1030705"/>
                      <a:gd name="connsiteX2" fmla="*/ 157384 w 300530"/>
                      <a:gd name="connsiteY2" fmla="*/ 139653 h 1030705"/>
                      <a:gd name="connsiteX3" fmla="*/ 164139 w 300530"/>
                      <a:gd name="connsiteY3" fmla="*/ 234384 h 1030705"/>
                      <a:gd name="connsiteX4" fmla="*/ 117911 w 300530"/>
                      <a:gd name="connsiteY4" fmla="*/ 298329 h 1030705"/>
                      <a:gd name="connsiteX5" fmla="*/ 184181 w 300530"/>
                      <a:gd name="connsiteY5" fmla="*/ 353983 h 1030705"/>
                      <a:gd name="connsiteX6" fmla="*/ 131884 w 300530"/>
                      <a:gd name="connsiteY6" fmla="*/ 435288 h 1030705"/>
                      <a:gd name="connsiteX7" fmla="*/ 252821 w 300530"/>
                      <a:gd name="connsiteY7" fmla="*/ 491294 h 1030705"/>
                      <a:gd name="connsiteX8" fmla="*/ 187086 w 300530"/>
                      <a:gd name="connsiteY8" fmla="*/ 594016 h 1030705"/>
                      <a:gd name="connsiteX9" fmla="*/ 266144 w 300530"/>
                      <a:gd name="connsiteY9" fmla="*/ 706146 h 1030705"/>
                      <a:gd name="connsiteX10" fmla="*/ 196617 w 300530"/>
                      <a:gd name="connsiteY10" fmla="*/ 810285 h 1030705"/>
                      <a:gd name="connsiteX11" fmla="*/ 281123 w 300530"/>
                      <a:gd name="connsiteY11" fmla="*/ 891619 h 1030705"/>
                      <a:gd name="connsiteX12" fmla="*/ 225721 w 300530"/>
                      <a:gd name="connsiteY12" fmla="*/ 950710 h 1030705"/>
                      <a:gd name="connsiteX13" fmla="*/ 270455 w 300530"/>
                      <a:gd name="connsiteY13" fmla="*/ 1015231 h 1030705"/>
                      <a:gd name="connsiteX14" fmla="*/ 9525 w 300530"/>
                      <a:gd name="connsiteY14" fmla="*/ 1011085 h 1030705"/>
                      <a:gd name="connsiteX0" fmla="*/ 0 w 287352"/>
                      <a:gd name="connsiteY0" fmla="*/ 35987 h 1036462"/>
                      <a:gd name="connsiteX1" fmla="*/ 275982 w 287352"/>
                      <a:gd name="connsiteY1" fmla="*/ 79152 h 1036462"/>
                      <a:gd name="connsiteX2" fmla="*/ 157384 w 287352"/>
                      <a:gd name="connsiteY2" fmla="*/ 145410 h 1036462"/>
                      <a:gd name="connsiteX3" fmla="*/ 164139 w 287352"/>
                      <a:gd name="connsiteY3" fmla="*/ 240141 h 1036462"/>
                      <a:gd name="connsiteX4" fmla="*/ 117911 w 287352"/>
                      <a:gd name="connsiteY4" fmla="*/ 304086 h 1036462"/>
                      <a:gd name="connsiteX5" fmla="*/ 184181 w 287352"/>
                      <a:gd name="connsiteY5" fmla="*/ 359740 h 1036462"/>
                      <a:gd name="connsiteX6" fmla="*/ 131884 w 287352"/>
                      <a:gd name="connsiteY6" fmla="*/ 441045 h 1036462"/>
                      <a:gd name="connsiteX7" fmla="*/ 252821 w 287352"/>
                      <a:gd name="connsiteY7" fmla="*/ 497051 h 1036462"/>
                      <a:gd name="connsiteX8" fmla="*/ 187086 w 287352"/>
                      <a:gd name="connsiteY8" fmla="*/ 599773 h 1036462"/>
                      <a:gd name="connsiteX9" fmla="*/ 266144 w 287352"/>
                      <a:gd name="connsiteY9" fmla="*/ 711903 h 1036462"/>
                      <a:gd name="connsiteX10" fmla="*/ 196617 w 287352"/>
                      <a:gd name="connsiteY10" fmla="*/ 816042 h 1036462"/>
                      <a:gd name="connsiteX11" fmla="*/ 281123 w 287352"/>
                      <a:gd name="connsiteY11" fmla="*/ 897376 h 1036462"/>
                      <a:gd name="connsiteX12" fmla="*/ 225721 w 287352"/>
                      <a:gd name="connsiteY12" fmla="*/ 956467 h 1036462"/>
                      <a:gd name="connsiteX13" fmla="*/ 270455 w 287352"/>
                      <a:gd name="connsiteY13" fmla="*/ 1020988 h 1036462"/>
                      <a:gd name="connsiteX14" fmla="*/ 9525 w 287352"/>
                      <a:gd name="connsiteY14" fmla="*/ 1016842 h 1036462"/>
                      <a:gd name="connsiteX0" fmla="*/ 0 w 287352"/>
                      <a:gd name="connsiteY0" fmla="*/ 237 h 1000712"/>
                      <a:gd name="connsiteX1" fmla="*/ 275982 w 287352"/>
                      <a:gd name="connsiteY1" fmla="*/ 43402 h 1000712"/>
                      <a:gd name="connsiteX2" fmla="*/ 157384 w 287352"/>
                      <a:gd name="connsiteY2" fmla="*/ 109660 h 1000712"/>
                      <a:gd name="connsiteX3" fmla="*/ 164139 w 287352"/>
                      <a:gd name="connsiteY3" fmla="*/ 204391 h 1000712"/>
                      <a:gd name="connsiteX4" fmla="*/ 117911 w 287352"/>
                      <a:gd name="connsiteY4" fmla="*/ 268336 h 1000712"/>
                      <a:gd name="connsiteX5" fmla="*/ 184181 w 287352"/>
                      <a:gd name="connsiteY5" fmla="*/ 323990 h 1000712"/>
                      <a:gd name="connsiteX6" fmla="*/ 131884 w 287352"/>
                      <a:gd name="connsiteY6" fmla="*/ 405295 h 1000712"/>
                      <a:gd name="connsiteX7" fmla="*/ 252821 w 287352"/>
                      <a:gd name="connsiteY7" fmla="*/ 461301 h 1000712"/>
                      <a:gd name="connsiteX8" fmla="*/ 187086 w 287352"/>
                      <a:gd name="connsiteY8" fmla="*/ 564023 h 1000712"/>
                      <a:gd name="connsiteX9" fmla="*/ 266144 w 287352"/>
                      <a:gd name="connsiteY9" fmla="*/ 676153 h 1000712"/>
                      <a:gd name="connsiteX10" fmla="*/ 196617 w 287352"/>
                      <a:gd name="connsiteY10" fmla="*/ 780292 h 1000712"/>
                      <a:gd name="connsiteX11" fmla="*/ 281123 w 287352"/>
                      <a:gd name="connsiteY11" fmla="*/ 861626 h 1000712"/>
                      <a:gd name="connsiteX12" fmla="*/ 225721 w 287352"/>
                      <a:gd name="connsiteY12" fmla="*/ 920717 h 1000712"/>
                      <a:gd name="connsiteX13" fmla="*/ 270455 w 287352"/>
                      <a:gd name="connsiteY13" fmla="*/ 985238 h 1000712"/>
                      <a:gd name="connsiteX14" fmla="*/ 9525 w 287352"/>
                      <a:gd name="connsiteY14" fmla="*/ 981092 h 1000712"/>
                      <a:gd name="connsiteX0" fmla="*/ 0 w 287352"/>
                      <a:gd name="connsiteY0" fmla="*/ 237 h 1000712"/>
                      <a:gd name="connsiteX1" fmla="*/ 275982 w 287352"/>
                      <a:gd name="connsiteY1" fmla="*/ 43402 h 1000712"/>
                      <a:gd name="connsiteX2" fmla="*/ 157384 w 287352"/>
                      <a:gd name="connsiteY2" fmla="*/ 109660 h 1000712"/>
                      <a:gd name="connsiteX3" fmla="*/ 164139 w 287352"/>
                      <a:gd name="connsiteY3" fmla="*/ 204391 h 1000712"/>
                      <a:gd name="connsiteX4" fmla="*/ 117911 w 287352"/>
                      <a:gd name="connsiteY4" fmla="*/ 268336 h 1000712"/>
                      <a:gd name="connsiteX5" fmla="*/ 184181 w 287352"/>
                      <a:gd name="connsiteY5" fmla="*/ 323990 h 1000712"/>
                      <a:gd name="connsiteX6" fmla="*/ 131884 w 287352"/>
                      <a:gd name="connsiteY6" fmla="*/ 405295 h 1000712"/>
                      <a:gd name="connsiteX7" fmla="*/ 252821 w 287352"/>
                      <a:gd name="connsiteY7" fmla="*/ 461301 h 1000712"/>
                      <a:gd name="connsiteX8" fmla="*/ 187086 w 287352"/>
                      <a:gd name="connsiteY8" fmla="*/ 564023 h 1000712"/>
                      <a:gd name="connsiteX9" fmla="*/ 266144 w 287352"/>
                      <a:gd name="connsiteY9" fmla="*/ 676153 h 1000712"/>
                      <a:gd name="connsiteX10" fmla="*/ 196617 w 287352"/>
                      <a:gd name="connsiteY10" fmla="*/ 780292 h 1000712"/>
                      <a:gd name="connsiteX11" fmla="*/ 281123 w 287352"/>
                      <a:gd name="connsiteY11" fmla="*/ 861626 h 1000712"/>
                      <a:gd name="connsiteX12" fmla="*/ 225721 w 287352"/>
                      <a:gd name="connsiteY12" fmla="*/ 920717 h 1000712"/>
                      <a:gd name="connsiteX13" fmla="*/ 270455 w 287352"/>
                      <a:gd name="connsiteY13" fmla="*/ 985238 h 1000712"/>
                      <a:gd name="connsiteX14" fmla="*/ 9525 w 287352"/>
                      <a:gd name="connsiteY14" fmla="*/ 981092 h 1000712"/>
                      <a:gd name="connsiteX0" fmla="*/ 0 w 287352"/>
                      <a:gd name="connsiteY0" fmla="*/ 237 h 1000712"/>
                      <a:gd name="connsiteX1" fmla="*/ 275982 w 287352"/>
                      <a:gd name="connsiteY1" fmla="*/ 43402 h 1000712"/>
                      <a:gd name="connsiteX2" fmla="*/ 120066 w 287352"/>
                      <a:gd name="connsiteY2" fmla="*/ 130393 h 1000712"/>
                      <a:gd name="connsiteX3" fmla="*/ 164139 w 287352"/>
                      <a:gd name="connsiteY3" fmla="*/ 204391 h 1000712"/>
                      <a:gd name="connsiteX4" fmla="*/ 117911 w 287352"/>
                      <a:gd name="connsiteY4" fmla="*/ 268336 h 1000712"/>
                      <a:gd name="connsiteX5" fmla="*/ 184181 w 287352"/>
                      <a:gd name="connsiteY5" fmla="*/ 323990 h 1000712"/>
                      <a:gd name="connsiteX6" fmla="*/ 131884 w 287352"/>
                      <a:gd name="connsiteY6" fmla="*/ 405295 h 1000712"/>
                      <a:gd name="connsiteX7" fmla="*/ 252821 w 287352"/>
                      <a:gd name="connsiteY7" fmla="*/ 461301 h 1000712"/>
                      <a:gd name="connsiteX8" fmla="*/ 187086 w 287352"/>
                      <a:gd name="connsiteY8" fmla="*/ 564023 h 1000712"/>
                      <a:gd name="connsiteX9" fmla="*/ 266144 w 287352"/>
                      <a:gd name="connsiteY9" fmla="*/ 676153 h 1000712"/>
                      <a:gd name="connsiteX10" fmla="*/ 196617 w 287352"/>
                      <a:gd name="connsiteY10" fmla="*/ 780292 h 1000712"/>
                      <a:gd name="connsiteX11" fmla="*/ 281123 w 287352"/>
                      <a:gd name="connsiteY11" fmla="*/ 861626 h 1000712"/>
                      <a:gd name="connsiteX12" fmla="*/ 225721 w 287352"/>
                      <a:gd name="connsiteY12" fmla="*/ 920717 h 1000712"/>
                      <a:gd name="connsiteX13" fmla="*/ 270455 w 287352"/>
                      <a:gd name="connsiteY13" fmla="*/ 985238 h 1000712"/>
                      <a:gd name="connsiteX14" fmla="*/ 9525 w 287352"/>
                      <a:gd name="connsiteY14" fmla="*/ 981092 h 1000712"/>
                      <a:gd name="connsiteX0" fmla="*/ 0 w 287352"/>
                      <a:gd name="connsiteY0" fmla="*/ 237 h 1000712"/>
                      <a:gd name="connsiteX1" fmla="*/ 275982 w 287352"/>
                      <a:gd name="connsiteY1" fmla="*/ 43402 h 1000712"/>
                      <a:gd name="connsiteX2" fmla="*/ 120066 w 287352"/>
                      <a:gd name="connsiteY2" fmla="*/ 130393 h 1000712"/>
                      <a:gd name="connsiteX3" fmla="*/ 164139 w 287352"/>
                      <a:gd name="connsiteY3" fmla="*/ 204391 h 1000712"/>
                      <a:gd name="connsiteX4" fmla="*/ 117911 w 287352"/>
                      <a:gd name="connsiteY4" fmla="*/ 268336 h 1000712"/>
                      <a:gd name="connsiteX5" fmla="*/ 184181 w 287352"/>
                      <a:gd name="connsiteY5" fmla="*/ 323990 h 1000712"/>
                      <a:gd name="connsiteX6" fmla="*/ 131884 w 287352"/>
                      <a:gd name="connsiteY6" fmla="*/ 405295 h 1000712"/>
                      <a:gd name="connsiteX7" fmla="*/ 252821 w 287352"/>
                      <a:gd name="connsiteY7" fmla="*/ 461301 h 1000712"/>
                      <a:gd name="connsiteX8" fmla="*/ 187086 w 287352"/>
                      <a:gd name="connsiteY8" fmla="*/ 564023 h 1000712"/>
                      <a:gd name="connsiteX9" fmla="*/ 266144 w 287352"/>
                      <a:gd name="connsiteY9" fmla="*/ 676153 h 1000712"/>
                      <a:gd name="connsiteX10" fmla="*/ 196617 w 287352"/>
                      <a:gd name="connsiteY10" fmla="*/ 780292 h 1000712"/>
                      <a:gd name="connsiteX11" fmla="*/ 281123 w 287352"/>
                      <a:gd name="connsiteY11" fmla="*/ 861626 h 1000712"/>
                      <a:gd name="connsiteX12" fmla="*/ 225721 w 287352"/>
                      <a:gd name="connsiteY12" fmla="*/ 920717 h 1000712"/>
                      <a:gd name="connsiteX13" fmla="*/ 270455 w 287352"/>
                      <a:gd name="connsiteY13" fmla="*/ 985238 h 1000712"/>
                      <a:gd name="connsiteX14" fmla="*/ 9525 w 287352"/>
                      <a:gd name="connsiteY14" fmla="*/ 981092 h 1000712"/>
                      <a:gd name="connsiteX0" fmla="*/ 0 w 287352"/>
                      <a:gd name="connsiteY0" fmla="*/ 237 h 1000712"/>
                      <a:gd name="connsiteX1" fmla="*/ 275982 w 287352"/>
                      <a:gd name="connsiteY1" fmla="*/ 43402 h 1000712"/>
                      <a:gd name="connsiteX2" fmla="*/ 120066 w 287352"/>
                      <a:gd name="connsiteY2" fmla="*/ 130393 h 1000712"/>
                      <a:gd name="connsiteX3" fmla="*/ 164139 w 287352"/>
                      <a:gd name="connsiteY3" fmla="*/ 204391 h 1000712"/>
                      <a:gd name="connsiteX4" fmla="*/ 117911 w 287352"/>
                      <a:gd name="connsiteY4" fmla="*/ 268336 h 1000712"/>
                      <a:gd name="connsiteX5" fmla="*/ 184181 w 287352"/>
                      <a:gd name="connsiteY5" fmla="*/ 323990 h 1000712"/>
                      <a:gd name="connsiteX6" fmla="*/ 131884 w 287352"/>
                      <a:gd name="connsiteY6" fmla="*/ 405295 h 1000712"/>
                      <a:gd name="connsiteX7" fmla="*/ 252821 w 287352"/>
                      <a:gd name="connsiteY7" fmla="*/ 461301 h 1000712"/>
                      <a:gd name="connsiteX8" fmla="*/ 187086 w 287352"/>
                      <a:gd name="connsiteY8" fmla="*/ 564023 h 1000712"/>
                      <a:gd name="connsiteX9" fmla="*/ 266144 w 287352"/>
                      <a:gd name="connsiteY9" fmla="*/ 676153 h 1000712"/>
                      <a:gd name="connsiteX10" fmla="*/ 196617 w 287352"/>
                      <a:gd name="connsiteY10" fmla="*/ 780292 h 1000712"/>
                      <a:gd name="connsiteX11" fmla="*/ 281123 w 287352"/>
                      <a:gd name="connsiteY11" fmla="*/ 861626 h 1000712"/>
                      <a:gd name="connsiteX12" fmla="*/ 225721 w 287352"/>
                      <a:gd name="connsiteY12" fmla="*/ 920717 h 1000712"/>
                      <a:gd name="connsiteX13" fmla="*/ 270455 w 287352"/>
                      <a:gd name="connsiteY13" fmla="*/ 985238 h 1000712"/>
                      <a:gd name="connsiteX14" fmla="*/ 9525 w 287352"/>
                      <a:gd name="connsiteY14" fmla="*/ 981092 h 1000712"/>
                      <a:gd name="connsiteX0" fmla="*/ 0 w 287352"/>
                      <a:gd name="connsiteY0" fmla="*/ 237 h 1000712"/>
                      <a:gd name="connsiteX1" fmla="*/ 275982 w 287352"/>
                      <a:gd name="connsiteY1" fmla="*/ 43402 h 1000712"/>
                      <a:gd name="connsiteX2" fmla="*/ 120066 w 287352"/>
                      <a:gd name="connsiteY2" fmla="*/ 130393 h 1000712"/>
                      <a:gd name="connsiteX3" fmla="*/ 191091 w 287352"/>
                      <a:gd name="connsiteY3" fmla="*/ 198171 h 1000712"/>
                      <a:gd name="connsiteX4" fmla="*/ 117911 w 287352"/>
                      <a:gd name="connsiteY4" fmla="*/ 268336 h 1000712"/>
                      <a:gd name="connsiteX5" fmla="*/ 184181 w 287352"/>
                      <a:gd name="connsiteY5" fmla="*/ 323990 h 1000712"/>
                      <a:gd name="connsiteX6" fmla="*/ 131884 w 287352"/>
                      <a:gd name="connsiteY6" fmla="*/ 405295 h 1000712"/>
                      <a:gd name="connsiteX7" fmla="*/ 252821 w 287352"/>
                      <a:gd name="connsiteY7" fmla="*/ 461301 h 1000712"/>
                      <a:gd name="connsiteX8" fmla="*/ 187086 w 287352"/>
                      <a:gd name="connsiteY8" fmla="*/ 564023 h 1000712"/>
                      <a:gd name="connsiteX9" fmla="*/ 266144 w 287352"/>
                      <a:gd name="connsiteY9" fmla="*/ 676153 h 1000712"/>
                      <a:gd name="connsiteX10" fmla="*/ 196617 w 287352"/>
                      <a:gd name="connsiteY10" fmla="*/ 780292 h 1000712"/>
                      <a:gd name="connsiteX11" fmla="*/ 281123 w 287352"/>
                      <a:gd name="connsiteY11" fmla="*/ 861626 h 1000712"/>
                      <a:gd name="connsiteX12" fmla="*/ 225721 w 287352"/>
                      <a:gd name="connsiteY12" fmla="*/ 920717 h 1000712"/>
                      <a:gd name="connsiteX13" fmla="*/ 270455 w 287352"/>
                      <a:gd name="connsiteY13" fmla="*/ 985238 h 1000712"/>
                      <a:gd name="connsiteX14" fmla="*/ 9525 w 287352"/>
                      <a:gd name="connsiteY14" fmla="*/ 981092 h 1000712"/>
                      <a:gd name="connsiteX0" fmla="*/ 0 w 287352"/>
                      <a:gd name="connsiteY0" fmla="*/ 237 h 1000712"/>
                      <a:gd name="connsiteX1" fmla="*/ 275982 w 287352"/>
                      <a:gd name="connsiteY1" fmla="*/ 43402 h 1000712"/>
                      <a:gd name="connsiteX2" fmla="*/ 120066 w 287352"/>
                      <a:gd name="connsiteY2" fmla="*/ 130393 h 1000712"/>
                      <a:gd name="connsiteX3" fmla="*/ 191091 w 287352"/>
                      <a:gd name="connsiteY3" fmla="*/ 198171 h 1000712"/>
                      <a:gd name="connsiteX4" fmla="*/ 117911 w 287352"/>
                      <a:gd name="connsiteY4" fmla="*/ 268336 h 1000712"/>
                      <a:gd name="connsiteX5" fmla="*/ 184181 w 287352"/>
                      <a:gd name="connsiteY5" fmla="*/ 323990 h 1000712"/>
                      <a:gd name="connsiteX6" fmla="*/ 131884 w 287352"/>
                      <a:gd name="connsiteY6" fmla="*/ 405295 h 1000712"/>
                      <a:gd name="connsiteX7" fmla="*/ 252821 w 287352"/>
                      <a:gd name="connsiteY7" fmla="*/ 461301 h 1000712"/>
                      <a:gd name="connsiteX8" fmla="*/ 187086 w 287352"/>
                      <a:gd name="connsiteY8" fmla="*/ 564023 h 1000712"/>
                      <a:gd name="connsiteX9" fmla="*/ 266144 w 287352"/>
                      <a:gd name="connsiteY9" fmla="*/ 676153 h 1000712"/>
                      <a:gd name="connsiteX10" fmla="*/ 196617 w 287352"/>
                      <a:gd name="connsiteY10" fmla="*/ 780292 h 1000712"/>
                      <a:gd name="connsiteX11" fmla="*/ 281123 w 287352"/>
                      <a:gd name="connsiteY11" fmla="*/ 861626 h 1000712"/>
                      <a:gd name="connsiteX12" fmla="*/ 225721 w 287352"/>
                      <a:gd name="connsiteY12" fmla="*/ 920717 h 1000712"/>
                      <a:gd name="connsiteX13" fmla="*/ 270455 w 287352"/>
                      <a:gd name="connsiteY13" fmla="*/ 985238 h 1000712"/>
                      <a:gd name="connsiteX14" fmla="*/ 9525 w 287352"/>
                      <a:gd name="connsiteY14" fmla="*/ 981092 h 1000712"/>
                      <a:gd name="connsiteX0" fmla="*/ 0 w 287352"/>
                      <a:gd name="connsiteY0" fmla="*/ 248 h 1000723"/>
                      <a:gd name="connsiteX1" fmla="*/ 251103 w 287352"/>
                      <a:gd name="connsiteY1" fmla="*/ 41339 h 1000723"/>
                      <a:gd name="connsiteX2" fmla="*/ 120066 w 287352"/>
                      <a:gd name="connsiteY2" fmla="*/ 130404 h 1000723"/>
                      <a:gd name="connsiteX3" fmla="*/ 191091 w 287352"/>
                      <a:gd name="connsiteY3" fmla="*/ 198182 h 1000723"/>
                      <a:gd name="connsiteX4" fmla="*/ 117911 w 287352"/>
                      <a:gd name="connsiteY4" fmla="*/ 268347 h 1000723"/>
                      <a:gd name="connsiteX5" fmla="*/ 184181 w 287352"/>
                      <a:gd name="connsiteY5" fmla="*/ 324001 h 1000723"/>
                      <a:gd name="connsiteX6" fmla="*/ 131884 w 287352"/>
                      <a:gd name="connsiteY6" fmla="*/ 405306 h 1000723"/>
                      <a:gd name="connsiteX7" fmla="*/ 252821 w 287352"/>
                      <a:gd name="connsiteY7" fmla="*/ 461312 h 1000723"/>
                      <a:gd name="connsiteX8" fmla="*/ 187086 w 287352"/>
                      <a:gd name="connsiteY8" fmla="*/ 564034 h 1000723"/>
                      <a:gd name="connsiteX9" fmla="*/ 266144 w 287352"/>
                      <a:gd name="connsiteY9" fmla="*/ 676164 h 1000723"/>
                      <a:gd name="connsiteX10" fmla="*/ 196617 w 287352"/>
                      <a:gd name="connsiteY10" fmla="*/ 780303 h 1000723"/>
                      <a:gd name="connsiteX11" fmla="*/ 281123 w 287352"/>
                      <a:gd name="connsiteY11" fmla="*/ 861637 h 1000723"/>
                      <a:gd name="connsiteX12" fmla="*/ 225721 w 287352"/>
                      <a:gd name="connsiteY12" fmla="*/ 920728 h 1000723"/>
                      <a:gd name="connsiteX13" fmla="*/ 270455 w 287352"/>
                      <a:gd name="connsiteY13" fmla="*/ 985249 h 1000723"/>
                      <a:gd name="connsiteX14" fmla="*/ 9525 w 287352"/>
                      <a:gd name="connsiteY14" fmla="*/ 981103 h 1000723"/>
                      <a:gd name="connsiteX0" fmla="*/ 0 w 287352"/>
                      <a:gd name="connsiteY0" fmla="*/ 248 h 1000723"/>
                      <a:gd name="connsiteX1" fmla="*/ 251103 w 287352"/>
                      <a:gd name="connsiteY1" fmla="*/ 41339 h 1000723"/>
                      <a:gd name="connsiteX2" fmla="*/ 120066 w 287352"/>
                      <a:gd name="connsiteY2" fmla="*/ 130404 h 1000723"/>
                      <a:gd name="connsiteX3" fmla="*/ 191091 w 287352"/>
                      <a:gd name="connsiteY3" fmla="*/ 198182 h 1000723"/>
                      <a:gd name="connsiteX4" fmla="*/ 117911 w 287352"/>
                      <a:gd name="connsiteY4" fmla="*/ 268347 h 1000723"/>
                      <a:gd name="connsiteX5" fmla="*/ 184181 w 287352"/>
                      <a:gd name="connsiteY5" fmla="*/ 324001 h 1000723"/>
                      <a:gd name="connsiteX6" fmla="*/ 131884 w 287352"/>
                      <a:gd name="connsiteY6" fmla="*/ 405306 h 1000723"/>
                      <a:gd name="connsiteX7" fmla="*/ 252821 w 287352"/>
                      <a:gd name="connsiteY7" fmla="*/ 461312 h 1000723"/>
                      <a:gd name="connsiteX8" fmla="*/ 187086 w 287352"/>
                      <a:gd name="connsiteY8" fmla="*/ 564034 h 1000723"/>
                      <a:gd name="connsiteX9" fmla="*/ 266144 w 287352"/>
                      <a:gd name="connsiteY9" fmla="*/ 676164 h 1000723"/>
                      <a:gd name="connsiteX10" fmla="*/ 196617 w 287352"/>
                      <a:gd name="connsiteY10" fmla="*/ 780303 h 1000723"/>
                      <a:gd name="connsiteX11" fmla="*/ 281123 w 287352"/>
                      <a:gd name="connsiteY11" fmla="*/ 861637 h 1000723"/>
                      <a:gd name="connsiteX12" fmla="*/ 225721 w 287352"/>
                      <a:gd name="connsiteY12" fmla="*/ 920728 h 1000723"/>
                      <a:gd name="connsiteX13" fmla="*/ 241432 w 287352"/>
                      <a:gd name="connsiteY13" fmla="*/ 985248 h 1000723"/>
                      <a:gd name="connsiteX14" fmla="*/ 9525 w 287352"/>
                      <a:gd name="connsiteY14" fmla="*/ 981103 h 1000723"/>
                      <a:gd name="connsiteX0" fmla="*/ 0 w 287352"/>
                      <a:gd name="connsiteY0" fmla="*/ 248 h 1000723"/>
                      <a:gd name="connsiteX1" fmla="*/ 251103 w 287352"/>
                      <a:gd name="connsiteY1" fmla="*/ 41339 h 1000723"/>
                      <a:gd name="connsiteX2" fmla="*/ 120066 w 287352"/>
                      <a:gd name="connsiteY2" fmla="*/ 130404 h 1000723"/>
                      <a:gd name="connsiteX3" fmla="*/ 205606 w 287352"/>
                      <a:gd name="connsiteY3" fmla="*/ 198181 h 1000723"/>
                      <a:gd name="connsiteX4" fmla="*/ 117911 w 287352"/>
                      <a:gd name="connsiteY4" fmla="*/ 268347 h 1000723"/>
                      <a:gd name="connsiteX5" fmla="*/ 184181 w 287352"/>
                      <a:gd name="connsiteY5" fmla="*/ 324001 h 1000723"/>
                      <a:gd name="connsiteX6" fmla="*/ 131884 w 287352"/>
                      <a:gd name="connsiteY6" fmla="*/ 405306 h 1000723"/>
                      <a:gd name="connsiteX7" fmla="*/ 252821 w 287352"/>
                      <a:gd name="connsiteY7" fmla="*/ 461312 h 1000723"/>
                      <a:gd name="connsiteX8" fmla="*/ 187086 w 287352"/>
                      <a:gd name="connsiteY8" fmla="*/ 564034 h 1000723"/>
                      <a:gd name="connsiteX9" fmla="*/ 266144 w 287352"/>
                      <a:gd name="connsiteY9" fmla="*/ 676164 h 1000723"/>
                      <a:gd name="connsiteX10" fmla="*/ 196617 w 287352"/>
                      <a:gd name="connsiteY10" fmla="*/ 780303 h 1000723"/>
                      <a:gd name="connsiteX11" fmla="*/ 281123 w 287352"/>
                      <a:gd name="connsiteY11" fmla="*/ 861637 h 1000723"/>
                      <a:gd name="connsiteX12" fmla="*/ 225721 w 287352"/>
                      <a:gd name="connsiteY12" fmla="*/ 920728 h 1000723"/>
                      <a:gd name="connsiteX13" fmla="*/ 241432 w 287352"/>
                      <a:gd name="connsiteY13" fmla="*/ 985248 h 1000723"/>
                      <a:gd name="connsiteX14" fmla="*/ 9525 w 287352"/>
                      <a:gd name="connsiteY14" fmla="*/ 981103 h 1000723"/>
                      <a:gd name="connsiteX0" fmla="*/ 0 w 287352"/>
                      <a:gd name="connsiteY0" fmla="*/ 248 h 1000723"/>
                      <a:gd name="connsiteX1" fmla="*/ 251103 w 287352"/>
                      <a:gd name="connsiteY1" fmla="*/ 41339 h 1000723"/>
                      <a:gd name="connsiteX2" fmla="*/ 120066 w 287352"/>
                      <a:gd name="connsiteY2" fmla="*/ 130404 h 1000723"/>
                      <a:gd name="connsiteX3" fmla="*/ 205606 w 287352"/>
                      <a:gd name="connsiteY3" fmla="*/ 198181 h 1000723"/>
                      <a:gd name="connsiteX4" fmla="*/ 117911 w 287352"/>
                      <a:gd name="connsiteY4" fmla="*/ 268347 h 1000723"/>
                      <a:gd name="connsiteX5" fmla="*/ 184181 w 287352"/>
                      <a:gd name="connsiteY5" fmla="*/ 324001 h 1000723"/>
                      <a:gd name="connsiteX6" fmla="*/ 131884 w 287352"/>
                      <a:gd name="connsiteY6" fmla="*/ 405306 h 1000723"/>
                      <a:gd name="connsiteX7" fmla="*/ 252821 w 287352"/>
                      <a:gd name="connsiteY7" fmla="*/ 461312 h 1000723"/>
                      <a:gd name="connsiteX8" fmla="*/ 187086 w 287352"/>
                      <a:gd name="connsiteY8" fmla="*/ 564034 h 1000723"/>
                      <a:gd name="connsiteX9" fmla="*/ 266144 w 287352"/>
                      <a:gd name="connsiteY9" fmla="*/ 676164 h 1000723"/>
                      <a:gd name="connsiteX10" fmla="*/ 196617 w 287352"/>
                      <a:gd name="connsiteY10" fmla="*/ 780303 h 1000723"/>
                      <a:gd name="connsiteX11" fmla="*/ 281123 w 287352"/>
                      <a:gd name="connsiteY11" fmla="*/ 861637 h 1000723"/>
                      <a:gd name="connsiteX12" fmla="*/ 225721 w 287352"/>
                      <a:gd name="connsiteY12" fmla="*/ 920728 h 1000723"/>
                      <a:gd name="connsiteX13" fmla="*/ 241432 w 287352"/>
                      <a:gd name="connsiteY13" fmla="*/ 985248 h 1000723"/>
                      <a:gd name="connsiteX14" fmla="*/ 9525 w 287352"/>
                      <a:gd name="connsiteY14" fmla="*/ 981103 h 1000723"/>
                      <a:gd name="connsiteX0" fmla="*/ 0 w 287352"/>
                      <a:gd name="connsiteY0" fmla="*/ 248 h 1000723"/>
                      <a:gd name="connsiteX1" fmla="*/ 251103 w 287352"/>
                      <a:gd name="connsiteY1" fmla="*/ 41339 h 1000723"/>
                      <a:gd name="connsiteX2" fmla="*/ 120066 w 287352"/>
                      <a:gd name="connsiteY2" fmla="*/ 130404 h 1000723"/>
                      <a:gd name="connsiteX3" fmla="*/ 205606 w 287352"/>
                      <a:gd name="connsiteY3" fmla="*/ 198181 h 1000723"/>
                      <a:gd name="connsiteX4" fmla="*/ 117911 w 287352"/>
                      <a:gd name="connsiteY4" fmla="*/ 268347 h 1000723"/>
                      <a:gd name="connsiteX5" fmla="*/ 184181 w 287352"/>
                      <a:gd name="connsiteY5" fmla="*/ 324001 h 1000723"/>
                      <a:gd name="connsiteX6" fmla="*/ 131884 w 287352"/>
                      <a:gd name="connsiteY6" fmla="*/ 405306 h 1000723"/>
                      <a:gd name="connsiteX7" fmla="*/ 252821 w 287352"/>
                      <a:gd name="connsiteY7" fmla="*/ 461312 h 1000723"/>
                      <a:gd name="connsiteX8" fmla="*/ 187086 w 287352"/>
                      <a:gd name="connsiteY8" fmla="*/ 564034 h 1000723"/>
                      <a:gd name="connsiteX9" fmla="*/ 266144 w 287352"/>
                      <a:gd name="connsiteY9" fmla="*/ 676164 h 1000723"/>
                      <a:gd name="connsiteX10" fmla="*/ 196617 w 287352"/>
                      <a:gd name="connsiteY10" fmla="*/ 780303 h 1000723"/>
                      <a:gd name="connsiteX11" fmla="*/ 281123 w 287352"/>
                      <a:gd name="connsiteY11" fmla="*/ 861637 h 1000723"/>
                      <a:gd name="connsiteX12" fmla="*/ 225721 w 287352"/>
                      <a:gd name="connsiteY12" fmla="*/ 920728 h 1000723"/>
                      <a:gd name="connsiteX13" fmla="*/ 241432 w 287352"/>
                      <a:gd name="connsiteY13" fmla="*/ 985248 h 1000723"/>
                      <a:gd name="connsiteX14" fmla="*/ 9525 w 287352"/>
                      <a:gd name="connsiteY14" fmla="*/ 981103 h 1000723"/>
                      <a:gd name="connsiteX0" fmla="*/ 0 w 287352"/>
                      <a:gd name="connsiteY0" fmla="*/ 248 h 1000723"/>
                      <a:gd name="connsiteX1" fmla="*/ 251103 w 287352"/>
                      <a:gd name="connsiteY1" fmla="*/ 41339 h 1000723"/>
                      <a:gd name="connsiteX2" fmla="*/ 120066 w 287352"/>
                      <a:gd name="connsiteY2" fmla="*/ 130404 h 1000723"/>
                      <a:gd name="connsiteX3" fmla="*/ 205606 w 287352"/>
                      <a:gd name="connsiteY3" fmla="*/ 198181 h 1000723"/>
                      <a:gd name="connsiteX4" fmla="*/ 117911 w 287352"/>
                      <a:gd name="connsiteY4" fmla="*/ 268347 h 1000723"/>
                      <a:gd name="connsiteX5" fmla="*/ 184181 w 287352"/>
                      <a:gd name="connsiteY5" fmla="*/ 324001 h 1000723"/>
                      <a:gd name="connsiteX6" fmla="*/ 131884 w 287352"/>
                      <a:gd name="connsiteY6" fmla="*/ 405306 h 1000723"/>
                      <a:gd name="connsiteX7" fmla="*/ 252821 w 287352"/>
                      <a:gd name="connsiteY7" fmla="*/ 461312 h 1000723"/>
                      <a:gd name="connsiteX8" fmla="*/ 187086 w 287352"/>
                      <a:gd name="connsiteY8" fmla="*/ 564034 h 1000723"/>
                      <a:gd name="connsiteX9" fmla="*/ 266144 w 287352"/>
                      <a:gd name="connsiteY9" fmla="*/ 676164 h 1000723"/>
                      <a:gd name="connsiteX10" fmla="*/ 196617 w 287352"/>
                      <a:gd name="connsiteY10" fmla="*/ 780303 h 1000723"/>
                      <a:gd name="connsiteX11" fmla="*/ 281123 w 287352"/>
                      <a:gd name="connsiteY11" fmla="*/ 861637 h 1000723"/>
                      <a:gd name="connsiteX12" fmla="*/ 225721 w 287352"/>
                      <a:gd name="connsiteY12" fmla="*/ 920728 h 1000723"/>
                      <a:gd name="connsiteX13" fmla="*/ 241432 w 287352"/>
                      <a:gd name="connsiteY13" fmla="*/ 985248 h 1000723"/>
                      <a:gd name="connsiteX14" fmla="*/ 9525 w 287352"/>
                      <a:gd name="connsiteY14" fmla="*/ 981103 h 1000723"/>
                      <a:gd name="connsiteX0" fmla="*/ 0 w 287352"/>
                      <a:gd name="connsiteY0" fmla="*/ 217 h 1000692"/>
                      <a:gd name="connsiteX1" fmla="*/ 230373 w 287352"/>
                      <a:gd name="connsiteY1" fmla="*/ 47526 h 1000692"/>
                      <a:gd name="connsiteX2" fmla="*/ 120066 w 287352"/>
                      <a:gd name="connsiteY2" fmla="*/ 130373 h 1000692"/>
                      <a:gd name="connsiteX3" fmla="*/ 205606 w 287352"/>
                      <a:gd name="connsiteY3" fmla="*/ 198150 h 1000692"/>
                      <a:gd name="connsiteX4" fmla="*/ 117911 w 287352"/>
                      <a:gd name="connsiteY4" fmla="*/ 268316 h 1000692"/>
                      <a:gd name="connsiteX5" fmla="*/ 184181 w 287352"/>
                      <a:gd name="connsiteY5" fmla="*/ 323970 h 1000692"/>
                      <a:gd name="connsiteX6" fmla="*/ 131884 w 287352"/>
                      <a:gd name="connsiteY6" fmla="*/ 405275 h 1000692"/>
                      <a:gd name="connsiteX7" fmla="*/ 252821 w 287352"/>
                      <a:gd name="connsiteY7" fmla="*/ 461281 h 1000692"/>
                      <a:gd name="connsiteX8" fmla="*/ 187086 w 287352"/>
                      <a:gd name="connsiteY8" fmla="*/ 564003 h 1000692"/>
                      <a:gd name="connsiteX9" fmla="*/ 266144 w 287352"/>
                      <a:gd name="connsiteY9" fmla="*/ 676133 h 1000692"/>
                      <a:gd name="connsiteX10" fmla="*/ 196617 w 287352"/>
                      <a:gd name="connsiteY10" fmla="*/ 780272 h 1000692"/>
                      <a:gd name="connsiteX11" fmla="*/ 281123 w 287352"/>
                      <a:gd name="connsiteY11" fmla="*/ 861606 h 1000692"/>
                      <a:gd name="connsiteX12" fmla="*/ 225721 w 287352"/>
                      <a:gd name="connsiteY12" fmla="*/ 920697 h 1000692"/>
                      <a:gd name="connsiteX13" fmla="*/ 241432 w 287352"/>
                      <a:gd name="connsiteY13" fmla="*/ 985217 h 1000692"/>
                      <a:gd name="connsiteX14" fmla="*/ 9525 w 287352"/>
                      <a:gd name="connsiteY14" fmla="*/ 981072 h 1000692"/>
                      <a:gd name="connsiteX0" fmla="*/ 0 w 287352"/>
                      <a:gd name="connsiteY0" fmla="*/ 375 h 1000850"/>
                      <a:gd name="connsiteX1" fmla="*/ 230373 w 287352"/>
                      <a:gd name="connsiteY1" fmla="*/ 47684 h 1000850"/>
                      <a:gd name="connsiteX2" fmla="*/ 120066 w 287352"/>
                      <a:gd name="connsiteY2" fmla="*/ 130531 h 1000850"/>
                      <a:gd name="connsiteX3" fmla="*/ 205606 w 287352"/>
                      <a:gd name="connsiteY3" fmla="*/ 198308 h 1000850"/>
                      <a:gd name="connsiteX4" fmla="*/ 117911 w 287352"/>
                      <a:gd name="connsiteY4" fmla="*/ 268474 h 1000850"/>
                      <a:gd name="connsiteX5" fmla="*/ 184181 w 287352"/>
                      <a:gd name="connsiteY5" fmla="*/ 324128 h 1000850"/>
                      <a:gd name="connsiteX6" fmla="*/ 131884 w 287352"/>
                      <a:gd name="connsiteY6" fmla="*/ 405433 h 1000850"/>
                      <a:gd name="connsiteX7" fmla="*/ 252821 w 287352"/>
                      <a:gd name="connsiteY7" fmla="*/ 461439 h 1000850"/>
                      <a:gd name="connsiteX8" fmla="*/ 187086 w 287352"/>
                      <a:gd name="connsiteY8" fmla="*/ 564161 h 1000850"/>
                      <a:gd name="connsiteX9" fmla="*/ 266144 w 287352"/>
                      <a:gd name="connsiteY9" fmla="*/ 676291 h 1000850"/>
                      <a:gd name="connsiteX10" fmla="*/ 196617 w 287352"/>
                      <a:gd name="connsiteY10" fmla="*/ 780430 h 1000850"/>
                      <a:gd name="connsiteX11" fmla="*/ 281123 w 287352"/>
                      <a:gd name="connsiteY11" fmla="*/ 861764 h 1000850"/>
                      <a:gd name="connsiteX12" fmla="*/ 225721 w 287352"/>
                      <a:gd name="connsiteY12" fmla="*/ 920855 h 1000850"/>
                      <a:gd name="connsiteX13" fmla="*/ 241432 w 287352"/>
                      <a:gd name="connsiteY13" fmla="*/ 985375 h 1000850"/>
                      <a:gd name="connsiteX14" fmla="*/ 9525 w 287352"/>
                      <a:gd name="connsiteY14" fmla="*/ 981230 h 1000850"/>
                      <a:gd name="connsiteX0" fmla="*/ 0 w 285856"/>
                      <a:gd name="connsiteY0" fmla="*/ 375 h 1000850"/>
                      <a:gd name="connsiteX1" fmla="*/ 230373 w 285856"/>
                      <a:gd name="connsiteY1" fmla="*/ 47684 h 1000850"/>
                      <a:gd name="connsiteX2" fmla="*/ 120066 w 285856"/>
                      <a:gd name="connsiteY2" fmla="*/ 130531 h 1000850"/>
                      <a:gd name="connsiteX3" fmla="*/ 205606 w 285856"/>
                      <a:gd name="connsiteY3" fmla="*/ 198308 h 1000850"/>
                      <a:gd name="connsiteX4" fmla="*/ 117911 w 285856"/>
                      <a:gd name="connsiteY4" fmla="*/ 268474 h 1000850"/>
                      <a:gd name="connsiteX5" fmla="*/ 184181 w 285856"/>
                      <a:gd name="connsiteY5" fmla="*/ 324128 h 1000850"/>
                      <a:gd name="connsiteX6" fmla="*/ 131884 w 285856"/>
                      <a:gd name="connsiteY6" fmla="*/ 405433 h 1000850"/>
                      <a:gd name="connsiteX7" fmla="*/ 252821 w 285856"/>
                      <a:gd name="connsiteY7" fmla="*/ 461439 h 1000850"/>
                      <a:gd name="connsiteX8" fmla="*/ 187086 w 285856"/>
                      <a:gd name="connsiteY8" fmla="*/ 564161 h 1000850"/>
                      <a:gd name="connsiteX9" fmla="*/ 266144 w 285856"/>
                      <a:gd name="connsiteY9" fmla="*/ 676291 h 1000850"/>
                      <a:gd name="connsiteX10" fmla="*/ 196617 w 285856"/>
                      <a:gd name="connsiteY10" fmla="*/ 780430 h 1000850"/>
                      <a:gd name="connsiteX11" fmla="*/ 281123 w 285856"/>
                      <a:gd name="connsiteY11" fmla="*/ 861764 h 1000850"/>
                      <a:gd name="connsiteX12" fmla="*/ 192549 w 285856"/>
                      <a:gd name="connsiteY12" fmla="*/ 912562 h 1000850"/>
                      <a:gd name="connsiteX13" fmla="*/ 241432 w 285856"/>
                      <a:gd name="connsiteY13" fmla="*/ 985375 h 1000850"/>
                      <a:gd name="connsiteX14" fmla="*/ 9525 w 285856"/>
                      <a:gd name="connsiteY14" fmla="*/ 981230 h 1000850"/>
                      <a:gd name="connsiteX0" fmla="*/ 0 w 285856"/>
                      <a:gd name="connsiteY0" fmla="*/ 375 h 1000850"/>
                      <a:gd name="connsiteX1" fmla="*/ 230373 w 285856"/>
                      <a:gd name="connsiteY1" fmla="*/ 47684 h 1000850"/>
                      <a:gd name="connsiteX2" fmla="*/ 120066 w 285856"/>
                      <a:gd name="connsiteY2" fmla="*/ 130531 h 1000850"/>
                      <a:gd name="connsiteX3" fmla="*/ 205606 w 285856"/>
                      <a:gd name="connsiteY3" fmla="*/ 198308 h 1000850"/>
                      <a:gd name="connsiteX4" fmla="*/ 117911 w 285856"/>
                      <a:gd name="connsiteY4" fmla="*/ 268474 h 1000850"/>
                      <a:gd name="connsiteX5" fmla="*/ 184181 w 285856"/>
                      <a:gd name="connsiteY5" fmla="*/ 324128 h 1000850"/>
                      <a:gd name="connsiteX6" fmla="*/ 131884 w 285856"/>
                      <a:gd name="connsiteY6" fmla="*/ 405433 h 1000850"/>
                      <a:gd name="connsiteX7" fmla="*/ 252821 w 285856"/>
                      <a:gd name="connsiteY7" fmla="*/ 461439 h 1000850"/>
                      <a:gd name="connsiteX8" fmla="*/ 187086 w 285856"/>
                      <a:gd name="connsiteY8" fmla="*/ 564161 h 1000850"/>
                      <a:gd name="connsiteX9" fmla="*/ 266144 w 285856"/>
                      <a:gd name="connsiteY9" fmla="*/ 676291 h 1000850"/>
                      <a:gd name="connsiteX10" fmla="*/ 196617 w 285856"/>
                      <a:gd name="connsiteY10" fmla="*/ 780430 h 1000850"/>
                      <a:gd name="connsiteX11" fmla="*/ 281123 w 285856"/>
                      <a:gd name="connsiteY11" fmla="*/ 861764 h 1000850"/>
                      <a:gd name="connsiteX12" fmla="*/ 192549 w 285856"/>
                      <a:gd name="connsiteY12" fmla="*/ 912562 h 1000850"/>
                      <a:gd name="connsiteX13" fmla="*/ 241432 w 285856"/>
                      <a:gd name="connsiteY13" fmla="*/ 985375 h 1000850"/>
                      <a:gd name="connsiteX14" fmla="*/ 9525 w 285856"/>
                      <a:gd name="connsiteY14" fmla="*/ 981230 h 1000850"/>
                      <a:gd name="connsiteX0" fmla="*/ 0 w 287477"/>
                      <a:gd name="connsiteY0" fmla="*/ 375 h 1000850"/>
                      <a:gd name="connsiteX1" fmla="*/ 230373 w 287477"/>
                      <a:gd name="connsiteY1" fmla="*/ 47684 h 1000850"/>
                      <a:gd name="connsiteX2" fmla="*/ 120066 w 287477"/>
                      <a:gd name="connsiteY2" fmla="*/ 130531 h 1000850"/>
                      <a:gd name="connsiteX3" fmla="*/ 205606 w 287477"/>
                      <a:gd name="connsiteY3" fmla="*/ 198308 h 1000850"/>
                      <a:gd name="connsiteX4" fmla="*/ 117911 w 287477"/>
                      <a:gd name="connsiteY4" fmla="*/ 268474 h 1000850"/>
                      <a:gd name="connsiteX5" fmla="*/ 184181 w 287477"/>
                      <a:gd name="connsiteY5" fmla="*/ 324128 h 1000850"/>
                      <a:gd name="connsiteX6" fmla="*/ 131884 w 287477"/>
                      <a:gd name="connsiteY6" fmla="*/ 405433 h 1000850"/>
                      <a:gd name="connsiteX7" fmla="*/ 252821 w 287477"/>
                      <a:gd name="connsiteY7" fmla="*/ 461439 h 1000850"/>
                      <a:gd name="connsiteX8" fmla="*/ 187086 w 287477"/>
                      <a:gd name="connsiteY8" fmla="*/ 564161 h 1000850"/>
                      <a:gd name="connsiteX9" fmla="*/ 266144 w 287477"/>
                      <a:gd name="connsiteY9" fmla="*/ 676291 h 1000850"/>
                      <a:gd name="connsiteX10" fmla="*/ 196617 w 287477"/>
                      <a:gd name="connsiteY10" fmla="*/ 780430 h 1000850"/>
                      <a:gd name="connsiteX11" fmla="*/ 281123 w 287477"/>
                      <a:gd name="connsiteY11" fmla="*/ 861764 h 1000850"/>
                      <a:gd name="connsiteX12" fmla="*/ 192549 w 287477"/>
                      <a:gd name="connsiteY12" fmla="*/ 912562 h 1000850"/>
                      <a:gd name="connsiteX13" fmla="*/ 241432 w 287477"/>
                      <a:gd name="connsiteY13" fmla="*/ 985375 h 1000850"/>
                      <a:gd name="connsiteX14" fmla="*/ 9525 w 287477"/>
                      <a:gd name="connsiteY14" fmla="*/ 981230 h 1000850"/>
                      <a:gd name="connsiteX0" fmla="*/ 0 w 287477"/>
                      <a:gd name="connsiteY0" fmla="*/ 375 h 1000850"/>
                      <a:gd name="connsiteX1" fmla="*/ 230373 w 287477"/>
                      <a:gd name="connsiteY1" fmla="*/ 47684 h 1000850"/>
                      <a:gd name="connsiteX2" fmla="*/ 120066 w 287477"/>
                      <a:gd name="connsiteY2" fmla="*/ 130531 h 1000850"/>
                      <a:gd name="connsiteX3" fmla="*/ 205606 w 287477"/>
                      <a:gd name="connsiteY3" fmla="*/ 198308 h 1000850"/>
                      <a:gd name="connsiteX4" fmla="*/ 117911 w 287477"/>
                      <a:gd name="connsiteY4" fmla="*/ 268474 h 1000850"/>
                      <a:gd name="connsiteX5" fmla="*/ 184181 w 287477"/>
                      <a:gd name="connsiteY5" fmla="*/ 324128 h 1000850"/>
                      <a:gd name="connsiteX6" fmla="*/ 131884 w 287477"/>
                      <a:gd name="connsiteY6" fmla="*/ 405433 h 1000850"/>
                      <a:gd name="connsiteX7" fmla="*/ 252821 w 287477"/>
                      <a:gd name="connsiteY7" fmla="*/ 461439 h 1000850"/>
                      <a:gd name="connsiteX8" fmla="*/ 187086 w 287477"/>
                      <a:gd name="connsiteY8" fmla="*/ 564161 h 1000850"/>
                      <a:gd name="connsiteX9" fmla="*/ 266144 w 287477"/>
                      <a:gd name="connsiteY9" fmla="*/ 676291 h 1000850"/>
                      <a:gd name="connsiteX10" fmla="*/ 196617 w 287477"/>
                      <a:gd name="connsiteY10" fmla="*/ 780430 h 1000850"/>
                      <a:gd name="connsiteX11" fmla="*/ 281123 w 287477"/>
                      <a:gd name="connsiteY11" fmla="*/ 861764 h 1000850"/>
                      <a:gd name="connsiteX12" fmla="*/ 192549 w 287477"/>
                      <a:gd name="connsiteY12" fmla="*/ 912562 h 1000850"/>
                      <a:gd name="connsiteX13" fmla="*/ 241432 w 287477"/>
                      <a:gd name="connsiteY13" fmla="*/ 985375 h 1000850"/>
                      <a:gd name="connsiteX14" fmla="*/ 9525 w 287477"/>
                      <a:gd name="connsiteY14" fmla="*/ 981230 h 1000850"/>
                      <a:gd name="connsiteX0" fmla="*/ 0 w 287477"/>
                      <a:gd name="connsiteY0" fmla="*/ 375 h 1000850"/>
                      <a:gd name="connsiteX1" fmla="*/ 230373 w 287477"/>
                      <a:gd name="connsiteY1" fmla="*/ 47684 h 1000850"/>
                      <a:gd name="connsiteX2" fmla="*/ 120066 w 287477"/>
                      <a:gd name="connsiteY2" fmla="*/ 130531 h 1000850"/>
                      <a:gd name="connsiteX3" fmla="*/ 205606 w 287477"/>
                      <a:gd name="connsiteY3" fmla="*/ 198308 h 1000850"/>
                      <a:gd name="connsiteX4" fmla="*/ 117911 w 287477"/>
                      <a:gd name="connsiteY4" fmla="*/ 268474 h 1000850"/>
                      <a:gd name="connsiteX5" fmla="*/ 184181 w 287477"/>
                      <a:gd name="connsiteY5" fmla="*/ 324128 h 1000850"/>
                      <a:gd name="connsiteX6" fmla="*/ 131884 w 287477"/>
                      <a:gd name="connsiteY6" fmla="*/ 405433 h 1000850"/>
                      <a:gd name="connsiteX7" fmla="*/ 252821 w 287477"/>
                      <a:gd name="connsiteY7" fmla="*/ 461439 h 1000850"/>
                      <a:gd name="connsiteX8" fmla="*/ 187086 w 287477"/>
                      <a:gd name="connsiteY8" fmla="*/ 564161 h 1000850"/>
                      <a:gd name="connsiteX9" fmla="*/ 266144 w 287477"/>
                      <a:gd name="connsiteY9" fmla="*/ 676291 h 1000850"/>
                      <a:gd name="connsiteX10" fmla="*/ 196617 w 287477"/>
                      <a:gd name="connsiteY10" fmla="*/ 780430 h 1000850"/>
                      <a:gd name="connsiteX11" fmla="*/ 281123 w 287477"/>
                      <a:gd name="connsiteY11" fmla="*/ 861764 h 1000850"/>
                      <a:gd name="connsiteX12" fmla="*/ 192549 w 287477"/>
                      <a:gd name="connsiteY12" fmla="*/ 912562 h 1000850"/>
                      <a:gd name="connsiteX13" fmla="*/ 241432 w 287477"/>
                      <a:gd name="connsiteY13" fmla="*/ 985375 h 1000850"/>
                      <a:gd name="connsiteX14" fmla="*/ 9525 w 287477"/>
                      <a:gd name="connsiteY14" fmla="*/ 981230 h 1000850"/>
                      <a:gd name="connsiteX0" fmla="*/ 0 w 287477"/>
                      <a:gd name="connsiteY0" fmla="*/ 375 h 1000850"/>
                      <a:gd name="connsiteX1" fmla="*/ 230373 w 287477"/>
                      <a:gd name="connsiteY1" fmla="*/ 47684 h 1000850"/>
                      <a:gd name="connsiteX2" fmla="*/ 120066 w 287477"/>
                      <a:gd name="connsiteY2" fmla="*/ 130531 h 1000850"/>
                      <a:gd name="connsiteX3" fmla="*/ 205606 w 287477"/>
                      <a:gd name="connsiteY3" fmla="*/ 198308 h 1000850"/>
                      <a:gd name="connsiteX4" fmla="*/ 117911 w 287477"/>
                      <a:gd name="connsiteY4" fmla="*/ 268474 h 1000850"/>
                      <a:gd name="connsiteX5" fmla="*/ 184181 w 287477"/>
                      <a:gd name="connsiteY5" fmla="*/ 324128 h 1000850"/>
                      <a:gd name="connsiteX6" fmla="*/ 131884 w 287477"/>
                      <a:gd name="connsiteY6" fmla="*/ 405433 h 1000850"/>
                      <a:gd name="connsiteX7" fmla="*/ 252821 w 287477"/>
                      <a:gd name="connsiteY7" fmla="*/ 461439 h 1000850"/>
                      <a:gd name="connsiteX8" fmla="*/ 187086 w 287477"/>
                      <a:gd name="connsiteY8" fmla="*/ 564161 h 1000850"/>
                      <a:gd name="connsiteX9" fmla="*/ 266144 w 287477"/>
                      <a:gd name="connsiteY9" fmla="*/ 676291 h 1000850"/>
                      <a:gd name="connsiteX10" fmla="*/ 196617 w 287477"/>
                      <a:gd name="connsiteY10" fmla="*/ 780430 h 1000850"/>
                      <a:gd name="connsiteX11" fmla="*/ 281123 w 287477"/>
                      <a:gd name="connsiteY11" fmla="*/ 861764 h 1000850"/>
                      <a:gd name="connsiteX12" fmla="*/ 192549 w 287477"/>
                      <a:gd name="connsiteY12" fmla="*/ 912562 h 1000850"/>
                      <a:gd name="connsiteX13" fmla="*/ 241432 w 287477"/>
                      <a:gd name="connsiteY13" fmla="*/ 985375 h 1000850"/>
                      <a:gd name="connsiteX14" fmla="*/ 9525 w 287477"/>
                      <a:gd name="connsiteY14" fmla="*/ 981230 h 1000850"/>
                      <a:gd name="connsiteX0" fmla="*/ 0 w 287477"/>
                      <a:gd name="connsiteY0" fmla="*/ 375 h 1000850"/>
                      <a:gd name="connsiteX1" fmla="*/ 230373 w 287477"/>
                      <a:gd name="connsiteY1" fmla="*/ 47684 h 1000850"/>
                      <a:gd name="connsiteX2" fmla="*/ 120066 w 287477"/>
                      <a:gd name="connsiteY2" fmla="*/ 130531 h 1000850"/>
                      <a:gd name="connsiteX3" fmla="*/ 205606 w 287477"/>
                      <a:gd name="connsiteY3" fmla="*/ 198308 h 1000850"/>
                      <a:gd name="connsiteX4" fmla="*/ 117911 w 287477"/>
                      <a:gd name="connsiteY4" fmla="*/ 268474 h 1000850"/>
                      <a:gd name="connsiteX5" fmla="*/ 184181 w 287477"/>
                      <a:gd name="connsiteY5" fmla="*/ 324128 h 1000850"/>
                      <a:gd name="connsiteX6" fmla="*/ 131884 w 287477"/>
                      <a:gd name="connsiteY6" fmla="*/ 405433 h 1000850"/>
                      <a:gd name="connsiteX7" fmla="*/ 252821 w 287477"/>
                      <a:gd name="connsiteY7" fmla="*/ 461439 h 1000850"/>
                      <a:gd name="connsiteX8" fmla="*/ 187086 w 287477"/>
                      <a:gd name="connsiteY8" fmla="*/ 564161 h 1000850"/>
                      <a:gd name="connsiteX9" fmla="*/ 266144 w 287477"/>
                      <a:gd name="connsiteY9" fmla="*/ 676291 h 1000850"/>
                      <a:gd name="connsiteX10" fmla="*/ 196617 w 287477"/>
                      <a:gd name="connsiteY10" fmla="*/ 780430 h 1000850"/>
                      <a:gd name="connsiteX11" fmla="*/ 281123 w 287477"/>
                      <a:gd name="connsiteY11" fmla="*/ 861764 h 1000850"/>
                      <a:gd name="connsiteX12" fmla="*/ 192549 w 287477"/>
                      <a:gd name="connsiteY12" fmla="*/ 912562 h 1000850"/>
                      <a:gd name="connsiteX13" fmla="*/ 241432 w 287477"/>
                      <a:gd name="connsiteY13" fmla="*/ 985375 h 1000850"/>
                      <a:gd name="connsiteX14" fmla="*/ 9525 w 287477"/>
                      <a:gd name="connsiteY14" fmla="*/ 981230 h 1000850"/>
                      <a:gd name="connsiteX0" fmla="*/ 0 w 287477"/>
                      <a:gd name="connsiteY0" fmla="*/ 375 h 1000850"/>
                      <a:gd name="connsiteX1" fmla="*/ 230373 w 287477"/>
                      <a:gd name="connsiteY1" fmla="*/ 47684 h 1000850"/>
                      <a:gd name="connsiteX2" fmla="*/ 120066 w 287477"/>
                      <a:gd name="connsiteY2" fmla="*/ 130531 h 1000850"/>
                      <a:gd name="connsiteX3" fmla="*/ 205606 w 287477"/>
                      <a:gd name="connsiteY3" fmla="*/ 198308 h 1000850"/>
                      <a:gd name="connsiteX4" fmla="*/ 117911 w 287477"/>
                      <a:gd name="connsiteY4" fmla="*/ 268474 h 1000850"/>
                      <a:gd name="connsiteX5" fmla="*/ 184181 w 287477"/>
                      <a:gd name="connsiteY5" fmla="*/ 324128 h 1000850"/>
                      <a:gd name="connsiteX6" fmla="*/ 131884 w 287477"/>
                      <a:gd name="connsiteY6" fmla="*/ 405433 h 1000850"/>
                      <a:gd name="connsiteX7" fmla="*/ 252821 w 287477"/>
                      <a:gd name="connsiteY7" fmla="*/ 461439 h 1000850"/>
                      <a:gd name="connsiteX8" fmla="*/ 187086 w 287477"/>
                      <a:gd name="connsiteY8" fmla="*/ 564161 h 1000850"/>
                      <a:gd name="connsiteX9" fmla="*/ 266144 w 287477"/>
                      <a:gd name="connsiteY9" fmla="*/ 676291 h 1000850"/>
                      <a:gd name="connsiteX10" fmla="*/ 196617 w 287477"/>
                      <a:gd name="connsiteY10" fmla="*/ 780430 h 1000850"/>
                      <a:gd name="connsiteX11" fmla="*/ 281123 w 287477"/>
                      <a:gd name="connsiteY11" fmla="*/ 861764 h 1000850"/>
                      <a:gd name="connsiteX12" fmla="*/ 192549 w 287477"/>
                      <a:gd name="connsiteY12" fmla="*/ 912562 h 1000850"/>
                      <a:gd name="connsiteX13" fmla="*/ 241432 w 287477"/>
                      <a:gd name="connsiteY13" fmla="*/ 985375 h 1000850"/>
                      <a:gd name="connsiteX14" fmla="*/ 9525 w 287477"/>
                      <a:gd name="connsiteY14" fmla="*/ 981230 h 1000850"/>
                      <a:gd name="connsiteX0" fmla="*/ 0 w 287477"/>
                      <a:gd name="connsiteY0" fmla="*/ 375 h 1000850"/>
                      <a:gd name="connsiteX1" fmla="*/ 230373 w 287477"/>
                      <a:gd name="connsiteY1" fmla="*/ 47684 h 1000850"/>
                      <a:gd name="connsiteX2" fmla="*/ 120066 w 287477"/>
                      <a:gd name="connsiteY2" fmla="*/ 130531 h 1000850"/>
                      <a:gd name="connsiteX3" fmla="*/ 205606 w 287477"/>
                      <a:gd name="connsiteY3" fmla="*/ 198308 h 1000850"/>
                      <a:gd name="connsiteX4" fmla="*/ 117911 w 287477"/>
                      <a:gd name="connsiteY4" fmla="*/ 268474 h 1000850"/>
                      <a:gd name="connsiteX5" fmla="*/ 184181 w 287477"/>
                      <a:gd name="connsiteY5" fmla="*/ 324128 h 1000850"/>
                      <a:gd name="connsiteX6" fmla="*/ 131884 w 287477"/>
                      <a:gd name="connsiteY6" fmla="*/ 405433 h 1000850"/>
                      <a:gd name="connsiteX7" fmla="*/ 252821 w 287477"/>
                      <a:gd name="connsiteY7" fmla="*/ 461439 h 1000850"/>
                      <a:gd name="connsiteX8" fmla="*/ 187086 w 287477"/>
                      <a:gd name="connsiteY8" fmla="*/ 564161 h 1000850"/>
                      <a:gd name="connsiteX9" fmla="*/ 266144 w 287477"/>
                      <a:gd name="connsiteY9" fmla="*/ 676291 h 1000850"/>
                      <a:gd name="connsiteX10" fmla="*/ 196617 w 287477"/>
                      <a:gd name="connsiteY10" fmla="*/ 780430 h 1000850"/>
                      <a:gd name="connsiteX11" fmla="*/ 281123 w 287477"/>
                      <a:gd name="connsiteY11" fmla="*/ 861764 h 1000850"/>
                      <a:gd name="connsiteX12" fmla="*/ 192549 w 287477"/>
                      <a:gd name="connsiteY12" fmla="*/ 912562 h 1000850"/>
                      <a:gd name="connsiteX13" fmla="*/ 241432 w 287477"/>
                      <a:gd name="connsiteY13" fmla="*/ 985375 h 1000850"/>
                      <a:gd name="connsiteX14" fmla="*/ 9525 w 287477"/>
                      <a:gd name="connsiteY14" fmla="*/ 981230 h 1000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87477" h="1000850">
                        <a:moveTo>
                          <a:pt x="0" y="375"/>
                        </a:moveTo>
                        <a:cubicBezTo>
                          <a:pt x="137427" y="-3329"/>
                          <a:pt x="149622" y="20979"/>
                          <a:pt x="230373" y="47684"/>
                        </a:cubicBezTo>
                        <a:cubicBezTo>
                          <a:pt x="150878" y="88367"/>
                          <a:pt x="157366" y="107846"/>
                          <a:pt x="120066" y="130531"/>
                        </a:cubicBezTo>
                        <a:cubicBezTo>
                          <a:pt x="161551" y="165656"/>
                          <a:pt x="158744" y="168406"/>
                          <a:pt x="205606" y="198308"/>
                        </a:cubicBezTo>
                        <a:cubicBezTo>
                          <a:pt x="167162" y="232063"/>
                          <a:pt x="114892" y="247159"/>
                          <a:pt x="117911" y="268474"/>
                        </a:cubicBezTo>
                        <a:lnTo>
                          <a:pt x="184181" y="324128"/>
                        </a:lnTo>
                        <a:cubicBezTo>
                          <a:pt x="183334" y="359688"/>
                          <a:pt x="155689" y="382548"/>
                          <a:pt x="131884" y="405433"/>
                        </a:cubicBezTo>
                        <a:cubicBezTo>
                          <a:pt x="172350" y="428318"/>
                          <a:pt x="262134" y="424609"/>
                          <a:pt x="252821" y="461439"/>
                        </a:cubicBezTo>
                        <a:cubicBezTo>
                          <a:pt x="230909" y="495680"/>
                          <a:pt x="227658" y="527846"/>
                          <a:pt x="187086" y="564161"/>
                        </a:cubicBezTo>
                        <a:cubicBezTo>
                          <a:pt x="225588" y="594901"/>
                          <a:pt x="223680" y="633578"/>
                          <a:pt x="266144" y="676291"/>
                        </a:cubicBezTo>
                        <a:cubicBezTo>
                          <a:pt x="231221" y="702711"/>
                          <a:pt x="237762" y="733277"/>
                          <a:pt x="196617" y="780430"/>
                        </a:cubicBezTo>
                        <a:cubicBezTo>
                          <a:pt x="250946" y="806850"/>
                          <a:pt x="280326" y="832021"/>
                          <a:pt x="281123" y="861764"/>
                        </a:cubicBezTo>
                        <a:cubicBezTo>
                          <a:pt x="310623" y="882865"/>
                          <a:pt x="229917" y="878484"/>
                          <a:pt x="192549" y="912562"/>
                        </a:cubicBezTo>
                        <a:cubicBezTo>
                          <a:pt x="217377" y="927981"/>
                          <a:pt x="290365" y="977155"/>
                          <a:pt x="241432" y="985375"/>
                        </a:cubicBezTo>
                        <a:cubicBezTo>
                          <a:pt x="145472" y="1036763"/>
                          <a:pt x="102029" y="940208"/>
                          <a:pt x="9525" y="981230"/>
                        </a:cubicBez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6" name="アーチ 25">
                  <a:extLst>
                    <a:ext uri="{FF2B5EF4-FFF2-40B4-BE49-F238E27FC236}">
                      <a16:creationId xmlns:a16="http://schemas.microsoft.com/office/drawing/2014/main" id="{A42E95F3-203D-3D4B-7A3F-6073743F4C84}"/>
                    </a:ext>
                  </a:extLst>
                </p:cNvPr>
                <p:cNvSpPr/>
                <p:nvPr/>
              </p:nvSpPr>
              <p:spPr bwMode="auto">
                <a:xfrm>
                  <a:off x="5623686" y="4660650"/>
                  <a:ext cx="318617" cy="31861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二等辺三角形 3">
                  <a:extLst>
                    <a:ext uri="{FF2B5EF4-FFF2-40B4-BE49-F238E27FC236}">
                      <a16:creationId xmlns:a16="http://schemas.microsoft.com/office/drawing/2014/main" id="{0A25CA2A-CE86-8E2D-7ABF-8687E95A2DA9}"/>
                    </a:ext>
                  </a:extLst>
                </p:cNvPr>
                <p:cNvSpPr/>
                <p:nvPr/>
              </p:nvSpPr>
              <p:spPr bwMode="auto">
                <a:xfrm rot="5400000">
                  <a:off x="5378858" y="4201735"/>
                  <a:ext cx="287133" cy="2475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4264" h="495055">
                      <a:moveTo>
                        <a:pt x="287132" y="0"/>
                      </a:moveTo>
                      <a:lnTo>
                        <a:pt x="574264" y="495055"/>
                      </a:lnTo>
                      <a:lnTo>
                        <a:pt x="485872" y="495055"/>
                      </a:lnTo>
                      <a:lnTo>
                        <a:pt x="287132" y="152400"/>
                      </a:lnTo>
                      <a:lnTo>
                        <a:pt x="88392" y="495055"/>
                      </a:lnTo>
                      <a:lnTo>
                        <a:pt x="0" y="49505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二等辺三角形 3">
                  <a:extLst>
                    <a:ext uri="{FF2B5EF4-FFF2-40B4-BE49-F238E27FC236}">
                      <a16:creationId xmlns:a16="http://schemas.microsoft.com/office/drawing/2014/main" id="{9F3BBE79-F4D4-8752-DE6C-195B1FFCEC6C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5843163" y="4201737"/>
                  <a:ext cx="287133" cy="2475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4264" h="495055">
                      <a:moveTo>
                        <a:pt x="287132" y="0"/>
                      </a:moveTo>
                      <a:lnTo>
                        <a:pt x="574264" y="495055"/>
                      </a:lnTo>
                      <a:lnTo>
                        <a:pt x="485872" y="495055"/>
                      </a:lnTo>
                      <a:lnTo>
                        <a:pt x="287132" y="152400"/>
                      </a:lnTo>
                      <a:lnTo>
                        <a:pt x="88392" y="495055"/>
                      </a:lnTo>
                      <a:lnTo>
                        <a:pt x="0" y="49505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" name="フローチャート : 記憶データ 4">
                <a:extLst>
                  <a:ext uri="{FF2B5EF4-FFF2-40B4-BE49-F238E27FC236}">
                    <a16:creationId xmlns:a16="http://schemas.microsoft.com/office/drawing/2014/main" id="{9B8C5B80-5581-4912-3BB2-BAD7211910C6}"/>
                  </a:ext>
                </a:extLst>
              </p:cNvPr>
              <p:cNvSpPr/>
              <p:nvPr/>
            </p:nvSpPr>
            <p:spPr bwMode="auto">
              <a:xfrm>
                <a:off x="714771" y="4210504"/>
                <a:ext cx="1645318" cy="411636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1DB17F6A-9645-9D58-B52E-F5732E0B0E9F}"/>
                  </a:ext>
                </a:extLst>
              </p:cNvPr>
              <p:cNvSpPr/>
              <p:nvPr/>
            </p:nvSpPr>
            <p:spPr bwMode="auto">
              <a:xfrm rot="2700000">
                <a:off x="299168" y="5007259"/>
                <a:ext cx="2601096" cy="163205"/>
              </a:xfrm>
              <a:prstGeom prst="rect">
                <a:avLst/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14593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EFC6D8EA-DCC5-C5D3-3FE5-41F83C23F2A0}"/>
              </a:ext>
            </a:extLst>
          </p:cNvPr>
          <p:cNvGrpSpPr/>
          <p:nvPr/>
        </p:nvGrpSpPr>
        <p:grpSpPr>
          <a:xfrm>
            <a:off x="182470" y="3203975"/>
            <a:ext cx="2006162" cy="3394217"/>
            <a:chOff x="3672669" y="3084576"/>
            <a:chExt cx="2240646" cy="3790939"/>
          </a:xfrm>
        </p:grpSpPr>
        <p:sp>
          <p:nvSpPr>
            <p:cNvPr id="58" name="円/楕円 506">
              <a:extLst>
                <a:ext uri="{FF2B5EF4-FFF2-40B4-BE49-F238E27FC236}">
                  <a16:creationId xmlns:a16="http://schemas.microsoft.com/office/drawing/2014/main" id="{EF9CEB3F-C464-8D48-B794-02753B2C8387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フリーフォーム 507">
              <a:extLst>
                <a:ext uri="{FF2B5EF4-FFF2-40B4-BE49-F238E27FC236}">
                  <a16:creationId xmlns:a16="http://schemas.microsoft.com/office/drawing/2014/main" id="{2F61EC4B-FD0A-D5A9-CAF2-35CB1C0DDEB3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 508">
              <a:extLst>
                <a:ext uri="{FF2B5EF4-FFF2-40B4-BE49-F238E27FC236}">
                  <a16:creationId xmlns:a16="http://schemas.microsoft.com/office/drawing/2014/main" id="{DEEE0449-466B-4B24-5D0B-94CEA5CF908D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涙形 64">
              <a:extLst>
                <a:ext uri="{FF2B5EF4-FFF2-40B4-BE49-F238E27FC236}">
                  <a16:creationId xmlns:a16="http://schemas.microsoft.com/office/drawing/2014/main" id="{47F139E3-B5BD-3BB8-D05D-27741ADFC47C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涙形 64">
              <a:extLst>
                <a:ext uri="{FF2B5EF4-FFF2-40B4-BE49-F238E27FC236}">
                  <a16:creationId xmlns:a16="http://schemas.microsoft.com/office/drawing/2014/main" id="{B95CD157-C03F-5DBE-7305-DA6D71425FFC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台形 62">
              <a:extLst>
                <a:ext uri="{FF2B5EF4-FFF2-40B4-BE49-F238E27FC236}">
                  <a16:creationId xmlns:a16="http://schemas.microsoft.com/office/drawing/2014/main" id="{F59505B7-9E64-273B-25A8-5D3AF9623A1A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片側の 2 つの角を丸めた四角形 513">
              <a:extLst>
                <a:ext uri="{FF2B5EF4-FFF2-40B4-BE49-F238E27FC236}">
                  <a16:creationId xmlns:a16="http://schemas.microsoft.com/office/drawing/2014/main" id="{2B53035D-10AA-6949-0DD5-6F99AF1C7F53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台形 64">
              <a:extLst>
                <a:ext uri="{FF2B5EF4-FFF2-40B4-BE49-F238E27FC236}">
                  <a16:creationId xmlns:a16="http://schemas.microsoft.com/office/drawing/2014/main" id="{74CDB199-5D27-49FE-B4BD-628E5C36EFCB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台形 65">
              <a:extLst>
                <a:ext uri="{FF2B5EF4-FFF2-40B4-BE49-F238E27FC236}">
                  <a16:creationId xmlns:a16="http://schemas.microsoft.com/office/drawing/2014/main" id="{F1D5F705-EF39-7FE6-371D-06130106C9C8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台形 66">
              <a:extLst>
                <a:ext uri="{FF2B5EF4-FFF2-40B4-BE49-F238E27FC236}">
                  <a16:creationId xmlns:a16="http://schemas.microsoft.com/office/drawing/2014/main" id="{F170D473-56AF-B768-45AF-8E29ADF79696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" name="円/楕円 517">
              <a:extLst>
                <a:ext uri="{FF2B5EF4-FFF2-40B4-BE49-F238E27FC236}">
                  <a16:creationId xmlns:a16="http://schemas.microsoft.com/office/drawing/2014/main" id="{D79DE294-FE3E-9227-A787-FE9780B1E00A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518">
              <a:extLst>
                <a:ext uri="{FF2B5EF4-FFF2-40B4-BE49-F238E27FC236}">
                  <a16:creationId xmlns:a16="http://schemas.microsoft.com/office/drawing/2014/main" id="{A0AD2EEB-EC92-6053-DA8B-C396B377006C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月 548">
              <a:extLst>
                <a:ext uri="{FF2B5EF4-FFF2-40B4-BE49-F238E27FC236}">
                  <a16:creationId xmlns:a16="http://schemas.microsoft.com/office/drawing/2014/main" id="{B66B41BB-86C7-8468-991F-3FF2655E5088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" name="月 550">
              <a:extLst>
                <a:ext uri="{FF2B5EF4-FFF2-40B4-BE49-F238E27FC236}">
                  <a16:creationId xmlns:a16="http://schemas.microsoft.com/office/drawing/2014/main" id="{BA257B67-E313-8520-0C18-3CAC0EE7ABAC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E03A3CB4-A036-26A0-19FD-931F756AB38D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93" name="角丸四角形 559">
                <a:extLst>
                  <a:ext uri="{FF2B5EF4-FFF2-40B4-BE49-F238E27FC236}">
                    <a16:creationId xmlns:a16="http://schemas.microsoft.com/office/drawing/2014/main" id="{08ACA6E9-6163-9E7D-B596-04691FA3B4A2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台形 441">
                <a:extLst>
                  <a:ext uri="{FF2B5EF4-FFF2-40B4-BE49-F238E27FC236}">
                    <a16:creationId xmlns:a16="http://schemas.microsoft.com/office/drawing/2014/main" id="{12D837A3-F5DB-AD34-8F9D-E0149CDB1CFE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台形 441">
                <a:extLst>
                  <a:ext uri="{FF2B5EF4-FFF2-40B4-BE49-F238E27FC236}">
                    <a16:creationId xmlns:a16="http://schemas.microsoft.com/office/drawing/2014/main" id="{5816489A-AF01-C0DA-D7F1-7D9BE7D2441D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2861C7E0-5DAF-E1CC-992E-7C4740F29379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90" name="角丸四角形 559">
                <a:extLst>
                  <a:ext uri="{FF2B5EF4-FFF2-40B4-BE49-F238E27FC236}">
                    <a16:creationId xmlns:a16="http://schemas.microsoft.com/office/drawing/2014/main" id="{834E9C7D-606A-F2ED-89C2-F337FE42962E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台形 441">
                <a:extLst>
                  <a:ext uri="{FF2B5EF4-FFF2-40B4-BE49-F238E27FC236}">
                    <a16:creationId xmlns:a16="http://schemas.microsoft.com/office/drawing/2014/main" id="{9B167BB1-B510-4B1F-85BE-FDC7A4AFA392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台形 441">
                <a:extLst>
                  <a:ext uri="{FF2B5EF4-FFF2-40B4-BE49-F238E27FC236}">
                    <a16:creationId xmlns:a16="http://schemas.microsoft.com/office/drawing/2014/main" id="{0F7F2600-BAA3-ECD9-7F47-3AC93F09162C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45EEF14A-ED31-35EC-CFFB-1E38B1C7C4C0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88" name="円/楕円 536">
                <a:extLst>
                  <a:ext uri="{FF2B5EF4-FFF2-40B4-BE49-F238E27FC236}">
                    <a16:creationId xmlns:a16="http://schemas.microsoft.com/office/drawing/2014/main" id="{7BB2012B-8C6E-5A7E-3523-4CACB71C2422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円/楕円 537">
                <a:extLst>
                  <a:ext uri="{FF2B5EF4-FFF2-40B4-BE49-F238E27FC236}">
                    <a16:creationId xmlns:a16="http://schemas.microsoft.com/office/drawing/2014/main" id="{A2A38B0D-CFD2-9178-AD6D-071DD89A80BE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F27F9167-301F-0906-A2DA-11A54440E2E0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86" name="円/楕円 534">
                <a:extLst>
                  <a:ext uri="{FF2B5EF4-FFF2-40B4-BE49-F238E27FC236}">
                    <a16:creationId xmlns:a16="http://schemas.microsoft.com/office/drawing/2014/main" id="{A1C08555-621B-54B2-FDED-AF786222ADEF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円/楕円 535">
                <a:extLst>
                  <a:ext uri="{FF2B5EF4-FFF2-40B4-BE49-F238E27FC236}">
                    <a16:creationId xmlns:a16="http://schemas.microsoft.com/office/drawing/2014/main" id="{A1AE2CF7-6A8D-3875-7577-E6913E88FB9E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7" name="円/楕円 525">
              <a:extLst>
                <a:ext uri="{FF2B5EF4-FFF2-40B4-BE49-F238E27FC236}">
                  <a16:creationId xmlns:a16="http://schemas.microsoft.com/office/drawing/2014/main" id="{3876B4A1-4EDB-2C08-F8A6-30920A74A11B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アーチ 77">
              <a:extLst>
                <a:ext uri="{FF2B5EF4-FFF2-40B4-BE49-F238E27FC236}">
                  <a16:creationId xmlns:a16="http://schemas.microsoft.com/office/drawing/2014/main" id="{9A355BEF-2D28-B381-F5D6-815776CC6C69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アーチ 78">
              <a:extLst>
                <a:ext uri="{FF2B5EF4-FFF2-40B4-BE49-F238E27FC236}">
                  <a16:creationId xmlns:a16="http://schemas.microsoft.com/office/drawing/2014/main" id="{F103A8FE-7D4D-C3F4-08B5-D25A998694E3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アーチ 79">
              <a:extLst>
                <a:ext uri="{FF2B5EF4-FFF2-40B4-BE49-F238E27FC236}">
                  <a16:creationId xmlns:a16="http://schemas.microsoft.com/office/drawing/2014/main" id="{990627A0-CF0C-4607-1496-FF877EE5C2F8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円/楕円 607">
              <a:extLst>
                <a:ext uri="{FF2B5EF4-FFF2-40B4-BE49-F238E27FC236}">
                  <a16:creationId xmlns:a16="http://schemas.microsoft.com/office/drawing/2014/main" id="{95429A86-5AF6-16E6-1346-CE87FC91B3D9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" name="円/楕円 609">
              <a:extLst>
                <a:ext uri="{FF2B5EF4-FFF2-40B4-BE49-F238E27FC236}">
                  <a16:creationId xmlns:a16="http://schemas.microsoft.com/office/drawing/2014/main" id="{06E99226-BE86-647B-7CD2-E9A65AE01BF9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" name="円/楕円 609">
              <a:extLst>
                <a:ext uri="{FF2B5EF4-FFF2-40B4-BE49-F238E27FC236}">
                  <a16:creationId xmlns:a16="http://schemas.microsoft.com/office/drawing/2014/main" id="{384120F2-A0EC-0284-3FE0-D728C00DBF6D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" name="円/楕円 532">
              <a:extLst>
                <a:ext uri="{FF2B5EF4-FFF2-40B4-BE49-F238E27FC236}">
                  <a16:creationId xmlns:a16="http://schemas.microsoft.com/office/drawing/2014/main" id="{A4633803-48F5-4E49-C15A-16B3F1830A47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円/楕円 533">
              <a:extLst>
                <a:ext uri="{FF2B5EF4-FFF2-40B4-BE49-F238E27FC236}">
                  <a16:creationId xmlns:a16="http://schemas.microsoft.com/office/drawing/2014/main" id="{89E04673-0B1E-BB62-C282-AFF61722FCEE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6" name="フリーフォーム: 図形 95">
            <a:extLst>
              <a:ext uri="{FF2B5EF4-FFF2-40B4-BE49-F238E27FC236}">
                <a16:creationId xmlns:a16="http://schemas.microsoft.com/office/drawing/2014/main" id="{A51E3A35-639D-CD4D-72FC-637ACF4924CB}"/>
              </a:ext>
            </a:extLst>
          </p:cNvPr>
          <p:cNvSpPr/>
          <p:nvPr/>
        </p:nvSpPr>
        <p:spPr>
          <a:xfrm>
            <a:off x="1957656" y="303946"/>
            <a:ext cx="7627184" cy="5506320"/>
          </a:xfrm>
          <a:custGeom>
            <a:avLst/>
            <a:gdLst>
              <a:gd name="connsiteX0" fmla="*/ 992053 w 7627184"/>
              <a:gd name="connsiteY0" fmla="*/ 0 h 5506320"/>
              <a:gd name="connsiteX1" fmla="*/ 7166635 w 7627184"/>
              <a:gd name="connsiteY1" fmla="*/ 0 h 5506320"/>
              <a:gd name="connsiteX2" fmla="*/ 7627184 w 7627184"/>
              <a:gd name="connsiteY2" fmla="*/ 460549 h 5506320"/>
              <a:gd name="connsiteX3" fmla="*/ 7627184 w 7627184"/>
              <a:gd name="connsiteY3" fmla="*/ 5045771 h 5506320"/>
              <a:gd name="connsiteX4" fmla="*/ 7166635 w 7627184"/>
              <a:gd name="connsiteY4" fmla="*/ 5506320 h 5506320"/>
              <a:gd name="connsiteX5" fmla="*/ 992053 w 7627184"/>
              <a:gd name="connsiteY5" fmla="*/ 5506320 h 5506320"/>
              <a:gd name="connsiteX6" fmla="*/ 531504 w 7627184"/>
              <a:gd name="connsiteY6" fmla="*/ 5045771 h 5506320"/>
              <a:gd name="connsiteX7" fmla="*/ 531504 w 7627184"/>
              <a:gd name="connsiteY7" fmla="*/ 4386503 h 5506320"/>
              <a:gd name="connsiteX8" fmla="*/ 0 w 7627184"/>
              <a:gd name="connsiteY8" fmla="*/ 4321021 h 5506320"/>
              <a:gd name="connsiteX9" fmla="*/ 531504 w 7627184"/>
              <a:gd name="connsiteY9" fmla="*/ 3920161 h 5506320"/>
              <a:gd name="connsiteX10" fmla="*/ 531504 w 7627184"/>
              <a:gd name="connsiteY10" fmla="*/ 460549 h 5506320"/>
              <a:gd name="connsiteX11" fmla="*/ 992053 w 7627184"/>
              <a:gd name="connsiteY11" fmla="*/ 0 h 550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627184" h="5506320">
                <a:moveTo>
                  <a:pt x="992053" y="0"/>
                </a:moveTo>
                <a:lnTo>
                  <a:pt x="7166635" y="0"/>
                </a:lnTo>
                <a:cubicBezTo>
                  <a:pt x="7420989" y="0"/>
                  <a:pt x="7627184" y="206195"/>
                  <a:pt x="7627184" y="460549"/>
                </a:cubicBezTo>
                <a:lnTo>
                  <a:pt x="7627184" y="5045771"/>
                </a:lnTo>
                <a:cubicBezTo>
                  <a:pt x="7627184" y="5300125"/>
                  <a:pt x="7420989" y="5506320"/>
                  <a:pt x="7166635" y="5506320"/>
                </a:cubicBezTo>
                <a:lnTo>
                  <a:pt x="992053" y="5506320"/>
                </a:lnTo>
                <a:cubicBezTo>
                  <a:pt x="737699" y="5506320"/>
                  <a:pt x="531504" y="5300125"/>
                  <a:pt x="531504" y="5045771"/>
                </a:cubicBezTo>
                <a:lnTo>
                  <a:pt x="531504" y="4386503"/>
                </a:lnTo>
                <a:lnTo>
                  <a:pt x="0" y="4321021"/>
                </a:lnTo>
                <a:lnTo>
                  <a:pt x="531504" y="3920161"/>
                </a:lnTo>
                <a:lnTo>
                  <a:pt x="531504" y="460549"/>
                </a:lnTo>
                <a:cubicBezTo>
                  <a:pt x="531504" y="206195"/>
                  <a:pt x="737699" y="0"/>
                  <a:pt x="992053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9172679-6D12-AB47-400D-D87FFAE02CC1}"/>
              </a:ext>
            </a:extLst>
          </p:cNvPr>
          <p:cNvSpPr txBox="1"/>
          <p:nvPr/>
        </p:nvSpPr>
        <p:spPr>
          <a:xfrm>
            <a:off x="2956036" y="717918"/>
            <a:ext cx="6187964" cy="313196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トイレットペーパーは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キレイにお使いください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3929B27-D38E-76DD-C401-6EDDD4797344}"/>
              </a:ext>
            </a:extLst>
          </p:cNvPr>
          <p:cNvSpPr txBox="1"/>
          <p:nvPr/>
        </p:nvSpPr>
        <p:spPr>
          <a:xfrm>
            <a:off x="2956036" y="4254961"/>
            <a:ext cx="6187964" cy="120601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次の人が気持ちよく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使えるようにしましょう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1742729-3FF8-5673-1413-1AE1A9A3E7AC}"/>
              </a:ext>
            </a:extLst>
          </p:cNvPr>
          <p:cNvSpPr/>
          <p:nvPr/>
        </p:nvSpPr>
        <p:spPr>
          <a:xfrm>
            <a:off x="6873249" y="143635"/>
            <a:ext cx="2895285" cy="657647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53B5431-FD85-74E4-1FA2-A4A032583068}"/>
              </a:ext>
            </a:extLst>
          </p:cNvPr>
          <p:cNvGrpSpPr/>
          <p:nvPr/>
        </p:nvGrpSpPr>
        <p:grpSpPr>
          <a:xfrm>
            <a:off x="475343" y="710355"/>
            <a:ext cx="5902724" cy="5437289"/>
            <a:chOff x="1183342" y="1066240"/>
            <a:chExt cx="7539316" cy="4703020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C4421F17-90E8-0EEC-8CC6-3CC3FD219C14}"/>
                </a:ext>
              </a:extLst>
            </p:cNvPr>
            <p:cNvSpPr txBox="1"/>
            <p:nvPr/>
          </p:nvSpPr>
          <p:spPr>
            <a:xfrm>
              <a:off x="1183342" y="1066240"/>
              <a:ext cx="7539316" cy="9676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トイレットペーパーは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10BADB14-E2AC-C478-4594-3A71CEF6D26A}"/>
                </a:ext>
              </a:extLst>
            </p:cNvPr>
            <p:cNvSpPr txBox="1"/>
            <p:nvPr/>
          </p:nvSpPr>
          <p:spPr>
            <a:xfrm>
              <a:off x="1183342" y="2346261"/>
              <a:ext cx="7539316" cy="342299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キレイに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お使いください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0387488-0A50-6473-8758-312CCBDC7264}"/>
              </a:ext>
            </a:extLst>
          </p:cNvPr>
          <p:cNvGrpSpPr/>
          <p:nvPr/>
        </p:nvGrpSpPr>
        <p:grpSpPr>
          <a:xfrm>
            <a:off x="6528175" y="2049880"/>
            <a:ext cx="3011210" cy="2758239"/>
            <a:chOff x="3268743" y="3789974"/>
            <a:chExt cx="1550407" cy="1420158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3F01FE48-5920-E4A9-AD2C-3656AE6BD35C}"/>
                </a:ext>
              </a:extLst>
            </p:cNvPr>
            <p:cNvGrpSpPr/>
            <p:nvPr/>
          </p:nvGrpSpPr>
          <p:grpSpPr>
            <a:xfrm rot="5400000">
              <a:off x="3385748" y="3776729"/>
              <a:ext cx="1376086" cy="1490719"/>
              <a:chOff x="4847590" y="2883485"/>
              <a:chExt cx="1376086" cy="1490719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607069AE-6B70-8661-C3E9-8C7DB083E44D}"/>
                  </a:ext>
                </a:extLst>
              </p:cNvPr>
              <p:cNvGrpSpPr/>
              <p:nvPr/>
            </p:nvGrpSpPr>
            <p:grpSpPr>
              <a:xfrm>
                <a:off x="4847590" y="2883485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17" name="フローチャート : 磁気ディスク 12">
                  <a:extLst>
                    <a:ext uri="{FF2B5EF4-FFF2-40B4-BE49-F238E27FC236}">
                      <a16:creationId xmlns:a16="http://schemas.microsoft.com/office/drawing/2014/main" id="{FA4E03A3-4B77-EF8D-A4B3-27CE0F24C47B}"/>
                    </a:ext>
                  </a:extLst>
                </p:cNvPr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円/楕円 13">
                  <a:extLst>
                    <a:ext uri="{FF2B5EF4-FFF2-40B4-BE49-F238E27FC236}">
                      <a16:creationId xmlns:a16="http://schemas.microsoft.com/office/drawing/2014/main" id="{DC109913-88E2-9001-7EE1-89AA9A336758}"/>
                    </a:ext>
                  </a:extLst>
                </p:cNvPr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" name="大波 6">
                <a:extLst>
                  <a:ext uri="{FF2B5EF4-FFF2-40B4-BE49-F238E27FC236}">
                    <a16:creationId xmlns:a16="http://schemas.microsoft.com/office/drawing/2014/main" id="{2D1DB23C-02D8-A3B4-8DE8-7AAAE184D7A0}"/>
                  </a:ext>
                </a:extLst>
              </p:cNvPr>
              <p:cNvSpPr/>
              <p:nvPr/>
            </p:nvSpPr>
            <p:spPr bwMode="auto">
              <a:xfrm>
                <a:off x="5920051" y="3226639"/>
                <a:ext cx="303625" cy="1039437"/>
              </a:xfrm>
              <a:custGeom>
                <a:avLst/>
                <a:gdLst>
                  <a:gd name="connsiteX0" fmla="*/ 0 w 294100"/>
                  <a:gd name="connsiteY0" fmla="*/ 29722 h 1051729"/>
                  <a:gd name="connsiteX1" fmla="*/ 294100 w 294100"/>
                  <a:gd name="connsiteY1" fmla="*/ 29722 h 1051729"/>
                  <a:gd name="connsiteX2" fmla="*/ 294100 w 294100"/>
                  <a:gd name="connsiteY2" fmla="*/ 1022007 h 1051729"/>
                  <a:gd name="connsiteX3" fmla="*/ 0 w 294100"/>
                  <a:gd name="connsiteY3" fmla="*/ 1022007 h 1051729"/>
                  <a:gd name="connsiteX4" fmla="*/ 0 w 294100"/>
                  <a:gd name="connsiteY4" fmla="*/ 29722 h 1051729"/>
                  <a:gd name="connsiteX0" fmla="*/ 3757 w 297857"/>
                  <a:gd name="connsiteY0" fmla="*/ 28600 h 1049484"/>
                  <a:gd name="connsiteX1" fmla="*/ 297857 w 297857"/>
                  <a:gd name="connsiteY1" fmla="*/ 28600 h 1049484"/>
                  <a:gd name="connsiteX2" fmla="*/ 297857 w 297857"/>
                  <a:gd name="connsiteY2" fmla="*/ 1020885 h 1049484"/>
                  <a:gd name="connsiteX3" fmla="*/ 3757 w 297857"/>
                  <a:gd name="connsiteY3" fmla="*/ 1020885 h 1049484"/>
                  <a:gd name="connsiteX4" fmla="*/ 0 w 297857"/>
                  <a:gd name="connsiteY4" fmla="*/ 534988 h 1049484"/>
                  <a:gd name="connsiteX5" fmla="*/ 3757 w 297857"/>
                  <a:gd name="connsiteY5" fmla="*/ 28600 h 1049484"/>
                  <a:gd name="connsiteX0" fmla="*/ 0 w 297857"/>
                  <a:gd name="connsiteY0" fmla="*/ 534988 h 1049484"/>
                  <a:gd name="connsiteX1" fmla="*/ 3757 w 297857"/>
                  <a:gd name="connsiteY1" fmla="*/ 28600 h 1049484"/>
                  <a:gd name="connsiteX2" fmla="*/ 297857 w 297857"/>
                  <a:gd name="connsiteY2" fmla="*/ 28600 h 1049484"/>
                  <a:gd name="connsiteX3" fmla="*/ 297857 w 297857"/>
                  <a:gd name="connsiteY3" fmla="*/ 1020885 h 1049484"/>
                  <a:gd name="connsiteX4" fmla="*/ 3757 w 297857"/>
                  <a:gd name="connsiteY4" fmla="*/ 1020885 h 1049484"/>
                  <a:gd name="connsiteX5" fmla="*/ 91440 w 297857"/>
                  <a:gd name="connsiteY5" fmla="*/ 626428 h 1049484"/>
                  <a:gd name="connsiteX0" fmla="*/ 294 w 294394"/>
                  <a:gd name="connsiteY0" fmla="*/ 28600 h 1049484"/>
                  <a:gd name="connsiteX1" fmla="*/ 294394 w 294394"/>
                  <a:gd name="connsiteY1" fmla="*/ 28600 h 1049484"/>
                  <a:gd name="connsiteX2" fmla="*/ 294394 w 294394"/>
                  <a:gd name="connsiteY2" fmla="*/ 1020885 h 1049484"/>
                  <a:gd name="connsiteX3" fmla="*/ 294 w 294394"/>
                  <a:gd name="connsiteY3" fmla="*/ 1020885 h 1049484"/>
                  <a:gd name="connsiteX4" fmla="*/ 87977 w 294394"/>
                  <a:gd name="connsiteY4" fmla="*/ 626428 h 1049484"/>
                  <a:gd name="connsiteX0" fmla="*/ 0 w 294100"/>
                  <a:gd name="connsiteY0" fmla="*/ 28600 h 1049484"/>
                  <a:gd name="connsiteX1" fmla="*/ 294100 w 294100"/>
                  <a:gd name="connsiteY1" fmla="*/ 28600 h 1049484"/>
                  <a:gd name="connsiteX2" fmla="*/ 294100 w 294100"/>
                  <a:gd name="connsiteY2" fmla="*/ 1020885 h 1049484"/>
                  <a:gd name="connsiteX3" fmla="*/ 0 w 294100"/>
                  <a:gd name="connsiteY3" fmla="*/ 1020885 h 1049484"/>
                  <a:gd name="connsiteX0" fmla="*/ 0 w 303625"/>
                  <a:gd name="connsiteY0" fmla="*/ 29983 h 1039437"/>
                  <a:gd name="connsiteX1" fmla="*/ 303625 w 303625"/>
                  <a:gd name="connsiteY1" fmla="*/ 18553 h 1039437"/>
                  <a:gd name="connsiteX2" fmla="*/ 303625 w 303625"/>
                  <a:gd name="connsiteY2" fmla="*/ 1010838 h 1039437"/>
                  <a:gd name="connsiteX3" fmla="*/ 9525 w 303625"/>
                  <a:gd name="connsiteY3" fmla="*/ 1010838 h 1039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3625" h="1039437">
                    <a:moveTo>
                      <a:pt x="0" y="29983"/>
                    </a:moveTo>
                    <a:cubicBezTo>
                      <a:pt x="98033" y="-69090"/>
                      <a:pt x="205592" y="117626"/>
                      <a:pt x="303625" y="18553"/>
                    </a:cubicBezTo>
                    <a:lnTo>
                      <a:pt x="303625" y="1010838"/>
                    </a:lnTo>
                    <a:cubicBezTo>
                      <a:pt x="205592" y="1109911"/>
                      <a:pt x="107558" y="911765"/>
                      <a:pt x="9525" y="101083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FD2FF81-8F84-7E4D-6AE5-9CD51C9EE3A3}"/>
                </a:ext>
              </a:extLst>
            </p:cNvPr>
            <p:cNvGrpSpPr/>
            <p:nvPr/>
          </p:nvGrpSpPr>
          <p:grpSpPr>
            <a:xfrm>
              <a:off x="3429909" y="4272086"/>
              <a:ext cx="813866" cy="445197"/>
              <a:chOff x="2380190" y="1626022"/>
              <a:chExt cx="609873" cy="333610"/>
            </a:xfrm>
          </p:grpSpPr>
          <p:sp>
            <p:nvSpPr>
              <p:cNvPr id="12" name="アーチ 11">
                <a:extLst>
                  <a:ext uri="{FF2B5EF4-FFF2-40B4-BE49-F238E27FC236}">
                    <a16:creationId xmlns:a16="http://schemas.microsoft.com/office/drawing/2014/main" id="{46658E13-79E4-3AA7-98D6-FA1EF803C29C}"/>
                  </a:ext>
                </a:extLst>
              </p:cNvPr>
              <p:cNvSpPr/>
              <p:nvPr/>
            </p:nvSpPr>
            <p:spPr bwMode="auto">
              <a:xfrm>
                <a:off x="2380190" y="1626022"/>
                <a:ext cx="238757" cy="238757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アーチ 12">
                <a:extLst>
                  <a:ext uri="{FF2B5EF4-FFF2-40B4-BE49-F238E27FC236}">
                    <a16:creationId xmlns:a16="http://schemas.microsoft.com/office/drawing/2014/main" id="{B9E92F20-7230-144A-43DC-AD1C6BA477FB}"/>
                  </a:ext>
                </a:extLst>
              </p:cNvPr>
              <p:cNvSpPr/>
              <p:nvPr/>
            </p:nvSpPr>
            <p:spPr bwMode="auto">
              <a:xfrm>
                <a:off x="2751306" y="1626022"/>
                <a:ext cx="238757" cy="238757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アーチ 13">
                <a:extLst>
                  <a:ext uri="{FF2B5EF4-FFF2-40B4-BE49-F238E27FC236}">
                    <a16:creationId xmlns:a16="http://schemas.microsoft.com/office/drawing/2014/main" id="{F23A3680-F3BE-BC45-64F9-98C878C3341D}"/>
                  </a:ext>
                </a:extLst>
              </p:cNvPr>
              <p:cNvSpPr/>
              <p:nvPr/>
            </p:nvSpPr>
            <p:spPr bwMode="auto">
              <a:xfrm rot="10800000">
                <a:off x="2574193" y="1720875"/>
                <a:ext cx="238757" cy="238757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rgbClr val="FF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フローチャート : 記憶データ 4">
              <a:extLst>
                <a:ext uri="{FF2B5EF4-FFF2-40B4-BE49-F238E27FC236}">
                  <a16:creationId xmlns:a16="http://schemas.microsoft.com/office/drawing/2014/main" id="{497D10B5-8DBE-8DD5-4F8B-F9761D28A47D}"/>
                </a:ext>
              </a:extLst>
            </p:cNvPr>
            <p:cNvSpPr/>
            <p:nvPr/>
          </p:nvSpPr>
          <p:spPr bwMode="auto">
            <a:xfrm>
              <a:off x="3268743" y="3789974"/>
              <a:ext cx="1421073" cy="355533"/>
            </a:xfrm>
            <a:custGeom>
              <a:avLst/>
              <a:gdLst/>
              <a:ahLst/>
              <a:cxnLst/>
              <a:rect l="l" t="t" r="r" b="b"/>
              <a:pathLst>
                <a:path w="1660143" h="362018">
                  <a:moveTo>
                    <a:pt x="260790" y="0"/>
                  </a:moveTo>
                  <a:lnTo>
                    <a:pt x="1660143" y="0"/>
                  </a:lnTo>
                  <a:cubicBezTo>
                    <a:pt x="1540680" y="0"/>
                    <a:pt x="1438751" y="150296"/>
                    <a:pt x="1399353" y="362018"/>
                  </a:cubicBezTo>
                  <a:lnTo>
                    <a:pt x="0" y="362018"/>
                  </a:lnTo>
                  <a:cubicBezTo>
                    <a:pt x="39398" y="150296"/>
                    <a:pt x="141327" y="0"/>
                    <a:pt x="26079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34</Words>
  <Application>Microsoft Office PowerPoint</Application>
  <PresentationFormat>A4 210 x 297 mm</PresentationFormat>
  <Paragraphs>12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トイレットペーパーはキレイにお使いくださいの貼り紙</dc:title>
  <dc:subject>トイレットペーパーはキレイにお使いくださいの貼り紙</dc:subject>
  <dc:creator>でじけろお</dc:creator>
  <cp:revision>1</cp:revision>
  <dcterms:created xsi:type="dcterms:W3CDTF">2014-12-04T06:28:23Z</dcterms:created>
  <dcterms:modified xsi:type="dcterms:W3CDTF">2025-03-29T13:45:34Z</dcterms:modified>
  <cp:version>1</cp:version>
</cp:coreProperties>
</file>