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1" r:id="rId2"/>
    <p:sldId id="320" r:id="rId3"/>
    <p:sldId id="312" r:id="rId4"/>
    <p:sldId id="316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0" d="100"/>
          <a:sy n="50" d="100"/>
        </p:scale>
        <p:origin x="1350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70" y="177848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507E869-6B33-6D09-CDB0-678B5D870120}"/>
              </a:ext>
            </a:extLst>
          </p:cNvPr>
          <p:cNvSpPr txBox="1"/>
          <p:nvPr/>
        </p:nvSpPr>
        <p:spPr>
          <a:xfrm rot="5400000">
            <a:off x="-1227279" y="3420920"/>
            <a:ext cx="7696198" cy="30641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キレイに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お使いください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CF0FF0B-7DD8-AEA6-6CC6-E27F2C23CF3E}"/>
              </a:ext>
            </a:extLst>
          </p:cNvPr>
          <p:cNvSpPr txBox="1"/>
          <p:nvPr/>
        </p:nvSpPr>
        <p:spPr>
          <a:xfrm rot="5400000">
            <a:off x="1309064" y="4360934"/>
            <a:ext cx="7696198" cy="118413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トイレットペーパーは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9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EB0FB6A-95D7-2C48-96B9-84D189592C50}"/>
              </a:ext>
            </a:extLst>
          </p:cNvPr>
          <p:cNvSpPr txBox="1"/>
          <p:nvPr/>
        </p:nvSpPr>
        <p:spPr>
          <a:xfrm>
            <a:off x="512965" y="8310194"/>
            <a:ext cx="5827236" cy="132343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4000" dirty="0">
                <a:ln w="28575">
                  <a:noFill/>
                </a:ln>
              </a:rPr>
              <a:t>次の人が気持ちよく</a:t>
            </a:r>
            <a:endParaRPr lang="en-US" altLang="ja-JP" sz="40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4000" dirty="0">
                <a:ln w="28575">
                  <a:noFill/>
                </a:ln>
              </a:rPr>
              <a:t>使えるようにしましょう</a:t>
            </a:r>
            <a:endParaRPr lang="en-US" altLang="ja-JP" sz="40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855E6F90-CF67-B164-6FA5-3E460AEA17D7}"/>
              </a:ext>
            </a:extLst>
          </p:cNvPr>
          <p:cNvGrpSpPr/>
          <p:nvPr/>
        </p:nvGrpSpPr>
        <p:grpSpPr>
          <a:xfrm>
            <a:off x="494393" y="5268493"/>
            <a:ext cx="2780565" cy="2780563"/>
            <a:chOff x="129306" y="4293645"/>
            <a:chExt cx="2918694" cy="2918692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1786B9C4-24C0-CACB-58BC-E1932583030A}"/>
                </a:ext>
              </a:extLst>
            </p:cNvPr>
            <p:cNvGrpSpPr/>
            <p:nvPr/>
          </p:nvGrpSpPr>
          <p:grpSpPr>
            <a:xfrm>
              <a:off x="129306" y="4293645"/>
              <a:ext cx="2918694" cy="2918692"/>
              <a:chOff x="794343" y="5628232"/>
              <a:chExt cx="2197518" cy="2197516"/>
            </a:xfrm>
          </p:grpSpPr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14E83A76-56E8-97A7-4E84-44B226BD3C53}"/>
                  </a:ext>
                </a:extLst>
              </p:cNvPr>
              <p:cNvGrpSpPr/>
              <p:nvPr/>
            </p:nvGrpSpPr>
            <p:grpSpPr>
              <a:xfrm>
                <a:off x="794343" y="5628232"/>
                <a:ext cx="2197518" cy="2197516"/>
                <a:chOff x="5037175" y="2753925"/>
                <a:chExt cx="1629386" cy="1629384"/>
              </a:xfrm>
            </p:grpSpPr>
            <p:sp>
              <p:nvSpPr>
                <p:cNvPr id="80" name="楕円 79">
                  <a:extLst>
                    <a:ext uri="{FF2B5EF4-FFF2-40B4-BE49-F238E27FC236}">
                      <a16:creationId xmlns:a16="http://schemas.microsoft.com/office/drawing/2014/main" id="{CA8D05FC-506C-29FA-8CB2-2131661064F6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楕円 80">
                  <a:extLst>
                    <a:ext uri="{FF2B5EF4-FFF2-40B4-BE49-F238E27FC236}">
                      <a16:creationId xmlns:a16="http://schemas.microsoft.com/office/drawing/2014/main" id="{BB0E84F8-C912-3FFA-F09B-8BE07A7CA282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9" name="円: 塗りつぶしなし 78">
                <a:extLst>
                  <a:ext uri="{FF2B5EF4-FFF2-40B4-BE49-F238E27FC236}">
                    <a16:creationId xmlns:a16="http://schemas.microsoft.com/office/drawing/2014/main" id="{8BBC1D1C-B7FE-10B9-EABA-876C0782C6C8}"/>
                  </a:ext>
                </a:extLst>
              </p:cNvPr>
              <p:cNvSpPr/>
              <p:nvPr/>
            </p:nvSpPr>
            <p:spPr bwMode="auto">
              <a:xfrm>
                <a:off x="847694" y="5677048"/>
                <a:ext cx="2098898" cy="2098898"/>
              </a:xfrm>
              <a:prstGeom prst="donut">
                <a:avLst>
                  <a:gd name="adj" fmla="val 5335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0D828EB1-27ED-BD1E-7B75-72EC2ED2D392}"/>
                </a:ext>
              </a:extLst>
            </p:cNvPr>
            <p:cNvGrpSpPr/>
            <p:nvPr/>
          </p:nvGrpSpPr>
          <p:grpSpPr>
            <a:xfrm>
              <a:off x="691120" y="4994823"/>
              <a:ext cx="1795061" cy="1644259"/>
              <a:chOff x="3268743" y="3789974"/>
              <a:chExt cx="1550407" cy="1420158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01D8289B-108B-5CD7-D4CF-EAC94677AC85}"/>
                  </a:ext>
                </a:extLst>
              </p:cNvPr>
              <p:cNvGrpSpPr/>
              <p:nvPr/>
            </p:nvGrpSpPr>
            <p:grpSpPr>
              <a:xfrm rot="5400000">
                <a:off x="3385748" y="3776729"/>
                <a:ext cx="1376086" cy="1490719"/>
                <a:chOff x="4847590" y="2883485"/>
                <a:chExt cx="1376086" cy="1490719"/>
              </a:xfrm>
            </p:grpSpPr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2F4E7E93-EE37-552D-E2A2-D6404B81A945}"/>
                    </a:ext>
                  </a:extLst>
                </p:cNvPr>
                <p:cNvGrpSpPr/>
                <p:nvPr/>
              </p:nvGrpSpPr>
              <p:grpSpPr>
                <a:xfrm>
                  <a:off x="484759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76" name="フローチャート : 磁気ディスク 12">
                    <a:extLst>
                      <a:ext uri="{FF2B5EF4-FFF2-40B4-BE49-F238E27FC236}">
                        <a16:creationId xmlns:a16="http://schemas.microsoft.com/office/drawing/2014/main" id="{45D10AA6-8342-E214-BDA0-D10BEB03DE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円/楕円 13">
                    <a:extLst>
                      <a:ext uri="{FF2B5EF4-FFF2-40B4-BE49-F238E27FC236}">
                        <a16:creationId xmlns:a16="http://schemas.microsoft.com/office/drawing/2014/main" id="{AE0404B9-1416-C130-91F9-2041364A27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5" name="大波 6">
                  <a:extLst>
                    <a:ext uri="{FF2B5EF4-FFF2-40B4-BE49-F238E27FC236}">
                      <a16:creationId xmlns:a16="http://schemas.microsoft.com/office/drawing/2014/main" id="{252B11E2-5C05-91C9-98FA-6E38CD899558}"/>
                    </a:ext>
                  </a:extLst>
                </p:cNvPr>
                <p:cNvSpPr/>
                <p:nvPr/>
              </p:nvSpPr>
              <p:spPr bwMode="auto">
                <a:xfrm>
                  <a:off x="5920051" y="3226639"/>
                  <a:ext cx="303625" cy="1039437"/>
                </a:xfrm>
                <a:custGeom>
                  <a:avLst/>
                  <a:gdLst>
                    <a:gd name="connsiteX0" fmla="*/ 0 w 294100"/>
                    <a:gd name="connsiteY0" fmla="*/ 29722 h 1051729"/>
                    <a:gd name="connsiteX1" fmla="*/ 294100 w 294100"/>
                    <a:gd name="connsiteY1" fmla="*/ 29722 h 1051729"/>
                    <a:gd name="connsiteX2" fmla="*/ 294100 w 294100"/>
                    <a:gd name="connsiteY2" fmla="*/ 1022007 h 1051729"/>
                    <a:gd name="connsiteX3" fmla="*/ 0 w 294100"/>
                    <a:gd name="connsiteY3" fmla="*/ 1022007 h 1051729"/>
                    <a:gd name="connsiteX4" fmla="*/ 0 w 294100"/>
                    <a:gd name="connsiteY4" fmla="*/ 29722 h 1051729"/>
                    <a:gd name="connsiteX0" fmla="*/ 3757 w 297857"/>
                    <a:gd name="connsiteY0" fmla="*/ 28600 h 1049484"/>
                    <a:gd name="connsiteX1" fmla="*/ 297857 w 297857"/>
                    <a:gd name="connsiteY1" fmla="*/ 28600 h 1049484"/>
                    <a:gd name="connsiteX2" fmla="*/ 297857 w 297857"/>
                    <a:gd name="connsiteY2" fmla="*/ 1020885 h 1049484"/>
                    <a:gd name="connsiteX3" fmla="*/ 3757 w 297857"/>
                    <a:gd name="connsiteY3" fmla="*/ 1020885 h 1049484"/>
                    <a:gd name="connsiteX4" fmla="*/ 0 w 297857"/>
                    <a:gd name="connsiteY4" fmla="*/ 534988 h 1049484"/>
                    <a:gd name="connsiteX5" fmla="*/ 3757 w 297857"/>
                    <a:gd name="connsiteY5" fmla="*/ 28600 h 1049484"/>
                    <a:gd name="connsiteX0" fmla="*/ 0 w 297857"/>
                    <a:gd name="connsiteY0" fmla="*/ 534988 h 1049484"/>
                    <a:gd name="connsiteX1" fmla="*/ 3757 w 297857"/>
                    <a:gd name="connsiteY1" fmla="*/ 28600 h 1049484"/>
                    <a:gd name="connsiteX2" fmla="*/ 297857 w 297857"/>
                    <a:gd name="connsiteY2" fmla="*/ 28600 h 1049484"/>
                    <a:gd name="connsiteX3" fmla="*/ 297857 w 297857"/>
                    <a:gd name="connsiteY3" fmla="*/ 1020885 h 1049484"/>
                    <a:gd name="connsiteX4" fmla="*/ 3757 w 297857"/>
                    <a:gd name="connsiteY4" fmla="*/ 1020885 h 1049484"/>
                    <a:gd name="connsiteX5" fmla="*/ 91440 w 297857"/>
                    <a:gd name="connsiteY5" fmla="*/ 626428 h 1049484"/>
                    <a:gd name="connsiteX0" fmla="*/ 294 w 294394"/>
                    <a:gd name="connsiteY0" fmla="*/ 28600 h 1049484"/>
                    <a:gd name="connsiteX1" fmla="*/ 294394 w 294394"/>
                    <a:gd name="connsiteY1" fmla="*/ 28600 h 1049484"/>
                    <a:gd name="connsiteX2" fmla="*/ 294394 w 294394"/>
                    <a:gd name="connsiteY2" fmla="*/ 1020885 h 1049484"/>
                    <a:gd name="connsiteX3" fmla="*/ 294 w 294394"/>
                    <a:gd name="connsiteY3" fmla="*/ 1020885 h 1049484"/>
                    <a:gd name="connsiteX4" fmla="*/ 87977 w 294394"/>
                    <a:gd name="connsiteY4" fmla="*/ 626428 h 1049484"/>
                    <a:gd name="connsiteX0" fmla="*/ 0 w 294100"/>
                    <a:gd name="connsiteY0" fmla="*/ 28600 h 1049484"/>
                    <a:gd name="connsiteX1" fmla="*/ 294100 w 294100"/>
                    <a:gd name="connsiteY1" fmla="*/ 28600 h 1049484"/>
                    <a:gd name="connsiteX2" fmla="*/ 294100 w 294100"/>
                    <a:gd name="connsiteY2" fmla="*/ 1020885 h 1049484"/>
                    <a:gd name="connsiteX3" fmla="*/ 0 w 294100"/>
                    <a:gd name="connsiteY3" fmla="*/ 1020885 h 1049484"/>
                    <a:gd name="connsiteX0" fmla="*/ 0 w 303625"/>
                    <a:gd name="connsiteY0" fmla="*/ 29983 h 1039437"/>
                    <a:gd name="connsiteX1" fmla="*/ 303625 w 303625"/>
                    <a:gd name="connsiteY1" fmla="*/ 18553 h 1039437"/>
                    <a:gd name="connsiteX2" fmla="*/ 303625 w 303625"/>
                    <a:gd name="connsiteY2" fmla="*/ 1010838 h 1039437"/>
                    <a:gd name="connsiteX3" fmla="*/ 9525 w 303625"/>
                    <a:gd name="connsiteY3" fmla="*/ 1010838 h 1039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3625" h="1039437">
                      <a:moveTo>
                        <a:pt x="0" y="29983"/>
                      </a:moveTo>
                      <a:cubicBezTo>
                        <a:pt x="98033" y="-69090"/>
                        <a:pt x="205592" y="117626"/>
                        <a:pt x="303625" y="18553"/>
                      </a:cubicBezTo>
                      <a:lnTo>
                        <a:pt x="303625" y="1010838"/>
                      </a:lnTo>
                      <a:cubicBezTo>
                        <a:pt x="205592" y="1109911"/>
                        <a:pt x="107558" y="911765"/>
                        <a:pt x="9525" y="101083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C817CF89-300B-2C5C-9291-BA37F9DE9291}"/>
                  </a:ext>
                </a:extLst>
              </p:cNvPr>
              <p:cNvGrpSpPr/>
              <p:nvPr/>
            </p:nvGrpSpPr>
            <p:grpSpPr>
              <a:xfrm>
                <a:off x="3429909" y="4272086"/>
                <a:ext cx="813866" cy="445197"/>
                <a:chOff x="2380190" y="1626022"/>
                <a:chExt cx="609873" cy="333610"/>
              </a:xfrm>
            </p:grpSpPr>
            <p:sp>
              <p:nvSpPr>
                <p:cNvPr id="71" name="アーチ 70">
                  <a:extLst>
                    <a:ext uri="{FF2B5EF4-FFF2-40B4-BE49-F238E27FC236}">
                      <a16:creationId xmlns:a16="http://schemas.microsoft.com/office/drawing/2014/main" id="{5D23700E-1FBB-5328-8BA5-610E5382C9A2}"/>
                    </a:ext>
                  </a:extLst>
                </p:cNvPr>
                <p:cNvSpPr/>
                <p:nvPr/>
              </p:nvSpPr>
              <p:spPr bwMode="auto">
                <a:xfrm>
                  <a:off x="2380190" y="1626022"/>
                  <a:ext cx="238757" cy="23875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アーチ 71">
                  <a:extLst>
                    <a:ext uri="{FF2B5EF4-FFF2-40B4-BE49-F238E27FC236}">
                      <a16:creationId xmlns:a16="http://schemas.microsoft.com/office/drawing/2014/main" id="{74278DF3-FB6E-4654-FB04-DDAADD00C3D0}"/>
                    </a:ext>
                  </a:extLst>
                </p:cNvPr>
                <p:cNvSpPr/>
                <p:nvPr/>
              </p:nvSpPr>
              <p:spPr bwMode="auto">
                <a:xfrm>
                  <a:off x="2751306" y="1626022"/>
                  <a:ext cx="238757" cy="23875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アーチ 72">
                  <a:extLst>
                    <a:ext uri="{FF2B5EF4-FFF2-40B4-BE49-F238E27FC236}">
                      <a16:creationId xmlns:a16="http://schemas.microsoft.com/office/drawing/2014/main" id="{8E7B0FD1-1B79-D927-B4C3-941465E1A498}"/>
                    </a:ext>
                  </a:extLst>
                </p:cNvPr>
                <p:cNvSpPr/>
                <p:nvPr/>
              </p:nvSpPr>
              <p:spPr bwMode="auto">
                <a:xfrm rot="10800000">
                  <a:off x="2574193" y="1720875"/>
                  <a:ext cx="238757" cy="23875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0" name="フローチャート : 記憶データ 4">
                <a:extLst>
                  <a:ext uri="{FF2B5EF4-FFF2-40B4-BE49-F238E27FC236}">
                    <a16:creationId xmlns:a16="http://schemas.microsoft.com/office/drawing/2014/main" id="{05187A64-7B46-97FC-6844-F9EAD87668EE}"/>
                  </a:ext>
                </a:extLst>
              </p:cNvPr>
              <p:cNvSpPr/>
              <p:nvPr/>
            </p:nvSpPr>
            <p:spPr bwMode="auto">
              <a:xfrm>
                <a:off x="3268743" y="3789974"/>
                <a:ext cx="1421073" cy="355533"/>
              </a:xfrm>
              <a:custGeom>
                <a:avLst/>
                <a:gdLst/>
                <a:ahLst/>
                <a:cxnLst/>
                <a:rect l="l" t="t" r="r" b="b"/>
                <a:pathLst>
                  <a:path w="1660143" h="362018">
                    <a:moveTo>
                      <a:pt x="260790" y="0"/>
                    </a:moveTo>
                    <a:lnTo>
                      <a:pt x="1660143" y="0"/>
                    </a:lnTo>
                    <a:cubicBezTo>
                      <a:pt x="1540680" y="0"/>
                      <a:pt x="1438751" y="150296"/>
                      <a:pt x="1399353" y="362018"/>
                    </a:cubicBezTo>
                    <a:lnTo>
                      <a:pt x="0" y="362018"/>
                    </a:lnTo>
                    <a:cubicBezTo>
                      <a:pt x="39398" y="150296"/>
                      <a:pt x="141327" y="0"/>
                      <a:pt x="26079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6701C219-504C-FC61-AA2C-8539A2E53FC8}"/>
              </a:ext>
            </a:extLst>
          </p:cNvPr>
          <p:cNvGrpSpPr/>
          <p:nvPr/>
        </p:nvGrpSpPr>
        <p:grpSpPr>
          <a:xfrm>
            <a:off x="3560520" y="5250002"/>
            <a:ext cx="2817547" cy="2817544"/>
            <a:chOff x="3435809" y="3665975"/>
            <a:chExt cx="2817547" cy="2817544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05E183EC-111A-AE37-962C-85344BBE8523}"/>
                </a:ext>
              </a:extLst>
            </p:cNvPr>
            <p:cNvGrpSpPr/>
            <p:nvPr/>
          </p:nvGrpSpPr>
          <p:grpSpPr>
            <a:xfrm>
              <a:off x="3435809" y="3665975"/>
              <a:ext cx="2817547" cy="2817544"/>
              <a:chOff x="7944476" y="4823836"/>
              <a:chExt cx="1629386" cy="1629384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5C6FD7B9-8AD9-3E14-DF90-013A9EA4BF25}"/>
                  </a:ext>
                </a:extLst>
              </p:cNvPr>
              <p:cNvGrpSpPr/>
              <p:nvPr/>
            </p:nvGrpSpPr>
            <p:grpSpPr>
              <a:xfrm>
                <a:off x="7944476" y="4823836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id="{A83F89B1-7737-A775-9AA9-EA94DDE14143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62" name="グループ化 61">
                    <a:extLst>
                      <a:ext uri="{FF2B5EF4-FFF2-40B4-BE49-F238E27FC236}">
                        <a16:creationId xmlns:a16="http://schemas.microsoft.com/office/drawing/2014/main" id="{CB74A4C1-65A4-D8AD-C67F-143C5776A98E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64" name="楕円 63">
                      <a:extLst>
                        <a:ext uri="{FF2B5EF4-FFF2-40B4-BE49-F238E27FC236}">
                          <a16:creationId xmlns:a16="http://schemas.microsoft.com/office/drawing/2014/main" id="{B61BFEB7-BCCB-1E2A-5E98-A095033ED23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5" name="楕円 64">
                      <a:extLst>
                        <a:ext uri="{FF2B5EF4-FFF2-40B4-BE49-F238E27FC236}">
                          <a16:creationId xmlns:a16="http://schemas.microsoft.com/office/drawing/2014/main" id="{46EEF0FD-F56A-AB52-8489-EB831D76D14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63" name="&quot;禁止&quot;マーク 62">
                    <a:extLst>
                      <a:ext uri="{FF2B5EF4-FFF2-40B4-BE49-F238E27FC236}">
                        <a16:creationId xmlns:a16="http://schemas.microsoft.com/office/drawing/2014/main" id="{5DF304A1-0CED-D05B-9F3C-9BBB678593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1" name="&quot;禁止&quot;マーク 60">
                  <a:extLst>
                    <a:ext uri="{FF2B5EF4-FFF2-40B4-BE49-F238E27FC236}">
                      <a16:creationId xmlns:a16="http://schemas.microsoft.com/office/drawing/2014/main" id="{5BC45DCA-1F51-BEB6-554A-50935A412DBF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59" name="&quot;禁止&quot;マーク 58">
                <a:extLst>
                  <a:ext uri="{FF2B5EF4-FFF2-40B4-BE49-F238E27FC236}">
                    <a16:creationId xmlns:a16="http://schemas.microsoft.com/office/drawing/2014/main" id="{D0373D5D-AE0E-05D8-507E-C813183A289D}"/>
                  </a:ext>
                </a:extLst>
              </p:cNvPr>
              <p:cNvSpPr/>
              <p:nvPr/>
            </p:nvSpPr>
            <p:spPr bwMode="auto">
              <a:xfrm>
                <a:off x="7981036" y="4860397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B9C5B90D-24F1-1DC8-9E2F-5750C459C8E5}"/>
                </a:ext>
              </a:extLst>
            </p:cNvPr>
            <p:cNvGrpSpPr/>
            <p:nvPr/>
          </p:nvGrpSpPr>
          <p:grpSpPr>
            <a:xfrm>
              <a:off x="4101933" y="4029116"/>
              <a:ext cx="1564325" cy="2261987"/>
              <a:chOff x="3788171" y="3616282"/>
              <a:chExt cx="1564325" cy="2261987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8F766E55-C515-C63F-9DD7-12DBB3385823}"/>
                  </a:ext>
                </a:extLst>
              </p:cNvPr>
              <p:cNvGrpSpPr/>
              <p:nvPr/>
            </p:nvGrpSpPr>
            <p:grpSpPr>
              <a:xfrm>
                <a:off x="3861777" y="3739059"/>
                <a:ext cx="1490719" cy="2139210"/>
                <a:chOff x="5241373" y="3834054"/>
                <a:chExt cx="1490719" cy="2139210"/>
              </a:xfrm>
            </p:grpSpPr>
            <p:grpSp>
              <p:nvGrpSpPr>
                <p:cNvPr id="50" name="グループ化 49">
                  <a:extLst>
                    <a:ext uri="{FF2B5EF4-FFF2-40B4-BE49-F238E27FC236}">
                      <a16:creationId xmlns:a16="http://schemas.microsoft.com/office/drawing/2014/main" id="{348B572D-C325-7B1C-79C2-A15199648527}"/>
                    </a:ext>
                  </a:extLst>
                </p:cNvPr>
                <p:cNvGrpSpPr/>
                <p:nvPr/>
              </p:nvGrpSpPr>
              <p:grpSpPr>
                <a:xfrm rot="5400000">
                  <a:off x="4917128" y="4158299"/>
                  <a:ext cx="2139210" cy="1490719"/>
                  <a:chOff x="4847590" y="2883485"/>
                  <a:chExt cx="2139210" cy="1490719"/>
                </a:xfrm>
              </p:grpSpPr>
              <p:grpSp>
                <p:nvGrpSpPr>
                  <p:cNvPr id="54" name="グループ化 53">
                    <a:extLst>
                      <a:ext uri="{FF2B5EF4-FFF2-40B4-BE49-F238E27FC236}">
                        <a16:creationId xmlns:a16="http://schemas.microsoft.com/office/drawing/2014/main" id="{D9643919-C875-EE48-921A-C69E00C20FDA}"/>
                      </a:ext>
                    </a:extLst>
                  </p:cNvPr>
                  <p:cNvGrpSpPr/>
                  <p:nvPr/>
                </p:nvGrpSpPr>
                <p:grpSpPr>
                  <a:xfrm>
                    <a:off x="4847590" y="2883485"/>
                    <a:ext cx="1145217" cy="1490719"/>
                    <a:chOff x="4847590" y="2883485"/>
                    <a:chExt cx="1145217" cy="1490719"/>
                  </a:xfrm>
                </p:grpSpPr>
                <p:sp>
                  <p:nvSpPr>
                    <p:cNvPr id="56" name="フローチャート : 磁気ディスク 63">
                      <a:extLst>
                        <a:ext uri="{FF2B5EF4-FFF2-40B4-BE49-F238E27FC236}">
                          <a16:creationId xmlns:a16="http://schemas.microsoft.com/office/drawing/2014/main" id="{4AF3EF85-57B6-2050-33A7-E30B530F460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47590" y="2883485"/>
                      <a:ext cx="1145217" cy="1490719"/>
                    </a:xfrm>
                    <a:prstGeom prst="flowChartMagneticDisk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" name="円/楕円 64">
                      <a:extLst>
                        <a:ext uri="{FF2B5EF4-FFF2-40B4-BE49-F238E27FC236}">
                          <a16:creationId xmlns:a16="http://schemas.microsoft.com/office/drawing/2014/main" id="{805C121C-9C54-1EAF-8721-ACDEEB36616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99192" y="3023955"/>
                      <a:ext cx="442012" cy="185475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5" name="大波 6">
                    <a:extLst>
                      <a:ext uri="{FF2B5EF4-FFF2-40B4-BE49-F238E27FC236}">
                        <a16:creationId xmlns:a16="http://schemas.microsoft.com/office/drawing/2014/main" id="{2E16471C-AD6C-AFAA-22FA-AAB0DA9924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70057" y="3272253"/>
                    <a:ext cx="1116743" cy="987346"/>
                  </a:xfrm>
                  <a:custGeom>
                    <a:avLst/>
                    <a:gdLst>
                      <a:gd name="connsiteX0" fmla="*/ 0 w 294100"/>
                      <a:gd name="connsiteY0" fmla="*/ 29722 h 1051729"/>
                      <a:gd name="connsiteX1" fmla="*/ 294100 w 294100"/>
                      <a:gd name="connsiteY1" fmla="*/ 29722 h 1051729"/>
                      <a:gd name="connsiteX2" fmla="*/ 294100 w 294100"/>
                      <a:gd name="connsiteY2" fmla="*/ 1022007 h 1051729"/>
                      <a:gd name="connsiteX3" fmla="*/ 0 w 294100"/>
                      <a:gd name="connsiteY3" fmla="*/ 1022007 h 1051729"/>
                      <a:gd name="connsiteX4" fmla="*/ 0 w 294100"/>
                      <a:gd name="connsiteY4" fmla="*/ 29722 h 1051729"/>
                      <a:gd name="connsiteX0" fmla="*/ 3757 w 297857"/>
                      <a:gd name="connsiteY0" fmla="*/ 28600 h 1049484"/>
                      <a:gd name="connsiteX1" fmla="*/ 297857 w 297857"/>
                      <a:gd name="connsiteY1" fmla="*/ 28600 h 1049484"/>
                      <a:gd name="connsiteX2" fmla="*/ 297857 w 297857"/>
                      <a:gd name="connsiteY2" fmla="*/ 1020885 h 1049484"/>
                      <a:gd name="connsiteX3" fmla="*/ 3757 w 297857"/>
                      <a:gd name="connsiteY3" fmla="*/ 1020885 h 1049484"/>
                      <a:gd name="connsiteX4" fmla="*/ 0 w 297857"/>
                      <a:gd name="connsiteY4" fmla="*/ 534988 h 1049484"/>
                      <a:gd name="connsiteX5" fmla="*/ 3757 w 297857"/>
                      <a:gd name="connsiteY5" fmla="*/ 28600 h 1049484"/>
                      <a:gd name="connsiteX0" fmla="*/ 0 w 297857"/>
                      <a:gd name="connsiteY0" fmla="*/ 534988 h 1049484"/>
                      <a:gd name="connsiteX1" fmla="*/ 3757 w 297857"/>
                      <a:gd name="connsiteY1" fmla="*/ 28600 h 1049484"/>
                      <a:gd name="connsiteX2" fmla="*/ 297857 w 297857"/>
                      <a:gd name="connsiteY2" fmla="*/ 28600 h 1049484"/>
                      <a:gd name="connsiteX3" fmla="*/ 297857 w 297857"/>
                      <a:gd name="connsiteY3" fmla="*/ 1020885 h 1049484"/>
                      <a:gd name="connsiteX4" fmla="*/ 3757 w 297857"/>
                      <a:gd name="connsiteY4" fmla="*/ 1020885 h 1049484"/>
                      <a:gd name="connsiteX5" fmla="*/ 91440 w 297857"/>
                      <a:gd name="connsiteY5" fmla="*/ 626428 h 1049484"/>
                      <a:gd name="connsiteX0" fmla="*/ 294 w 294394"/>
                      <a:gd name="connsiteY0" fmla="*/ 28600 h 1049484"/>
                      <a:gd name="connsiteX1" fmla="*/ 294394 w 294394"/>
                      <a:gd name="connsiteY1" fmla="*/ 28600 h 1049484"/>
                      <a:gd name="connsiteX2" fmla="*/ 294394 w 294394"/>
                      <a:gd name="connsiteY2" fmla="*/ 1020885 h 1049484"/>
                      <a:gd name="connsiteX3" fmla="*/ 294 w 294394"/>
                      <a:gd name="connsiteY3" fmla="*/ 1020885 h 1049484"/>
                      <a:gd name="connsiteX4" fmla="*/ 87977 w 294394"/>
                      <a:gd name="connsiteY4" fmla="*/ 626428 h 1049484"/>
                      <a:gd name="connsiteX0" fmla="*/ 0 w 294100"/>
                      <a:gd name="connsiteY0" fmla="*/ 28600 h 1049484"/>
                      <a:gd name="connsiteX1" fmla="*/ 294100 w 294100"/>
                      <a:gd name="connsiteY1" fmla="*/ 28600 h 1049484"/>
                      <a:gd name="connsiteX2" fmla="*/ 294100 w 294100"/>
                      <a:gd name="connsiteY2" fmla="*/ 1020885 h 1049484"/>
                      <a:gd name="connsiteX3" fmla="*/ 0 w 294100"/>
                      <a:gd name="connsiteY3" fmla="*/ 1020885 h 1049484"/>
                      <a:gd name="connsiteX0" fmla="*/ 0 w 303625"/>
                      <a:gd name="connsiteY0" fmla="*/ 29983 h 1039437"/>
                      <a:gd name="connsiteX1" fmla="*/ 303625 w 303625"/>
                      <a:gd name="connsiteY1" fmla="*/ 18553 h 1039437"/>
                      <a:gd name="connsiteX2" fmla="*/ 303625 w 303625"/>
                      <a:gd name="connsiteY2" fmla="*/ 1010838 h 1039437"/>
                      <a:gd name="connsiteX3" fmla="*/ 9525 w 303625"/>
                      <a:gd name="connsiteY3" fmla="*/ 1010838 h 1039437"/>
                      <a:gd name="connsiteX0" fmla="*/ 0 w 303926"/>
                      <a:gd name="connsiteY0" fmla="*/ 29983 h 1039437"/>
                      <a:gd name="connsiteX1" fmla="*/ 303625 w 303926"/>
                      <a:gd name="connsiteY1" fmla="*/ 18553 h 1039437"/>
                      <a:gd name="connsiteX2" fmla="*/ 303926 w 303926"/>
                      <a:gd name="connsiteY2" fmla="*/ 939057 h 1039437"/>
                      <a:gd name="connsiteX3" fmla="*/ 303625 w 303926"/>
                      <a:gd name="connsiteY3" fmla="*/ 1010838 h 1039437"/>
                      <a:gd name="connsiteX4" fmla="*/ 9525 w 303926"/>
                      <a:gd name="connsiteY4" fmla="*/ 1010838 h 1039437"/>
                      <a:gd name="connsiteX0" fmla="*/ 0 w 325373"/>
                      <a:gd name="connsiteY0" fmla="*/ 29983 h 1039437"/>
                      <a:gd name="connsiteX1" fmla="*/ 303625 w 325373"/>
                      <a:gd name="connsiteY1" fmla="*/ 18553 h 1039437"/>
                      <a:gd name="connsiteX2" fmla="*/ 301386 w 325373"/>
                      <a:gd name="connsiteY2" fmla="*/ 730778 h 1039437"/>
                      <a:gd name="connsiteX3" fmla="*/ 303926 w 325373"/>
                      <a:gd name="connsiteY3" fmla="*/ 939057 h 1039437"/>
                      <a:gd name="connsiteX4" fmla="*/ 303625 w 325373"/>
                      <a:gd name="connsiteY4" fmla="*/ 1010838 h 1039437"/>
                      <a:gd name="connsiteX5" fmla="*/ 9525 w 325373"/>
                      <a:gd name="connsiteY5" fmla="*/ 1010838 h 1039437"/>
                      <a:gd name="connsiteX0" fmla="*/ 0 w 325373"/>
                      <a:gd name="connsiteY0" fmla="*/ 29983 h 1039437"/>
                      <a:gd name="connsiteX1" fmla="*/ 303625 w 325373"/>
                      <a:gd name="connsiteY1" fmla="*/ 18553 h 1039437"/>
                      <a:gd name="connsiteX2" fmla="*/ 301386 w 325373"/>
                      <a:gd name="connsiteY2" fmla="*/ 730778 h 1039437"/>
                      <a:gd name="connsiteX3" fmla="*/ 298844 w 325373"/>
                      <a:gd name="connsiteY3" fmla="*/ 832377 h 1039437"/>
                      <a:gd name="connsiteX4" fmla="*/ 303926 w 325373"/>
                      <a:gd name="connsiteY4" fmla="*/ 939057 h 1039437"/>
                      <a:gd name="connsiteX5" fmla="*/ 303625 w 325373"/>
                      <a:gd name="connsiteY5" fmla="*/ 1010838 h 1039437"/>
                      <a:gd name="connsiteX6" fmla="*/ 9525 w 325373"/>
                      <a:gd name="connsiteY6" fmla="*/ 1010838 h 1039437"/>
                      <a:gd name="connsiteX0" fmla="*/ 0 w 325373"/>
                      <a:gd name="connsiteY0" fmla="*/ 29983 h 1039437"/>
                      <a:gd name="connsiteX1" fmla="*/ 303625 w 325373"/>
                      <a:gd name="connsiteY1" fmla="*/ 18553 h 1039437"/>
                      <a:gd name="connsiteX2" fmla="*/ 301386 w 325373"/>
                      <a:gd name="connsiteY2" fmla="*/ 730778 h 1039437"/>
                      <a:gd name="connsiteX3" fmla="*/ 126124 w 325373"/>
                      <a:gd name="connsiteY3" fmla="*/ 834917 h 1039437"/>
                      <a:gd name="connsiteX4" fmla="*/ 303926 w 325373"/>
                      <a:gd name="connsiteY4" fmla="*/ 939057 h 1039437"/>
                      <a:gd name="connsiteX5" fmla="*/ 303625 w 325373"/>
                      <a:gd name="connsiteY5" fmla="*/ 1010838 h 1039437"/>
                      <a:gd name="connsiteX6" fmla="*/ 9525 w 325373"/>
                      <a:gd name="connsiteY6" fmla="*/ 1010838 h 1039437"/>
                      <a:gd name="connsiteX0" fmla="*/ 0 w 325373"/>
                      <a:gd name="connsiteY0" fmla="*/ 29983 h 1039437"/>
                      <a:gd name="connsiteX1" fmla="*/ 303625 w 325373"/>
                      <a:gd name="connsiteY1" fmla="*/ 18553 h 1039437"/>
                      <a:gd name="connsiteX2" fmla="*/ 301386 w 325373"/>
                      <a:gd name="connsiteY2" fmla="*/ 730778 h 1039437"/>
                      <a:gd name="connsiteX3" fmla="*/ 126124 w 325373"/>
                      <a:gd name="connsiteY3" fmla="*/ 834917 h 1039437"/>
                      <a:gd name="connsiteX4" fmla="*/ 303926 w 325373"/>
                      <a:gd name="connsiteY4" fmla="*/ 939057 h 1039437"/>
                      <a:gd name="connsiteX5" fmla="*/ 303625 w 325373"/>
                      <a:gd name="connsiteY5" fmla="*/ 1010838 h 1039437"/>
                      <a:gd name="connsiteX6" fmla="*/ 9525 w 325373"/>
                      <a:gd name="connsiteY6" fmla="*/ 1010838 h 1039437"/>
                      <a:gd name="connsiteX0" fmla="*/ 0 w 333368"/>
                      <a:gd name="connsiteY0" fmla="*/ 29983 h 1039437"/>
                      <a:gd name="connsiteX1" fmla="*/ 303625 w 333368"/>
                      <a:gd name="connsiteY1" fmla="*/ 18553 h 1039437"/>
                      <a:gd name="connsiteX2" fmla="*/ 321703 w 333368"/>
                      <a:gd name="connsiteY2" fmla="*/ 156737 h 1039437"/>
                      <a:gd name="connsiteX3" fmla="*/ 301386 w 333368"/>
                      <a:gd name="connsiteY3" fmla="*/ 730778 h 1039437"/>
                      <a:gd name="connsiteX4" fmla="*/ 126124 w 333368"/>
                      <a:gd name="connsiteY4" fmla="*/ 834917 h 1039437"/>
                      <a:gd name="connsiteX5" fmla="*/ 303926 w 333368"/>
                      <a:gd name="connsiteY5" fmla="*/ 939057 h 1039437"/>
                      <a:gd name="connsiteX6" fmla="*/ 303625 w 333368"/>
                      <a:gd name="connsiteY6" fmla="*/ 1010838 h 1039437"/>
                      <a:gd name="connsiteX7" fmla="*/ 9525 w 333368"/>
                      <a:gd name="connsiteY7" fmla="*/ 1010838 h 1039437"/>
                      <a:gd name="connsiteX0" fmla="*/ 0 w 333368"/>
                      <a:gd name="connsiteY0" fmla="*/ 29983 h 1039437"/>
                      <a:gd name="connsiteX1" fmla="*/ 303625 w 333368"/>
                      <a:gd name="connsiteY1" fmla="*/ 18553 h 1039437"/>
                      <a:gd name="connsiteX2" fmla="*/ 321703 w 333368"/>
                      <a:gd name="connsiteY2" fmla="*/ 156737 h 1039437"/>
                      <a:gd name="connsiteX3" fmla="*/ 316622 w 333368"/>
                      <a:gd name="connsiteY3" fmla="*/ 344698 h 1039437"/>
                      <a:gd name="connsiteX4" fmla="*/ 301386 w 333368"/>
                      <a:gd name="connsiteY4" fmla="*/ 730778 h 1039437"/>
                      <a:gd name="connsiteX5" fmla="*/ 126124 w 333368"/>
                      <a:gd name="connsiteY5" fmla="*/ 834917 h 1039437"/>
                      <a:gd name="connsiteX6" fmla="*/ 303926 w 333368"/>
                      <a:gd name="connsiteY6" fmla="*/ 939057 h 1039437"/>
                      <a:gd name="connsiteX7" fmla="*/ 303625 w 333368"/>
                      <a:gd name="connsiteY7" fmla="*/ 1010838 h 1039437"/>
                      <a:gd name="connsiteX8" fmla="*/ 9525 w 333368"/>
                      <a:gd name="connsiteY8" fmla="*/ 1010838 h 1039437"/>
                      <a:gd name="connsiteX0" fmla="*/ 0 w 333368"/>
                      <a:gd name="connsiteY0" fmla="*/ 29983 h 1039437"/>
                      <a:gd name="connsiteX1" fmla="*/ 303625 w 333368"/>
                      <a:gd name="connsiteY1" fmla="*/ 18553 h 1039437"/>
                      <a:gd name="connsiteX2" fmla="*/ 321703 w 333368"/>
                      <a:gd name="connsiteY2" fmla="*/ 156737 h 1039437"/>
                      <a:gd name="connsiteX3" fmla="*/ 316622 w 333368"/>
                      <a:gd name="connsiteY3" fmla="*/ 344698 h 1039437"/>
                      <a:gd name="connsiteX4" fmla="*/ 319161 w 333368"/>
                      <a:gd name="connsiteY4" fmla="*/ 471698 h 1039437"/>
                      <a:gd name="connsiteX5" fmla="*/ 301386 w 333368"/>
                      <a:gd name="connsiteY5" fmla="*/ 730778 h 1039437"/>
                      <a:gd name="connsiteX6" fmla="*/ 126124 w 333368"/>
                      <a:gd name="connsiteY6" fmla="*/ 834917 h 1039437"/>
                      <a:gd name="connsiteX7" fmla="*/ 303926 w 333368"/>
                      <a:gd name="connsiteY7" fmla="*/ 939057 h 1039437"/>
                      <a:gd name="connsiteX8" fmla="*/ 303625 w 333368"/>
                      <a:gd name="connsiteY8" fmla="*/ 1010838 h 1039437"/>
                      <a:gd name="connsiteX9" fmla="*/ 9525 w 333368"/>
                      <a:gd name="connsiteY9" fmla="*/ 1010838 h 1039437"/>
                      <a:gd name="connsiteX0" fmla="*/ 0 w 333368"/>
                      <a:gd name="connsiteY0" fmla="*/ 29983 h 1039437"/>
                      <a:gd name="connsiteX1" fmla="*/ 303625 w 333368"/>
                      <a:gd name="connsiteY1" fmla="*/ 18553 h 1039437"/>
                      <a:gd name="connsiteX2" fmla="*/ 321703 w 333368"/>
                      <a:gd name="connsiteY2" fmla="*/ 156737 h 1039437"/>
                      <a:gd name="connsiteX3" fmla="*/ 316622 w 333368"/>
                      <a:gd name="connsiteY3" fmla="*/ 344698 h 1039437"/>
                      <a:gd name="connsiteX4" fmla="*/ 319161 w 333368"/>
                      <a:gd name="connsiteY4" fmla="*/ 471698 h 1039437"/>
                      <a:gd name="connsiteX5" fmla="*/ 319161 w 333368"/>
                      <a:gd name="connsiteY5" fmla="*/ 591078 h 1039437"/>
                      <a:gd name="connsiteX6" fmla="*/ 301386 w 333368"/>
                      <a:gd name="connsiteY6" fmla="*/ 730778 h 1039437"/>
                      <a:gd name="connsiteX7" fmla="*/ 126124 w 333368"/>
                      <a:gd name="connsiteY7" fmla="*/ 834917 h 1039437"/>
                      <a:gd name="connsiteX8" fmla="*/ 303926 w 333368"/>
                      <a:gd name="connsiteY8" fmla="*/ 939057 h 1039437"/>
                      <a:gd name="connsiteX9" fmla="*/ 303625 w 333368"/>
                      <a:gd name="connsiteY9" fmla="*/ 1010838 h 1039437"/>
                      <a:gd name="connsiteX10" fmla="*/ 9525 w 333368"/>
                      <a:gd name="connsiteY10" fmla="*/ 1010838 h 1039437"/>
                      <a:gd name="connsiteX0" fmla="*/ 0 w 333368"/>
                      <a:gd name="connsiteY0" fmla="*/ 29983 h 1039437"/>
                      <a:gd name="connsiteX1" fmla="*/ 303625 w 333368"/>
                      <a:gd name="connsiteY1" fmla="*/ 18553 h 1039437"/>
                      <a:gd name="connsiteX2" fmla="*/ 321703 w 333368"/>
                      <a:gd name="connsiteY2" fmla="*/ 156737 h 1039437"/>
                      <a:gd name="connsiteX3" fmla="*/ 316622 w 333368"/>
                      <a:gd name="connsiteY3" fmla="*/ 344698 h 1039437"/>
                      <a:gd name="connsiteX4" fmla="*/ 319161 w 333368"/>
                      <a:gd name="connsiteY4" fmla="*/ 471698 h 1039437"/>
                      <a:gd name="connsiteX5" fmla="*/ 260744 w 333368"/>
                      <a:gd name="connsiteY5" fmla="*/ 591078 h 1039437"/>
                      <a:gd name="connsiteX6" fmla="*/ 301386 w 333368"/>
                      <a:gd name="connsiteY6" fmla="*/ 730778 h 1039437"/>
                      <a:gd name="connsiteX7" fmla="*/ 126124 w 333368"/>
                      <a:gd name="connsiteY7" fmla="*/ 834917 h 1039437"/>
                      <a:gd name="connsiteX8" fmla="*/ 303926 w 333368"/>
                      <a:gd name="connsiteY8" fmla="*/ 939057 h 1039437"/>
                      <a:gd name="connsiteX9" fmla="*/ 303625 w 333368"/>
                      <a:gd name="connsiteY9" fmla="*/ 1010838 h 1039437"/>
                      <a:gd name="connsiteX10" fmla="*/ 9525 w 333368"/>
                      <a:gd name="connsiteY10" fmla="*/ 1010838 h 1039437"/>
                      <a:gd name="connsiteX0" fmla="*/ 0 w 333368"/>
                      <a:gd name="connsiteY0" fmla="*/ 29983 h 1039437"/>
                      <a:gd name="connsiteX1" fmla="*/ 303625 w 333368"/>
                      <a:gd name="connsiteY1" fmla="*/ 18553 h 1039437"/>
                      <a:gd name="connsiteX2" fmla="*/ 321703 w 333368"/>
                      <a:gd name="connsiteY2" fmla="*/ 156737 h 1039437"/>
                      <a:gd name="connsiteX3" fmla="*/ 316622 w 333368"/>
                      <a:gd name="connsiteY3" fmla="*/ 344698 h 1039437"/>
                      <a:gd name="connsiteX4" fmla="*/ 319164 w 333368"/>
                      <a:gd name="connsiteY4" fmla="*/ 362478 h 1039437"/>
                      <a:gd name="connsiteX5" fmla="*/ 319161 w 333368"/>
                      <a:gd name="connsiteY5" fmla="*/ 471698 h 1039437"/>
                      <a:gd name="connsiteX6" fmla="*/ 260744 w 333368"/>
                      <a:gd name="connsiteY6" fmla="*/ 591078 h 1039437"/>
                      <a:gd name="connsiteX7" fmla="*/ 301386 w 333368"/>
                      <a:gd name="connsiteY7" fmla="*/ 730778 h 1039437"/>
                      <a:gd name="connsiteX8" fmla="*/ 126124 w 333368"/>
                      <a:gd name="connsiteY8" fmla="*/ 834917 h 1039437"/>
                      <a:gd name="connsiteX9" fmla="*/ 303926 w 333368"/>
                      <a:gd name="connsiteY9" fmla="*/ 939057 h 1039437"/>
                      <a:gd name="connsiteX10" fmla="*/ 303625 w 333368"/>
                      <a:gd name="connsiteY10" fmla="*/ 1010838 h 1039437"/>
                      <a:gd name="connsiteX11" fmla="*/ 9525 w 333368"/>
                      <a:gd name="connsiteY11" fmla="*/ 1010838 h 1039437"/>
                      <a:gd name="connsiteX0" fmla="*/ 0 w 333368"/>
                      <a:gd name="connsiteY0" fmla="*/ 29983 h 1039437"/>
                      <a:gd name="connsiteX1" fmla="*/ 303625 w 333368"/>
                      <a:gd name="connsiteY1" fmla="*/ 18553 h 1039437"/>
                      <a:gd name="connsiteX2" fmla="*/ 321703 w 333368"/>
                      <a:gd name="connsiteY2" fmla="*/ 156737 h 1039437"/>
                      <a:gd name="connsiteX3" fmla="*/ 126125 w 333368"/>
                      <a:gd name="connsiteY3" fmla="*/ 367558 h 1039437"/>
                      <a:gd name="connsiteX4" fmla="*/ 319164 w 333368"/>
                      <a:gd name="connsiteY4" fmla="*/ 362478 h 1039437"/>
                      <a:gd name="connsiteX5" fmla="*/ 319161 w 333368"/>
                      <a:gd name="connsiteY5" fmla="*/ 471698 h 1039437"/>
                      <a:gd name="connsiteX6" fmla="*/ 260744 w 333368"/>
                      <a:gd name="connsiteY6" fmla="*/ 591078 h 1039437"/>
                      <a:gd name="connsiteX7" fmla="*/ 301386 w 333368"/>
                      <a:gd name="connsiteY7" fmla="*/ 730778 h 1039437"/>
                      <a:gd name="connsiteX8" fmla="*/ 126124 w 333368"/>
                      <a:gd name="connsiteY8" fmla="*/ 834917 h 1039437"/>
                      <a:gd name="connsiteX9" fmla="*/ 303926 w 333368"/>
                      <a:gd name="connsiteY9" fmla="*/ 939057 h 1039437"/>
                      <a:gd name="connsiteX10" fmla="*/ 303625 w 333368"/>
                      <a:gd name="connsiteY10" fmla="*/ 1010838 h 1039437"/>
                      <a:gd name="connsiteX11" fmla="*/ 9525 w 333368"/>
                      <a:gd name="connsiteY11" fmla="*/ 1010838 h 1039437"/>
                      <a:gd name="connsiteX0" fmla="*/ 0 w 336012"/>
                      <a:gd name="connsiteY0" fmla="*/ 29983 h 1039437"/>
                      <a:gd name="connsiteX1" fmla="*/ 303625 w 336012"/>
                      <a:gd name="connsiteY1" fmla="*/ 18553 h 1039437"/>
                      <a:gd name="connsiteX2" fmla="*/ 319160 w 336012"/>
                      <a:gd name="connsiteY2" fmla="*/ 95778 h 1039437"/>
                      <a:gd name="connsiteX3" fmla="*/ 321703 w 336012"/>
                      <a:gd name="connsiteY3" fmla="*/ 156737 h 1039437"/>
                      <a:gd name="connsiteX4" fmla="*/ 126125 w 336012"/>
                      <a:gd name="connsiteY4" fmla="*/ 367558 h 1039437"/>
                      <a:gd name="connsiteX5" fmla="*/ 319164 w 336012"/>
                      <a:gd name="connsiteY5" fmla="*/ 362478 h 1039437"/>
                      <a:gd name="connsiteX6" fmla="*/ 319161 w 336012"/>
                      <a:gd name="connsiteY6" fmla="*/ 471698 h 1039437"/>
                      <a:gd name="connsiteX7" fmla="*/ 260744 w 336012"/>
                      <a:gd name="connsiteY7" fmla="*/ 591078 h 1039437"/>
                      <a:gd name="connsiteX8" fmla="*/ 301386 w 336012"/>
                      <a:gd name="connsiteY8" fmla="*/ 730778 h 1039437"/>
                      <a:gd name="connsiteX9" fmla="*/ 126124 w 336012"/>
                      <a:gd name="connsiteY9" fmla="*/ 834917 h 1039437"/>
                      <a:gd name="connsiteX10" fmla="*/ 303926 w 336012"/>
                      <a:gd name="connsiteY10" fmla="*/ 939057 h 1039437"/>
                      <a:gd name="connsiteX11" fmla="*/ 303625 w 336012"/>
                      <a:gd name="connsiteY11" fmla="*/ 1010838 h 1039437"/>
                      <a:gd name="connsiteX12" fmla="*/ 9525 w 336012"/>
                      <a:gd name="connsiteY12" fmla="*/ 1010838 h 1039437"/>
                      <a:gd name="connsiteX0" fmla="*/ 0 w 326067"/>
                      <a:gd name="connsiteY0" fmla="*/ 29983 h 1039437"/>
                      <a:gd name="connsiteX1" fmla="*/ 303625 w 326067"/>
                      <a:gd name="connsiteY1" fmla="*/ 18553 h 1039437"/>
                      <a:gd name="connsiteX2" fmla="*/ 194703 w 326067"/>
                      <a:gd name="connsiteY2" fmla="*/ 133878 h 1039437"/>
                      <a:gd name="connsiteX3" fmla="*/ 321703 w 326067"/>
                      <a:gd name="connsiteY3" fmla="*/ 156737 h 1039437"/>
                      <a:gd name="connsiteX4" fmla="*/ 126125 w 326067"/>
                      <a:gd name="connsiteY4" fmla="*/ 367558 h 1039437"/>
                      <a:gd name="connsiteX5" fmla="*/ 319164 w 326067"/>
                      <a:gd name="connsiteY5" fmla="*/ 362478 h 1039437"/>
                      <a:gd name="connsiteX6" fmla="*/ 319161 w 326067"/>
                      <a:gd name="connsiteY6" fmla="*/ 471698 h 1039437"/>
                      <a:gd name="connsiteX7" fmla="*/ 260744 w 326067"/>
                      <a:gd name="connsiteY7" fmla="*/ 591078 h 1039437"/>
                      <a:gd name="connsiteX8" fmla="*/ 301386 w 326067"/>
                      <a:gd name="connsiteY8" fmla="*/ 730778 h 1039437"/>
                      <a:gd name="connsiteX9" fmla="*/ 126124 w 326067"/>
                      <a:gd name="connsiteY9" fmla="*/ 834917 h 1039437"/>
                      <a:gd name="connsiteX10" fmla="*/ 303926 w 326067"/>
                      <a:gd name="connsiteY10" fmla="*/ 939057 h 1039437"/>
                      <a:gd name="connsiteX11" fmla="*/ 303625 w 326067"/>
                      <a:gd name="connsiteY11" fmla="*/ 1010838 h 1039437"/>
                      <a:gd name="connsiteX12" fmla="*/ 9525 w 326067"/>
                      <a:gd name="connsiteY12" fmla="*/ 1010838 h 1039437"/>
                      <a:gd name="connsiteX0" fmla="*/ 0 w 326067"/>
                      <a:gd name="connsiteY0" fmla="*/ 29983 h 1039437"/>
                      <a:gd name="connsiteX1" fmla="*/ 303625 w 326067"/>
                      <a:gd name="connsiteY1" fmla="*/ 18553 h 1039437"/>
                      <a:gd name="connsiteX2" fmla="*/ 194703 w 326067"/>
                      <a:gd name="connsiteY2" fmla="*/ 133878 h 1039437"/>
                      <a:gd name="connsiteX3" fmla="*/ 321703 w 326067"/>
                      <a:gd name="connsiteY3" fmla="*/ 156737 h 1039437"/>
                      <a:gd name="connsiteX4" fmla="*/ 126125 w 326067"/>
                      <a:gd name="connsiteY4" fmla="*/ 367558 h 1039437"/>
                      <a:gd name="connsiteX5" fmla="*/ 319164 w 326067"/>
                      <a:gd name="connsiteY5" fmla="*/ 362478 h 1039437"/>
                      <a:gd name="connsiteX6" fmla="*/ 319161 w 326067"/>
                      <a:gd name="connsiteY6" fmla="*/ 471698 h 1039437"/>
                      <a:gd name="connsiteX7" fmla="*/ 187084 w 326067"/>
                      <a:gd name="connsiteY7" fmla="*/ 560598 h 1039437"/>
                      <a:gd name="connsiteX8" fmla="*/ 301386 w 326067"/>
                      <a:gd name="connsiteY8" fmla="*/ 730778 h 1039437"/>
                      <a:gd name="connsiteX9" fmla="*/ 126124 w 326067"/>
                      <a:gd name="connsiteY9" fmla="*/ 834917 h 1039437"/>
                      <a:gd name="connsiteX10" fmla="*/ 303926 w 326067"/>
                      <a:gd name="connsiteY10" fmla="*/ 939057 h 1039437"/>
                      <a:gd name="connsiteX11" fmla="*/ 303625 w 326067"/>
                      <a:gd name="connsiteY11" fmla="*/ 1010838 h 1039437"/>
                      <a:gd name="connsiteX12" fmla="*/ 9525 w 326067"/>
                      <a:gd name="connsiteY12" fmla="*/ 1010838 h 1039437"/>
                      <a:gd name="connsiteX0" fmla="*/ 0 w 326067"/>
                      <a:gd name="connsiteY0" fmla="*/ 29983 h 1039437"/>
                      <a:gd name="connsiteX1" fmla="*/ 303625 w 326067"/>
                      <a:gd name="connsiteY1" fmla="*/ 18553 h 1039437"/>
                      <a:gd name="connsiteX2" fmla="*/ 194703 w 326067"/>
                      <a:gd name="connsiteY2" fmla="*/ 133878 h 1039437"/>
                      <a:gd name="connsiteX3" fmla="*/ 321703 w 326067"/>
                      <a:gd name="connsiteY3" fmla="*/ 156737 h 1039437"/>
                      <a:gd name="connsiteX4" fmla="*/ 126125 w 326067"/>
                      <a:gd name="connsiteY4" fmla="*/ 367558 h 1039437"/>
                      <a:gd name="connsiteX5" fmla="*/ 319164 w 326067"/>
                      <a:gd name="connsiteY5" fmla="*/ 362478 h 1039437"/>
                      <a:gd name="connsiteX6" fmla="*/ 319161 w 326067"/>
                      <a:gd name="connsiteY6" fmla="*/ 471698 h 1039437"/>
                      <a:gd name="connsiteX7" fmla="*/ 187084 w 326067"/>
                      <a:gd name="connsiteY7" fmla="*/ 560598 h 1039437"/>
                      <a:gd name="connsiteX8" fmla="*/ 301386 w 326067"/>
                      <a:gd name="connsiteY8" fmla="*/ 730778 h 1039437"/>
                      <a:gd name="connsiteX9" fmla="*/ 126124 w 326067"/>
                      <a:gd name="connsiteY9" fmla="*/ 834917 h 1039437"/>
                      <a:gd name="connsiteX10" fmla="*/ 303926 w 326067"/>
                      <a:gd name="connsiteY10" fmla="*/ 939057 h 1039437"/>
                      <a:gd name="connsiteX11" fmla="*/ 303625 w 326067"/>
                      <a:gd name="connsiteY11" fmla="*/ 1010838 h 1039437"/>
                      <a:gd name="connsiteX12" fmla="*/ 9525 w 326067"/>
                      <a:gd name="connsiteY12" fmla="*/ 1010838 h 1039437"/>
                      <a:gd name="connsiteX0" fmla="*/ 0 w 326067"/>
                      <a:gd name="connsiteY0" fmla="*/ 29983 h 1039437"/>
                      <a:gd name="connsiteX1" fmla="*/ 303625 w 326067"/>
                      <a:gd name="connsiteY1" fmla="*/ 18553 h 1039437"/>
                      <a:gd name="connsiteX2" fmla="*/ 194703 w 326067"/>
                      <a:gd name="connsiteY2" fmla="*/ 133878 h 1039437"/>
                      <a:gd name="connsiteX3" fmla="*/ 321703 w 326067"/>
                      <a:gd name="connsiteY3" fmla="*/ 156737 h 1039437"/>
                      <a:gd name="connsiteX4" fmla="*/ 126125 w 326067"/>
                      <a:gd name="connsiteY4" fmla="*/ 367558 h 1039437"/>
                      <a:gd name="connsiteX5" fmla="*/ 319164 w 326067"/>
                      <a:gd name="connsiteY5" fmla="*/ 362478 h 1039437"/>
                      <a:gd name="connsiteX6" fmla="*/ 319161 w 326067"/>
                      <a:gd name="connsiteY6" fmla="*/ 471698 h 1039437"/>
                      <a:gd name="connsiteX7" fmla="*/ 187084 w 326067"/>
                      <a:gd name="connsiteY7" fmla="*/ 560598 h 1039437"/>
                      <a:gd name="connsiteX8" fmla="*/ 301386 w 326067"/>
                      <a:gd name="connsiteY8" fmla="*/ 730778 h 1039437"/>
                      <a:gd name="connsiteX9" fmla="*/ 126124 w 326067"/>
                      <a:gd name="connsiteY9" fmla="*/ 834917 h 1039437"/>
                      <a:gd name="connsiteX10" fmla="*/ 303926 w 326067"/>
                      <a:gd name="connsiteY10" fmla="*/ 939057 h 1039437"/>
                      <a:gd name="connsiteX11" fmla="*/ 303625 w 326067"/>
                      <a:gd name="connsiteY11" fmla="*/ 1010838 h 1039437"/>
                      <a:gd name="connsiteX12" fmla="*/ 9525 w 326067"/>
                      <a:gd name="connsiteY12" fmla="*/ 1010838 h 1039437"/>
                      <a:gd name="connsiteX0" fmla="*/ 0 w 326067"/>
                      <a:gd name="connsiteY0" fmla="*/ 29983 h 1039437"/>
                      <a:gd name="connsiteX1" fmla="*/ 303625 w 326067"/>
                      <a:gd name="connsiteY1" fmla="*/ 18553 h 1039437"/>
                      <a:gd name="connsiteX2" fmla="*/ 194703 w 326067"/>
                      <a:gd name="connsiteY2" fmla="*/ 133878 h 1039437"/>
                      <a:gd name="connsiteX3" fmla="*/ 321703 w 326067"/>
                      <a:gd name="connsiteY3" fmla="*/ 156737 h 1039437"/>
                      <a:gd name="connsiteX4" fmla="*/ 126125 w 326067"/>
                      <a:gd name="connsiteY4" fmla="*/ 367558 h 1039437"/>
                      <a:gd name="connsiteX5" fmla="*/ 319164 w 326067"/>
                      <a:gd name="connsiteY5" fmla="*/ 362478 h 1039437"/>
                      <a:gd name="connsiteX6" fmla="*/ 319161 w 326067"/>
                      <a:gd name="connsiteY6" fmla="*/ 471698 h 1039437"/>
                      <a:gd name="connsiteX7" fmla="*/ 187084 w 326067"/>
                      <a:gd name="connsiteY7" fmla="*/ 560598 h 1039437"/>
                      <a:gd name="connsiteX8" fmla="*/ 301386 w 326067"/>
                      <a:gd name="connsiteY8" fmla="*/ 730778 h 1039437"/>
                      <a:gd name="connsiteX9" fmla="*/ 188396 w 326067"/>
                      <a:gd name="connsiteY9" fmla="*/ 724709 h 1039437"/>
                      <a:gd name="connsiteX10" fmla="*/ 303926 w 326067"/>
                      <a:gd name="connsiteY10" fmla="*/ 939057 h 1039437"/>
                      <a:gd name="connsiteX11" fmla="*/ 303625 w 326067"/>
                      <a:gd name="connsiteY11" fmla="*/ 1010838 h 1039437"/>
                      <a:gd name="connsiteX12" fmla="*/ 9525 w 326067"/>
                      <a:gd name="connsiteY12" fmla="*/ 1010838 h 1039437"/>
                      <a:gd name="connsiteX0" fmla="*/ 0 w 326067"/>
                      <a:gd name="connsiteY0" fmla="*/ 29983 h 1011213"/>
                      <a:gd name="connsiteX1" fmla="*/ 303625 w 326067"/>
                      <a:gd name="connsiteY1" fmla="*/ 18553 h 1011213"/>
                      <a:gd name="connsiteX2" fmla="*/ 194703 w 326067"/>
                      <a:gd name="connsiteY2" fmla="*/ 133878 h 1011213"/>
                      <a:gd name="connsiteX3" fmla="*/ 321703 w 326067"/>
                      <a:gd name="connsiteY3" fmla="*/ 156737 h 1011213"/>
                      <a:gd name="connsiteX4" fmla="*/ 126125 w 326067"/>
                      <a:gd name="connsiteY4" fmla="*/ 367558 h 1011213"/>
                      <a:gd name="connsiteX5" fmla="*/ 319164 w 326067"/>
                      <a:gd name="connsiteY5" fmla="*/ 362478 h 1011213"/>
                      <a:gd name="connsiteX6" fmla="*/ 319161 w 326067"/>
                      <a:gd name="connsiteY6" fmla="*/ 471698 h 1011213"/>
                      <a:gd name="connsiteX7" fmla="*/ 187084 w 326067"/>
                      <a:gd name="connsiteY7" fmla="*/ 560598 h 1011213"/>
                      <a:gd name="connsiteX8" fmla="*/ 301386 w 326067"/>
                      <a:gd name="connsiteY8" fmla="*/ 730778 h 1011213"/>
                      <a:gd name="connsiteX9" fmla="*/ 188396 w 326067"/>
                      <a:gd name="connsiteY9" fmla="*/ 724709 h 1011213"/>
                      <a:gd name="connsiteX10" fmla="*/ 303926 w 326067"/>
                      <a:gd name="connsiteY10" fmla="*/ 939057 h 1011213"/>
                      <a:gd name="connsiteX11" fmla="*/ 303625 w 326067"/>
                      <a:gd name="connsiteY11" fmla="*/ 1010838 h 1011213"/>
                      <a:gd name="connsiteX12" fmla="*/ 140403 w 326067"/>
                      <a:gd name="connsiteY12" fmla="*/ 812192 h 1011213"/>
                      <a:gd name="connsiteX13" fmla="*/ 9525 w 326067"/>
                      <a:gd name="connsiteY13" fmla="*/ 1010838 h 1011213"/>
                      <a:gd name="connsiteX0" fmla="*/ 0 w 326183"/>
                      <a:gd name="connsiteY0" fmla="*/ 29983 h 1011213"/>
                      <a:gd name="connsiteX1" fmla="*/ 303625 w 326183"/>
                      <a:gd name="connsiteY1" fmla="*/ 18553 h 1011213"/>
                      <a:gd name="connsiteX2" fmla="*/ 194703 w 326183"/>
                      <a:gd name="connsiteY2" fmla="*/ 133878 h 1011213"/>
                      <a:gd name="connsiteX3" fmla="*/ 321703 w 326183"/>
                      <a:gd name="connsiteY3" fmla="*/ 156737 h 1011213"/>
                      <a:gd name="connsiteX4" fmla="*/ 262698 w 326183"/>
                      <a:gd name="connsiteY4" fmla="*/ 300474 h 1011213"/>
                      <a:gd name="connsiteX5" fmla="*/ 319164 w 326183"/>
                      <a:gd name="connsiteY5" fmla="*/ 362478 h 1011213"/>
                      <a:gd name="connsiteX6" fmla="*/ 319161 w 326183"/>
                      <a:gd name="connsiteY6" fmla="*/ 471698 h 1011213"/>
                      <a:gd name="connsiteX7" fmla="*/ 187084 w 326183"/>
                      <a:gd name="connsiteY7" fmla="*/ 560598 h 1011213"/>
                      <a:gd name="connsiteX8" fmla="*/ 301386 w 326183"/>
                      <a:gd name="connsiteY8" fmla="*/ 730778 h 1011213"/>
                      <a:gd name="connsiteX9" fmla="*/ 188396 w 326183"/>
                      <a:gd name="connsiteY9" fmla="*/ 724709 h 1011213"/>
                      <a:gd name="connsiteX10" fmla="*/ 303926 w 326183"/>
                      <a:gd name="connsiteY10" fmla="*/ 939057 h 1011213"/>
                      <a:gd name="connsiteX11" fmla="*/ 303625 w 326183"/>
                      <a:gd name="connsiteY11" fmla="*/ 1010838 h 1011213"/>
                      <a:gd name="connsiteX12" fmla="*/ 140403 w 326183"/>
                      <a:gd name="connsiteY12" fmla="*/ 812192 h 1011213"/>
                      <a:gd name="connsiteX13" fmla="*/ 9525 w 326183"/>
                      <a:gd name="connsiteY13" fmla="*/ 1010838 h 1011213"/>
                      <a:gd name="connsiteX0" fmla="*/ 0 w 326183"/>
                      <a:gd name="connsiteY0" fmla="*/ 29983 h 1011213"/>
                      <a:gd name="connsiteX1" fmla="*/ 303625 w 326183"/>
                      <a:gd name="connsiteY1" fmla="*/ 18553 h 1011213"/>
                      <a:gd name="connsiteX2" fmla="*/ 194703 w 326183"/>
                      <a:gd name="connsiteY2" fmla="*/ 133878 h 1011213"/>
                      <a:gd name="connsiteX3" fmla="*/ 321703 w 326183"/>
                      <a:gd name="connsiteY3" fmla="*/ 156737 h 1011213"/>
                      <a:gd name="connsiteX4" fmla="*/ 262698 w 326183"/>
                      <a:gd name="connsiteY4" fmla="*/ 300474 h 1011213"/>
                      <a:gd name="connsiteX5" fmla="*/ 319164 w 326183"/>
                      <a:gd name="connsiteY5" fmla="*/ 362478 h 1011213"/>
                      <a:gd name="connsiteX6" fmla="*/ 319161 w 326183"/>
                      <a:gd name="connsiteY6" fmla="*/ 471698 h 1011213"/>
                      <a:gd name="connsiteX7" fmla="*/ 264216 w 326183"/>
                      <a:gd name="connsiteY7" fmla="*/ 553411 h 1011213"/>
                      <a:gd name="connsiteX8" fmla="*/ 301386 w 326183"/>
                      <a:gd name="connsiteY8" fmla="*/ 730778 h 1011213"/>
                      <a:gd name="connsiteX9" fmla="*/ 188396 w 326183"/>
                      <a:gd name="connsiteY9" fmla="*/ 724709 h 1011213"/>
                      <a:gd name="connsiteX10" fmla="*/ 303926 w 326183"/>
                      <a:gd name="connsiteY10" fmla="*/ 939057 h 1011213"/>
                      <a:gd name="connsiteX11" fmla="*/ 303625 w 326183"/>
                      <a:gd name="connsiteY11" fmla="*/ 1010838 h 1011213"/>
                      <a:gd name="connsiteX12" fmla="*/ 140403 w 326183"/>
                      <a:gd name="connsiteY12" fmla="*/ 812192 h 1011213"/>
                      <a:gd name="connsiteX13" fmla="*/ 9525 w 326183"/>
                      <a:gd name="connsiteY13" fmla="*/ 1010838 h 1011213"/>
                      <a:gd name="connsiteX0" fmla="*/ 0 w 326183"/>
                      <a:gd name="connsiteY0" fmla="*/ 29983 h 1011213"/>
                      <a:gd name="connsiteX1" fmla="*/ 303625 w 326183"/>
                      <a:gd name="connsiteY1" fmla="*/ 18553 h 1011213"/>
                      <a:gd name="connsiteX2" fmla="*/ 194703 w 326183"/>
                      <a:gd name="connsiteY2" fmla="*/ 133878 h 1011213"/>
                      <a:gd name="connsiteX3" fmla="*/ 321703 w 326183"/>
                      <a:gd name="connsiteY3" fmla="*/ 156737 h 1011213"/>
                      <a:gd name="connsiteX4" fmla="*/ 262698 w 326183"/>
                      <a:gd name="connsiteY4" fmla="*/ 300474 h 1011213"/>
                      <a:gd name="connsiteX5" fmla="*/ 319164 w 326183"/>
                      <a:gd name="connsiteY5" fmla="*/ 362478 h 1011213"/>
                      <a:gd name="connsiteX6" fmla="*/ 319161 w 326183"/>
                      <a:gd name="connsiteY6" fmla="*/ 471698 h 1011213"/>
                      <a:gd name="connsiteX7" fmla="*/ 264216 w 326183"/>
                      <a:gd name="connsiteY7" fmla="*/ 553411 h 1011213"/>
                      <a:gd name="connsiteX8" fmla="*/ 301386 w 326183"/>
                      <a:gd name="connsiteY8" fmla="*/ 730778 h 1011213"/>
                      <a:gd name="connsiteX9" fmla="*/ 271189 w 326183"/>
                      <a:gd name="connsiteY9" fmla="*/ 791793 h 1011213"/>
                      <a:gd name="connsiteX10" fmla="*/ 303926 w 326183"/>
                      <a:gd name="connsiteY10" fmla="*/ 939057 h 1011213"/>
                      <a:gd name="connsiteX11" fmla="*/ 303625 w 326183"/>
                      <a:gd name="connsiteY11" fmla="*/ 1010838 h 1011213"/>
                      <a:gd name="connsiteX12" fmla="*/ 140403 w 326183"/>
                      <a:gd name="connsiteY12" fmla="*/ 812192 h 1011213"/>
                      <a:gd name="connsiteX13" fmla="*/ 9525 w 326183"/>
                      <a:gd name="connsiteY13" fmla="*/ 1010838 h 1011213"/>
                      <a:gd name="connsiteX0" fmla="*/ 0 w 331861"/>
                      <a:gd name="connsiteY0" fmla="*/ 29983 h 1011213"/>
                      <a:gd name="connsiteX1" fmla="*/ 303625 w 331861"/>
                      <a:gd name="connsiteY1" fmla="*/ 18553 h 1011213"/>
                      <a:gd name="connsiteX2" fmla="*/ 296602 w 331861"/>
                      <a:gd name="connsiteY2" fmla="*/ 109920 h 1011213"/>
                      <a:gd name="connsiteX3" fmla="*/ 321703 w 331861"/>
                      <a:gd name="connsiteY3" fmla="*/ 156737 h 1011213"/>
                      <a:gd name="connsiteX4" fmla="*/ 262698 w 331861"/>
                      <a:gd name="connsiteY4" fmla="*/ 300474 h 1011213"/>
                      <a:gd name="connsiteX5" fmla="*/ 319164 w 331861"/>
                      <a:gd name="connsiteY5" fmla="*/ 362478 h 1011213"/>
                      <a:gd name="connsiteX6" fmla="*/ 319161 w 331861"/>
                      <a:gd name="connsiteY6" fmla="*/ 471698 h 1011213"/>
                      <a:gd name="connsiteX7" fmla="*/ 264216 w 331861"/>
                      <a:gd name="connsiteY7" fmla="*/ 553411 h 1011213"/>
                      <a:gd name="connsiteX8" fmla="*/ 301386 w 331861"/>
                      <a:gd name="connsiteY8" fmla="*/ 730778 h 1011213"/>
                      <a:gd name="connsiteX9" fmla="*/ 271189 w 331861"/>
                      <a:gd name="connsiteY9" fmla="*/ 791793 h 1011213"/>
                      <a:gd name="connsiteX10" fmla="*/ 303926 w 331861"/>
                      <a:gd name="connsiteY10" fmla="*/ 939057 h 1011213"/>
                      <a:gd name="connsiteX11" fmla="*/ 303625 w 331861"/>
                      <a:gd name="connsiteY11" fmla="*/ 1010838 h 1011213"/>
                      <a:gd name="connsiteX12" fmla="*/ 140403 w 331861"/>
                      <a:gd name="connsiteY12" fmla="*/ 812192 h 1011213"/>
                      <a:gd name="connsiteX13" fmla="*/ 9525 w 331861"/>
                      <a:gd name="connsiteY13" fmla="*/ 1010838 h 1011213"/>
                      <a:gd name="connsiteX0" fmla="*/ 0 w 331861"/>
                      <a:gd name="connsiteY0" fmla="*/ 12162 h 993392"/>
                      <a:gd name="connsiteX1" fmla="*/ 141818 w 331861"/>
                      <a:gd name="connsiteY1" fmla="*/ 274472 h 993392"/>
                      <a:gd name="connsiteX2" fmla="*/ 303625 w 331861"/>
                      <a:gd name="connsiteY2" fmla="*/ 732 h 993392"/>
                      <a:gd name="connsiteX3" fmla="*/ 296602 w 331861"/>
                      <a:gd name="connsiteY3" fmla="*/ 92099 h 993392"/>
                      <a:gd name="connsiteX4" fmla="*/ 321703 w 331861"/>
                      <a:gd name="connsiteY4" fmla="*/ 138916 h 993392"/>
                      <a:gd name="connsiteX5" fmla="*/ 262698 w 331861"/>
                      <a:gd name="connsiteY5" fmla="*/ 282653 h 993392"/>
                      <a:gd name="connsiteX6" fmla="*/ 319164 w 331861"/>
                      <a:gd name="connsiteY6" fmla="*/ 344657 h 993392"/>
                      <a:gd name="connsiteX7" fmla="*/ 319161 w 331861"/>
                      <a:gd name="connsiteY7" fmla="*/ 453877 h 993392"/>
                      <a:gd name="connsiteX8" fmla="*/ 264216 w 331861"/>
                      <a:gd name="connsiteY8" fmla="*/ 535590 h 993392"/>
                      <a:gd name="connsiteX9" fmla="*/ 301386 w 331861"/>
                      <a:gd name="connsiteY9" fmla="*/ 712957 h 993392"/>
                      <a:gd name="connsiteX10" fmla="*/ 271189 w 331861"/>
                      <a:gd name="connsiteY10" fmla="*/ 773972 h 993392"/>
                      <a:gd name="connsiteX11" fmla="*/ 303926 w 331861"/>
                      <a:gd name="connsiteY11" fmla="*/ 921236 h 993392"/>
                      <a:gd name="connsiteX12" fmla="*/ 303625 w 331861"/>
                      <a:gd name="connsiteY12" fmla="*/ 993017 h 993392"/>
                      <a:gd name="connsiteX13" fmla="*/ 140403 w 331861"/>
                      <a:gd name="connsiteY13" fmla="*/ 794371 h 993392"/>
                      <a:gd name="connsiteX14" fmla="*/ 9525 w 331861"/>
                      <a:gd name="connsiteY14" fmla="*/ 993017 h 993392"/>
                      <a:gd name="connsiteX0" fmla="*/ 0 w 331861"/>
                      <a:gd name="connsiteY0" fmla="*/ 12162 h 993392"/>
                      <a:gd name="connsiteX1" fmla="*/ 141818 w 331861"/>
                      <a:gd name="connsiteY1" fmla="*/ 274472 h 993392"/>
                      <a:gd name="connsiteX2" fmla="*/ 303625 w 331861"/>
                      <a:gd name="connsiteY2" fmla="*/ 732 h 993392"/>
                      <a:gd name="connsiteX3" fmla="*/ 296602 w 331861"/>
                      <a:gd name="connsiteY3" fmla="*/ 92099 h 993392"/>
                      <a:gd name="connsiteX4" fmla="*/ 321703 w 331861"/>
                      <a:gd name="connsiteY4" fmla="*/ 138916 h 993392"/>
                      <a:gd name="connsiteX5" fmla="*/ 262698 w 331861"/>
                      <a:gd name="connsiteY5" fmla="*/ 282653 h 993392"/>
                      <a:gd name="connsiteX6" fmla="*/ 319164 w 331861"/>
                      <a:gd name="connsiteY6" fmla="*/ 344657 h 993392"/>
                      <a:gd name="connsiteX7" fmla="*/ 319161 w 331861"/>
                      <a:gd name="connsiteY7" fmla="*/ 453877 h 993392"/>
                      <a:gd name="connsiteX8" fmla="*/ 264216 w 331861"/>
                      <a:gd name="connsiteY8" fmla="*/ 535590 h 993392"/>
                      <a:gd name="connsiteX9" fmla="*/ 301386 w 331861"/>
                      <a:gd name="connsiteY9" fmla="*/ 712957 h 993392"/>
                      <a:gd name="connsiteX10" fmla="*/ 271189 w 331861"/>
                      <a:gd name="connsiteY10" fmla="*/ 773972 h 993392"/>
                      <a:gd name="connsiteX11" fmla="*/ 303926 w 331861"/>
                      <a:gd name="connsiteY11" fmla="*/ 921236 h 993392"/>
                      <a:gd name="connsiteX12" fmla="*/ 303625 w 331861"/>
                      <a:gd name="connsiteY12" fmla="*/ 993017 h 993392"/>
                      <a:gd name="connsiteX13" fmla="*/ 140403 w 331861"/>
                      <a:gd name="connsiteY13" fmla="*/ 794371 h 993392"/>
                      <a:gd name="connsiteX14" fmla="*/ 9525 w 331861"/>
                      <a:gd name="connsiteY14" fmla="*/ 993017 h 993392"/>
                      <a:gd name="connsiteX0" fmla="*/ 0 w 331861"/>
                      <a:gd name="connsiteY0" fmla="*/ 12162 h 993392"/>
                      <a:gd name="connsiteX1" fmla="*/ 141818 w 331861"/>
                      <a:gd name="connsiteY1" fmla="*/ 274472 h 993392"/>
                      <a:gd name="connsiteX2" fmla="*/ 303625 w 331861"/>
                      <a:gd name="connsiteY2" fmla="*/ 732 h 993392"/>
                      <a:gd name="connsiteX3" fmla="*/ 296602 w 331861"/>
                      <a:gd name="connsiteY3" fmla="*/ 92099 h 993392"/>
                      <a:gd name="connsiteX4" fmla="*/ 321703 w 331861"/>
                      <a:gd name="connsiteY4" fmla="*/ 138916 h 993392"/>
                      <a:gd name="connsiteX5" fmla="*/ 262698 w 331861"/>
                      <a:gd name="connsiteY5" fmla="*/ 282653 h 993392"/>
                      <a:gd name="connsiteX6" fmla="*/ 319164 w 331861"/>
                      <a:gd name="connsiteY6" fmla="*/ 344657 h 993392"/>
                      <a:gd name="connsiteX7" fmla="*/ 319161 w 331861"/>
                      <a:gd name="connsiteY7" fmla="*/ 453877 h 993392"/>
                      <a:gd name="connsiteX8" fmla="*/ 264216 w 331861"/>
                      <a:gd name="connsiteY8" fmla="*/ 535590 h 993392"/>
                      <a:gd name="connsiteX9" fmla="*/ 301386 w 331861"/>
                      <a:gd name="connsiteY9" fmla="*/ 712957 h 993392"/>
                      <a:gd name="connsiteX10" fmla="*/ 271189 w 331861"/>
                      <a:gd name="connsiteY10" fmla="*/ 773972 h 993392"/>
                      <a:gd name="connsiteX11" fmla="*/ 303926 w 331861"/>
                      <a:gd name="connsiteY11" fmla="*/ 921236 h 993392"/>
                      <a:gd name="connsiteX12" fmla="*/ 303625 w 331861"/>
                      <a:gd name="connsiteY12" fmla="*/ 993017 h 993392"/>
                      <a:gd name="connsiteX13" fmla="*/ 140403 w 331861"/>
                      <a:gd name="connsiteY13" fmla="*/ 794371 h 993392"/>
                      <a:gd name="connsiteX14" fmla="*/ 9525 w 331861"/>
                      <a:gd name="connsiteY14" fmla="*/ 993017 h 993392"/>
                      <a:gd name="connsiteX0" fmla="*/ 0 w 331861"/>
                      <a:gd name="connsiteY0" fmla="*/ 12026 h 993256"/>
                      <a:gd name="connsiteX1" fmla="*/ 141818 w 331861"/>
                      <a:gd name="connsiteY1" fmla="*/ 274336 h 993256"/>
                      <a:gd name="connsiteX2" fmla="*/ 303625 w 331861"/>
                      <a:gd name="connsiteY2" fmla="*/ 596 h 993256"/>
                      <a:gd name="connsiteX3" fmla="*/ 296602 w 331861"/>
                      <a:gd name="connsiteY3" fmla="*/ 91963 h 993256"/>
                      <a:gd name="connsiteX4" fmla="*/ 321703 w 331861"/>
                      <a:gd name="connsiteY4" fmla="*/ 138780 h 993256"/>
                      <a:gd name="connsiteX5" fmla="*/ 262698 w 331861"/>
                      <a:gd name="connsiteY5" fmla="*/ 282517 h 993256"/>
                      <a:gd name="connsiteX6" fmla="*/ 319164 w 331861"/>
                      <a:gd name="connsiteY6" fmla="*/ 344521 h 993256"/>
                      <a:gd name="connsiteX7" fmla="*/ 319161 w 331861"/>
                      <a:gd name="connsiteY7" fmla="*/ 453741 h 993256"/>
                      <a:gd name="connsiteX8" fmla="*/ 264216 w 331861"/>
                      <a:gd name="connsiteY8" fmla="*/ 535454 h 993256"/>
                      <a:gd name="connsiteX9" fmla="*/ 301386 w 331861"/>
                      <a:gd name="connsiteY9" fmla="*/ 712821 h 993256"/>
                      <a:gd name="connsiteX10" fmla="*/ 271189 w 331861"/>
                      <a:gd name="connsiteY10" fmla="*/ 773836 h 993256"/>
                      <a:gd name="connsiteX11" fmla="*/ 303926 w 331861"/>
                      <a:gd name="connsiteY11" fmla="*/ 921100 h 993256"/>
                      <a:gd name="connsiteX12" fmla="*/ 303625 w 331861"/>
                      <a:gd name="connsiteY12" fmla="*/ 992881 h 993256"/>
                      <a:gd name="connsiteX13" fmla="*/ 140403 w 331861"/>
                      <a:gd name="connsiteY13" fmla="*/ 794235 h 993256"/>
                      <a:gd name="connsiteX14" fmla="*/ 9525 w 331861"/>
                      <a:gd name="connsiteY14" fmla="*/ 992881 h 993256"/>
                      <a:gd name="connsiteX0" fmla="*/ 0 w 331861"/>
                      <a:gd name="connsiteY0" fmla="*/ 12026 h 993668"/>
                      <a:gd name="connsiteX1" fmla="*/ 141818 w 331861"/>
                      <a:gd name="connsiteY1" fmla="*/ 274336 h 993668"/>
                      <a:gd name="connsiteX2" fmla="*/ 303625 w 331861"/>
                      <a:gd name="connsiteY2" fmla="*/ 596 h 993668"/>
                      <a:gd name="connsiteX3" fmla="*/ 296602 w 331861"/>
                      <a:gd name="connsiteY3" fmla="*/ 91963 h 993668"/>
                      <a:gd name="connsiteX4" fmla="*/ 321703 w 331861"/>
                      <a:gd name="connsiteY4" fmla="*/ 138780 h 993668"/>
                      <a:gd name="connsiteX5" fmla="*/ 262698 w 331861"/>
                      <a:gd name="connsiteY5" fmla="*/ 282517 h 993668"/>
                      <a:gd name="connsiteX6" fmla="*/ 319164 w 331861"/>
                      <a:gd name="connsiteY6" fmla="*/ 344521 h 993668"/>
                      <a:gd name="connsiteX7" fmla="*/ 319161 w 331861"/>
                      <a:gd name="connsiteY7" fmla="*/ 453741 h 993668"/>
                      <a:gd name="connsiteX8" fmla="*/ 264216 w 331861"/>
                      <a:gd name="connsiteY8" fmla="*/ 535454 h 993668"/>
                      <a:gd name="connsiteX9" fmla="*/ 301386 w 331861"/>
                      <a:gd name="connsiteY9" fmla="*/ 712821 h 993668"/>
                      <a:gd name="connsiteX10" fmla="*/ 271189 w 331861"/>
                      <a:gd name="connsiteY10" fmla="*/ 773836 h 993668"/>
                      <a:gd name="connsiteX11" fmla="*/ 303926 w 331861"/>
                      <a:gd name="connsiteY11" fmla="*/ 921100 h 993668"/>
                      <a:gd name="connsiteX12" fmla="*/ 303625 w 331861"/>
                      <a:gd name="connsiteY12" fmla="*/ 992881 h 993668"/>
                      <a:gd name="connsiteX13" fmla="*/ 140403 w 331861"/>
                      <a:gd name="connsiteY13" fmla="*/ 794235 h 993668"/>
                      <a:gd name="connsiteX14" fmla="*/ 9525 w 331861"/>
                      <a:gd name="connsiteY14" fmla="*/ 992881 h 993668"/>
                      <a:gd name="connsiteX0" fmla="*/ 0 w 331861"/>
                      <a:gd name="connsiteY0" fmla="*/ 12026 h 993396"/>
                      <a:gd name="connsiteX1" fmla="*/ 141818 w 331861"/>
                      <a:gd name="connsiteY1" fmla="*/ 274336 h 993396"/>
                      <a:gd name="connsiteX2" fmla="*/ 303625 w 331861"/>
                      <a:gd name="connsiteY2" fmla="*/ 596 h 993396"/>
                      <a:gd name="connsiteX3" fmla="*/ 296602 w 331861"/>
                      <a:gd name="connsiteY3" fmla="*/ 91963 h 993396"/>
                      <a:gd name="connsiteX4" fmla="*/ 321703 w 331861"/>
                      <a:gd name="connsiteY4" fmla="*/ 138780 h 993396"/>
                      <a:gd name="connsiteX5" fmla="*/ 262698 w 331861"/>
                      <a:gd name="connsiteY5" fmla="*/ 282517 h 993396"/>
                      <a:gd name="connsiteX6" fmla="*/ 319164 w 331861"/>
                      <a:gd name="connsiteY6" fmla="*/ 344521 h 993396"/>
                      <a:gd name="connsiteX7" fmla="*/ 319161 w 331861"/>
                      <a:gd name="connsiteY7" fmla="*/ 453741 h 993396"/>
                      <a:gd name="connsiteX8" fmla="*/ 264216 w 331861"/>
                      <a:gd name="connsiteY8" fmla="*/ 535454 h 993396"/>
                      <a:gd name="connsiteX9" fmla="*/ 301386 w 331861"/>
                      <a:gd name="connsiteY9" fmla="*/ 712821 h 993396"/>
                      <a:gd name="connsiteX10" fmla="*/ 271189 w 331861"/>
                      <a:gd name="connsiteY10" fmla="*/ 773836 h 993396"/>
                      <a:gd name="connsiteX11" fmla="*/ 303926 w 331861"/>
                      <a:gd name="connsiteY11" fmla="*/ 921100 h 993396"/>
                      <a:gd name="connsiteX12" fmla="*/ 303625 w 331861"/>
                      <a:gd name="connsiteY12" fmla="*/ 992881 h 993396"/>
                      <a:gd name="connsiteX13" fmla="*/ 151018 w 331861"/>
                      <a:gd name="connsiteY13" fmla="*/ 739130 h 993396"/>
                      <a:gd name="connsiteX14" fmla="*/ 9525 w 331861"/>
                      <a:gd name="connsiteY14" fmla="*/ 992881 h 993396"/>
                      <a:gd name="connsiteX0" fmla="*/ 0 w 331861"/>
                      <a:gd name="connsiteY0" fmla="*/ 12026 h 993396"/>
                      <a:gd name="connsiteX1" fmla="*/ 141818 w 331861"/>
                      <a:gd name="connsiteY1" fmla="*/ 274336 h 993396"/>
                      <a:gd name="connsiteX2" fmla="*/ 303625 w 331861"/>
                      <a:gd name="connsiteY2" fmla="*/ 596 h 993396"/>
                      <a:gd name="connsiteX3" fmla="*/ 296602 w 331861"/>
                      <a:gd name="connsiteY3" fmla="*/ 91963 h 993396"/>
                      <a:gd name="connsiteX4" fmla="*/ 321703 w 331861"/>
                      <a:gd name="connsiteY4" fmla="*/ 138780 h 993396"/>
                      <a:gd name="connsiteX5" fmla="*/ 262698 w 331861"/>
                      <a:gd name="connsiteY5" fmla="*/ 282517 h 993396"/>
                      <a:gd name="connsiteX6" fmla="*/ 319164 w 331861"/>
                      <a:gd name="connsiteY6" fmla="*/ 344521 h 993396"/>
                      <a:gd name="connsiteX7" fmla="*/ 319161 w 331861"/>
                      <a:gd name="connsiteY7" fmla="*/ 453741 h 993396"/>
                      <a:gd name="connsiteX8" fmla="*/ 264216 w 331861"/>
                      <a:gd name="connsiteY8" fmla="*/ 535454 h 993396"/>
                      <a:gd name="connsiteX9" fmla="*/ 301386 w 331861"/>
                      <a:gd name="connsiteY9" fmla="*/ 712821 h 993396"/>
                      <a:gd name="connsiteX10" fmla="*/ 271189 w 331861"/>
                      <a:gd name="connsiteY10" fmla="*/ 773836 h 993396"/>
                      <a:gd name="connsiteX11" fmla="*/ 303926 w 331861"/>
                      <a:gd name="connsiteY11" fmla="*/ 921100 h 993396"/>
                      <a:gd name="connsiteX12" fmla="*/ 303625 w 331861"/>
                      <a:gd name="connsiteY12" fmla="*/ 992881 h 993396"/>
                      <a:gd name="connsiteX13" fmla="*/ 151018 w 331861"/>
                      <a:gd name="connsiteY13" fmla="*/ 739130 h 993396"/>
                      <a:gd name="connsiteX14" fmla="*/ 9525 w 331861"/>
                      <a:gd name="connsiteY14" fmla="*/ 992881 h 993396"/>
                      <a:gd name="connsiteX0" fmla="*/ 0 w 331861"/>
                      <a:gd name="connsiteY0" fmla="*/ 12026 h 993396"/>
                      <a:gd name="connsiteX1" fmla="*/ 141818 w 331861"/>
                      <a:gd name="connsiteY1" fmla="*/ 274336 h 993396"/>
                      <a:gd name="connsiteX2" fmla="*/ 303625 w 331861"/>
                      <a:gd name="connsiteY2" fmla="*/ 596 h 993396"/>
                      <a:gd name="connsiteX3" fmla="*/ 296602 w 331861"/>
                      <a:gd name="connsiteY3" fmla="*/ 91963 h 993396"/>
                      <a:gd name="connsiteX4" fmla="*/ 321703 w 331861"/>
                      <a:gd name="connsiteY4" fmla="*/ 138780 h 993396"/>
                      <a:gd name="connsiteX5" fmla="*/ 262698 w 331861"/>
                      <a:gd name="connsiteY5" fmla="*/ 282517 h 993396"/>
                      <a:gd name="connsiteX6" fmla="*/ 319164 w 331861"/>
                      <a:gd name="connsiteY6" fmla="*/ 344521 h 993396"/>
                      <a:gd name="connsiteX7" fmla="*/ 319161 w 331861"/>
                      <a:gd name="connsiteY7" fmla="*/ 453741 h 993396"/>
                      <a:gd name="connsiteX8" fmla="*/ 291814 w 331861"/>
                      <a:gd name="connsiteY8" fmla="*/ 535454 h 993396"/>
                      <a:gd name="connsiteX9" fmla="*/ 301386 w 331861"/>
                      <a:gd name="connsiteY9" fmla="*/ 712821 h 993396"/>
                      <a:gd name="connsiteX10" fmla="*/ 271189 w 331861"/>
                      <a:gd name="connsiteY10" fmla="*/ 773836 h 993396"/>
                      <a:gd name="connsiteX11" fmla="*/ 303926 w 331861"/>
                      <a:gd name="connsiteY11" fmla="*/ 921100 h 993396"/>
                      <a:gd name="connsiteX12" fmla="*/ 303625 w 331861"/>
                      <a:gd name="connsiteY12" fmla="*/ 992881 h 993396"/>
                      <a:gd name="connsiteX13" fmla="*/ 151018 w 331861"/>
                      <a:gd name="connsiteY13" fmla="*/ 739130 h 993396"/>
                      <a:gd name="connsiteX14" fmla="*/ 9525 w 331861"/>
                      <a:gd name="connsiteY14" fmla="*/ 992881 h 993396"/>
                      <a:gd name="connsiteX0" fmla="*/ 0 w 331861"/>
                      <a:gd name="connsiteY0" fmla="*/ 12026 h 993396"/>
                      <a:gd name="connsiteX1" fmla="*/ 141818 w 331861"/>
                      <a:gd name="connsiteY1" fmla="*/ 274336 h 993396"/>
                      <a:gd name="connsiteX2" fmla="*/ 303625 w 331861"/>
                      <a:gd name="connsiteY2" fmla="*/ 596 h 993396"/>
                      <a:gd name="connsiteX3" fmla="*/ 296602 w 331861"/>
                      <a:gd name="connsiteY3" fmla="*/ 91963 h 993396"/>
                      <a:gd name="connsiteX4" fmla="*/ 321703 w 331861"/>
                      <a:gd name="connsiteY4" fmla="*/ 138780 h 993396"/>
                      <a:gd name="connsiteX5" fmla="*/ 262698 w 331861"/>
                      <a:gd name="connsiteY5" fmla="*/ 282517 h 993396"/>
                      <a:gd name="connsiteX6" fmla="*/ 319164 w 331861"/>
                      <a:gd name="connsiteY6" fmla="*/ 344521 h 993396"/>
                      <a:gd name="connsiteX7" fmla="*/ 298204 w 331861"/>
                      <a:gd name="connsiteY7" fmla="*/ 401317 h 993396"/>
                      <a:gd name="connsiteX8" fmla="*/ 319161 w 331861"/>
                      <a:gd name="connsiteY8" fmla="*/ 453741 h 993396"/>
                      <a:gd name="connsiteX9" fmla="*/ 291814 w 331861"/>
                      <a:gd name="connsiteY9" fmla="*/ 535454 h 993396"/>
                      <a:gd name="connsiteX10" fmla="*/ 301386 w 331861"/>
                      <a:gd name="connsiteY10" fmla="*/ 712821 h 993396"/>
                      <a:gd name="connsiteX11" fmla="*/ 271189 w 331861"/>
                      <a:gd name="connsiteY11" fmla="*/ 773836 h 993396"/>
                      <a:gd name="connsiteX12" fmla="*/ 303926 w 331861"/>
                      <a:gd name="connsiteY12" fmla="*/ 921100 h 993396"/>
                      <a:gd name="connsiteX13" fmla="*/ 303625 w 331861"/>
                      <a:gd name="connsiteY13" fmla="*/ 992881 h 993396"/>
                      <a:gd name="connsiteX14" fmla="*/ 151018 w 331861"/>
                      <a:gd name="connsiteY14" fmla="*/ 739130 h 993396"/>
                      <a:gd name="connsiteX15" fmla="*/ 9525 w 331861"/>
                      <a:gd name="connsiteY15" fmla="*/ 992881 h 993396"/>
                      <a:gd name="connsiteX0" fmla="*/ 0 w 331861"/>
                      <a:gd name="connsiteY0" fmla="*/ 12026 h 993396"/>
                      <a:gd name="connsiteX1" fmla="*/ 141818 w 331861"/>
                      <a:gd name="connsiteY1" fmla="*/ 274336 h 993396"/>
                      <a:gd name="connsiteX2" fmla="*/ 303625 w 331861"/>
                      <a:gd name="connsiteY2" fmla="*/ 596 h 993396"/>
                      <a:gd name="connsiteX3" fmla="*/ 296602 w 331861"/>
                      <a:gd name="connsiteY3" fmla="*/ 91963 h 993396"/>
                      <a:gd name="connsiteX4" fmla="*/ 321703 w 331861"/>
                      <a:gd name="connsiteY4" fmla="*/ 138780 h 993396"/>
                      <a:gd name="connsiteX5" fmla="*/ 262698 w 331861"/>
                      <a:gd name="connsiteY5" fmla="*/ 282517 h 993396"/>
                      <a:gd name="connsiteX6" fmla="*/ 319164 w 331861"/>
                      <a:gd name="connsiteY6" fmla="*/ 344521 h 993396"/>
                      <a:gd name="connsiteX7" fmla="*/ 298204 w 331861"/>
                      <a:gd name="connsiteY7" fmla="*/ 401317 h 993396"/>
                      <a:gd name="connsiteX8" fmla="*/ 319161 w 331861"/>
                      <a:gd name="connsiteY8" fmla="*/ 453741 h 993396"/>
                      <a:gd name="connsiteX9" fmla="*/ 291814 w 331861"/>
                      <a:gd name="connsiteY9" fmla="*/ 535454 h 993396"/>
                      <a:gd name="connsiteX10" fmla="*/ 301386 w 331861"/>
                      <a:gd name="connsiteY10" fmla="*/ 712821 h 993396"/>
                      <a:gd name="connsiteX11" fmla="*/ 281096 w 331861"/>
                      <a:gd name="connsiteY11" fmla="*/ 800190 h 993396"/>
                      <a:gd name="connsiteX12" fmla="*/ 303926 w 331861"/>
                      <a:gd name="connsiteY12" fmla="*/ 921100 h 993396"/>
                      <a:gd name="connsiteX13" fmla="*/ 303625 w 331861"/>
                      <a:gd name="connsiteY13" fmla="*/ 992881 h 993396"/>
                      <a:gd name="connsiteX14" fmla="*/ 151018 w 331861"/>
                      <a:gd name="connsiteY14" fmla="*/ 739130 h 993396"/>
                      <a:gd name="connsiteX15" fmla="*/ 9525 w 331861"/>
                      <a:gd name="connsiteY15" fmla="*/ 992881 h 993396"/>
                      <a:gd name="connsiteX0" fmla="*/ 0 w 331861"/>
                      <a:gd name="connsiteY0" fmla="*/ 12026 h 993396"/>
                      <a:gd name="connsiteX1" fmla="*/ 141818 w 331861"/>
                      <a:gd name="connsiteY1" fmla="*/ 274336 h 993396"/>
                      <a:gd name="connsiteX2" fmla="*/ 303625 w 331861"/>
                      <a:gd name="connsiteY2" fmla="*/ 596 h 993396"/>
                      <a:gd name="connsiteX3" fmla="*/ 296602 w 331861"/>
                      <a:gd name="connsiteY3" fmla="*/ 91963 h 993396"/>
                      <a:gd name="connsiteX4" fmla="*/ 321703 w 331861"/>
                      <a:gd name="connsiteY4" fmla="*/ 138780 h 993396"/>
                      <a:gd name="connsiteX5" fmla="*/ 262698 w 331861"/>
                      <a:gd name="connsiteY5" fmla="*/ 282517 h 993396"/>
                      <a:gd name="connsiteX6" fmla="*/ 319164 w 331861"/>
                      <a:gd name="connsiteY6" fmla="*/ 344521 h 993396"/>
                      <a:gd name="connsiteX7" fmla="*/ 298204 w 331861"/>
                      <a:gd name="connsiteY7" fmla="*/ 401317 h 993396"/>
                      <a:gd name="connsiteX8" fmla="*/ 319161 w 331861"/>
                      <a:gd name="connsiteY8" fmla="*/ 453741 h 993396"/>
                      <a:gd name="connsiteX9" fmla="*/ 291814 w 331861"/>
                      <a:gd name="connsiteY9" fmla="*/ 535454 h 993396"/>
                      <a:gd name="connsiteX10" fmla="*/ 301386 w 331861"/>
                      <a:gd name="connsiteY10" fmla="*/ 712821 h 993396"/>
                      <a:gd name="connsiteX11" fmla="*/ 281096 w 331861"/>
                      <a:gd name="connsiteY11" fmla="*/ 800190 h 993396"/>
                      <a:gd name="connsiteX12" fmla="*/ 303926 w 331861"/>
                      <a:gd name="connsiteY12" fmla="*/ 921100 h 993396"/>
                      <a:gd name="connsiteX13" fmla="*/ 303625 w 331861"/>
                      <a:gd name="connsiteY13" fmla="*/ 992881 h 993396"/>
                      <a:gd name="connsiteX14" fmla="*/ 151018 w 331861"/>
                      <a:gd name="connsiteY14" fmla="*/ 739130 h 993396"/>
                      <a:gd name="connsiteX15" fmla="*/ 9525 w 331861"/>
                      <a:gd name="connsiteY15" fmla="*/ 992881 h 993396"/>
                      <a:gd name="connsiteX0" fmla="*/ 0 w 331861"/>
                      <a:gd name="connsiteY0" fmla="*/ 12026 h 993396"/>
                      <a:gd name="connsiteX1" fmla="*/ 141818 w 331861"/>
                      <a:gd name="connsiteY1" fmla="*/ 274336 h 993396"/>
                      <a:gd name="connsiteX2" fmla="*/ 303625 w 331861"/>
                      <a:gd name="connsiteY2" fmla="*/ 596 h 993396"/>
                      <a:gd name="connsiteX3" fmla="*/ 296602 w 331861"/>
                      <a:gd name="connsiteY3" fmla="*/ 91963 h 993396"/>
                      <a:gd name="connsiteX4" fmla="*/ 321703 w 331861"/>
                      <a:gd name="connsiteY4" fmla="*/ 138780 h 993396"/>
                      <a:gd name="connsiteX5" fmla="*/ 262698 w 331861"/>
                      <a:gd name="connsiteY5" fmla="*/ 282517 h 993396"/>
                      <a:gd name="connsiteX6" fmla="*/ 319164 w 331861"/>
                      <a:gd name="connsiteY6" fmla="*/ 344521 h 993396"/>
                      <a:gd name="connsiteX7" fmla="*/ 298204 w 331861"/>
                      <a:gd name="connsiteY7" fmla="*/ 401317 h 993396"/>
                      <a:gd name="connsiteX8" fmla="*/ 319161 w 331861"/>
                      <a:gd name="connsiteY8" fmla="*/ 453741 h 993396"/>
                      <a:gd name="connsiteX9" fmla="*/ 291814 w 331861"/>
                      <a:gd name="connsiteY9" fmla="*/ 535454 h 993396"/>
                      <a:gd name="connsiteX10" fmla="*/ 301386 w 331861"/>
                      <a:gd name="connsiteY10" fmla="*/ 712821 h 993396"/>
                      <a:gd name="connsiteX11" fmla="*/ 281096 w 331861"/>
                      <a:gd name="connsiteY11" fmla="*/ 800190 h 993396"/>
                      <a:gd name="connsiteX12" fmla="*/ 303926 w 331861"/>
                      <a:gd name="connsiteY12" fmla="*/ 921100 h 993396"/>
                      <a:gd name="connsiteX13" fmla="*/ 303625 w 331861"/>
                      <a:gd name="connsiteY13" fmla="*/ 992881 h 993396"/>
                      <a:gd name="connsiteX14" fmla="*/ 151018 w 331861"/>
                      <a:gd name="connsiteY14" fmla="*/ 739130 h 993396"/>
                      <a:gd name="connsiteX15" fmla="*/ 9525 w 331861"/>
                      <a:gd name="connsiteY15" fmla="*/ 992881 h 993396"/>
                      <a:gd name="connsiteX0" fmla="*/ 0 w 331861"/>
                      <a:gd name="connsiteY0" fmla="*/ 12026 h 993396"/>
                      <a:gd name="connsiteX1" fmla="*/ 141818 w 331861"/>
                      <a:gd name="connsiteY1" fmla="*/ 274336 h 993396"/>
                      <a:gd name="connsiteX2" fmla="*/ 303625 w 331861"/>
                      <a:gd name="connsiteY2" fmla="*/ 596 h 993396"/>
                      <a:gd name="connsiteX3" fmla="*/ 296602 w 331861"/>
                      <a:gd name="connsiteY3" fmla="*/ 91963 h 993396"/>
                      <a:gd name="connsiteX4" fmla="*/ 321703 w 331861"/>
                      <a:gd name="connsiteY4" fmla="*/ 138780 h 993396"/>
                      <a:gd name="connsiteX5" fmla="*/ 262698 w 331861"/>
                      <a:gd name="connsiteY5" fmla="*/ 282517 h 993396"/>
                      <a:gd name="connsiteX6" fmla="*/ 319164 w 331861"/>
                      <a:gd name="connsiteY6" fmla="*/ 344521 h 993396"/>
                      <a:gd name="connsiteX7" fmla="*/ 288298 w 331861"/>
                      <a:gd name="connsiteY7" fmla="*/ 401317 h 993396"/>
                      <a:gd name="connsiteX8" fmla="*/ 319161 w 331861"/>
                      <a:gd name="connsiteY8" fmla="*/ 453741 h 993396"/>
                      <a:gd name="connsiteX9" fmla="*/ 291814 w 331861"/>
                      <a:gd name="connsiteY9" fmla="*/ 535454 h 993396"/>
                      <a:gd name="connsiteX10" fmla="*/ 301386 w 331861"/>
                      <a:gd name="connsiteY10" fmla="*/ 712821 h 993396"/>
                      <a:gd name="connsiteX11" fmla="*/ 281096 w 331861"/>
                      <a:gd name="connsiteY11" fmla="*/ 800190 h 993396"/>
                      <a:gd name="connsiteX12" fmla="*/ 303926 w 331861"/>
                      <a:gd name="connsiteY12" fmla="*/ 921100 h 993396"/>
                      <a:gd name="connsiteX13" fmla="*/ 303625 w 331861"/>
                      <a:gd name="connsiteY13" fmla="*/ 992881 h 993396"/>
                      <a:gd name="connsiteX14" fmla="*/ 151018 w 331861"/>
                      <a:gd name="connsiteY14" fmla="*/ 739130 h 993396"/>
                      <a:gd name="connsiteX15" fmla="*/ 9525 w 331861"/>
                      <a:gd name="connsiteY15" fmla="*/ 992881 h 993396"/>
                      <a:gd name="connsiteX0" fmla="*/ 0 w 331861"/>
                      <a:gd name="connsiteY0" fmla="*/ 12026 h 993396"/>
                      <a:gd name="connsiteX1" fmla="*/ 141818 w 331861"/>
                      <a:gd name="connsiteY1" fmla="*/ 274336 h 993396"/>
                      <a:gd name="connsiteX2" fmla="*/ 303625 w 331861"/>
                      <a:gd name="connsiteY2" fmla="*/ 596 h 993396"/>
                      <a:gd name="connsiteX3" fmla="*/ 296602 w 331861"/>
                      <a:gd name="connsiteY3" fmla="*/ 91963 h 993396"/>
                      <a:gd name="connsiteX4" fmla="*/ 321703 w 331861"/>
                      <a:gd name="connsiteY4" fmla="*/ 138780 h 993396"/>
                      <a:gd name="connsiteX5" fmla="*/ 262698 w 331861"/>
                      <a:gd name="connsiteY5" fmla="*/ 282517 h 993396"/>
                      <a:gd name="connsiteX6" fmla="*/ 319164 w 331861"/>
                      <a:gd name="connsiteY6" fmla="*/ 344521 h 993396"/>
                      <a:gd name="connsiteX7" fmla="*/ 288298 w 331861"/>
                      <a:gd name="connsiteY7" fmla="*/ 401317 h 993396"/>
                      <a:gd name="connsiteX8" fmla="*/ 307403 w 331861"/>
                      <a:gd name="connsiteY8" fmla="*/ 432462 h 993396"/>
                      <a:gd name="connsiteX9" fmla="*/ 319161 w 331861"/>
                      <a:gd name="connsiteY9" fmla="*/ 453741 h 993396"/>
                      <a:gd name="connsiteX10" fmla="*/ 291814 w 331861"/>
                      <a:gd name="connsiteY10" fmla="*/ 535454 h 993396"/>
                      <a:gd name="connsiteX11" fmla="*/ 301386 w 331861"/>
                      <a:gd name="connsiteY11" fmla="*/ 712821 h 993396"/>
                      <a:gd name="connsiteX12" fmla="*/ 281096 w 331861"/>
                      <a:gd name="connsiteY12" fmla="*/ 800190 h 993396"/>
                      <a:gd name="connsiteX13" fmla="*/ 303926 w 331861"/>
                      <a:gd name="connsiteY13" fmla="*/ 921100 h 993396"/>
                      <a:gd name="connsiteX14" fmla="*/ 303625 w 331861"/>
                      <a:gd name="connsiteY14" fmla="*/ 992881 h 993396"/>
                      <a:gd name="connsiteX15" fmla="*/ 151018 w 331861"/>
                      <a:gd name="connsiteY15" fmla="*/ 739130 h 993396"/>
                      <a:gd name="connsiteX16" fmla="*/ 9525 w 331861"/>
                      <a:gd name="connsiteY16" fmla="*/ 992881 h 993396"/>
                      <a:gd name="connsiteX0" fmla="*/ 0 w 331861"/>
                      <a:gd name="connsiteY0" fmla="*/ 12026 h 993396"/>
                      <a:gd name="connsiteX1" fmla="*/ 141818 w 331861"/>
                      <a:gd name="connsiteY1" fmla="*/ 274336 h 993396"/>
                      <a:gd name="connsiteX2" fmla="*/ 303625 w 331861"/>
                      <a:gd name="connsiteY2" fmla="*/ 596 h 993396"/>
                      <a:gd name="connsiteX3" fmla="*/ 296602 w 331861"/>
                      <a:gd name="connsiteY3" fmla="*/ 91963 h 993396"/>
                      <a:gd name="connsiteX4" fmla="*/ 321703 w 331861"/>
                      <a:gd name="connsiteY4" fmla="*/ 138780 h 993396"/>
                      <a:gd name="connsiteX5" fmla="*/ 262698 w 331861"/>
                      <a:gd name="connsiteY5" fmla="*/ 282517 h 993396"/>
                      <a:gd name="connsiteX6" fmla="*/ 319164 w 331861"/>
                      <a:gd name="connsiteY6" fmla="*/ 344521 h 993396"/>
                      <a:gd name="connsiteX7" fmla="*/ 288298 w 331861"/>
                      <a:gd name="connsiteY7" fmla="*/ 401317 h 993396"/>
                      <a:gd name="connsiteX8" fmla="*/ 307403 w 331861"/>
                      <a:gd name="connsiteY8" fmla="*/ 432462 h 993396"/>
                      <a:gd name="connsiteX9" fmla="*/ 319161 w 331861"/>
                      <a:gd name="connsiteY9" fmla="*/ 453741 h 993396"/>
                      <a:gd name="connsiteX10" fmla="*/ 291814 w 331861"/>
                      <a:gd name="connsiteY10" fmla="*/ 535454 h 993396"/>
                      <a:gd name="connsiteX11" fmla="*/ 303510 w 331861"/>
                      <a:gd name="connsiteY11" fmla="*/ 679278 h 993396"/>
                      <a:gd name="connsiteX12" fmla="*/ 281096 w 331861"/>
                      <a:gd name="connsiteY12" fmla="*/ 800190 h 993396"/>
                      <a:gd name="connsiteX13" fmla="*/ 303926 w 331861"/>
                      <a:gd name="connsiteY13" fmla="*/ 921100 h 993396"/>
                      <a:gd name="connsiteX14" fmla="*/ 303625 w 331861"/>
                      <a:gd name="connsiteY14" fmla="*/ 992881 h 993396"/>
                      <a:gd name="connsiteX15" fmla="*/ 151018 w 331861"/>
                      <a:gd name="connsiteY15" fmla="*/ 739130 h 993396"/>
                      <a:gd name="connsiteX16" fmla="*/ 9525 w 331861"/>
                      <a:gd name="connsiteY16" fmla="*/ 992881 h 993396"/>
                      <a:gd name="connsiteX0" fmla="*/ 0 w 331861"/>
                      <a:gd name="connsiteY0" fmla="*/ 12026 h 993396"/>
                      <a:gd name="connsiteX1" fmla="*/ 141818 w 331861"/>
                      <a:gd name="connsiteY1" fmla="*/ 274336 h 993396"/>
                      <a:gd name="connsiteX2" fmla="*/ 303625 w 331861"/>
                      <a:gd name="connsiteY2" fmla="*/ 596 h 993396"/>
                      <a:gd name="connsiteX3" fmla="*/ 296602 w 331861"/>
                      <a:gd name="connsiteY3" fmla="*/ 91963 h 993396"/>
                      <a:gd name="connsiteX4" fmla="*/ 321703 w 331861"/>
                      <a:gd name="connsiteY4" fmla="*/ 138780 h 993396"/>
                      <a:gd name="connsiteX5" fmla="*/ 262698 w 331861"/>
                      <a:gd name="connsiteY5" fmla="*/ 282517 h 993396"/>
                      <a:gd name="connsiteX6" fmla="*/ 319164 w 331861"/>
                      <a:gd name="connsiteY6" fmla="*/ 344521 h 993396"/>
                      <a:gd name="connsiteX7" fmla="*/ 288298 w 331861"/>
                      <a:gd name="connsiteY7" fmla="*/ 401317 h 993396"/>
                      <a:gd name="connsiteX8" fmla="*/ 307403 w 331861"/>
                      <a:gd name="connsiteY8" fmla="*/ 432462 h 993396"/>
                      <a:gd name="connsiteX9" fmla="*/ 319161 w 331861"/>
                      <a:gd name="connsiteY9" fmla="*/ 453741 h 993396"/>
                      <a:gd name="connsiteX10" fmla="*/ 291814 w 331861"/>
                      <a:gd name="connsiteY10" fmla="*/ 535454 h 993396"/>
                      <a:gd name="connsiteX11" fmla="*/ 303510 w 331861"/>
                      <a:gd name="connsiteY11" fmla="*/ 679278 h 993396"/>
                      <a:gd name="connsiteX12" fmla="*/ 281096 w 331861"/>
                      <a:gd name="connsiteY12" fmla="*/ 800190 h 993396"/>
                      <a:gd name="connsiteX13" fmla="*/ 303926 w 331861"/>
                      <a:gd name="connsiteY13" fmla="*/ 921100 h 993396"/>
                      <a:gd name="connsiteX14" fmla="*/ 303625 w 331861"/>
                      <a:gd name="connsiteY14" fmla="*/ 992881 h 993396"/>
                      <a:gd name="connsiteX15" fmla="*/ 151018 w 331861"/>
                      <a:gd name="connsiteY15" fmla="*/ 739130 h 993396"/>
                      <a:gd name="connsiteX16" fmla="*/ 9525 w 331861"/>
                      <a:gd name="connsiteY16" fmla="*/ 992881 h 993396"/>
                      <a:gd name="connsiteX0" fmla="*/ 0 w 331861"/>
                      <a:gd name="connsiteY0" fmla="*/ 12026 h 993396"/>
                      <a:gd name="connsiteX1" fmla="*/ 141818 w 331861"/>
                      <a:gd name="connsiteY1" fmla="*/ 274336 h 993396"/>
                      <a:gd name="connsiteX2" fmla="*/ 303625 w 331861"/>
                      <a:gd name="connsiteY2" fmla="*/ 596 h 993396"/>
                      <a:gd name="connsiteX3" fmla="*/ 296602 w 331861"/>
                      <a:gd name="connsiteY3" fmla="*/ 91963 h 993396"/>
                      <a:gd name="connsiteX4" fmla="*/ 321703 w 331861"/>
                      <a:gd name="connsiteY4" fmla="*/ 138780 h 993396"/>
                      <a:gd name="connsiteX5" fmla="*/ 262698 w 331861"/>
                      <a:gd name="connsiteY5" fmla="*/ 282517 h 993396"/>
                      <a:gd name="connsiteX6" fmla="*/ 319164 w 331861"/>
                      <a:gd name="connsiteY6" fmla="*/ 344521 h 993396"/>
                      <a:gd name="connsiteX7" fmla="*/ 288298 w 331861"/>
                      <a:gd name="connsiteY7" fmla="*/ 401317 h 993396"/>
                      <a:gd name="connsiteX8" fmla="*/ 307403 w 331861"/>
                      <a:gd name="connsiteY8" fmla="*/ 432462 h 993396"/>
                      <a:gd name="connsiteX9" fmla="*/ 319161 w 331861"/>
                      <a:gd name="connsiteY9" fmla="*/ 453741 h 993396"/>
                      <a:gd name="connsiteX10" fmla="*/ 307382 w 331861"/>
                      <a:gd name="connsiteY10" fmla="*/ 566600 h 993396"/>
                      <a:gd name="connsiteX11" fmla="*/ 303510 w 331861"/>
                      <a:gd name="connsiteY11" fmla="*/ 679278 h 993396"/>
                      <a:gd name="connsiteX12" fmla="*/ 281096 w 331861"/>
                      <a:gd name="connsiteY12" fmla="*/ 800190 h 993396"/>
                      <a:gd name="connsiteX13" fmla="*/ 303926 w 331861"/>
                      <a:gd name="connsiteY13" fmla="*/ 921100 h 993396"/>
                      <a:gd name="connsiteX14" fmla="*/ 303625 w 331861"/>
                      <a:gd name="connsiteY14" fmla="*/ 992881 h 993396"/>
                      <a:gd name="connsiteX15" fmla="*/ 151018 w 331861"/>
                      <a:gd name="connsiteY15" fmla="*/ 739130 h 993396"/>
                      <a:gd name="connsiteX16" fmla="*/ 9525 w 331861"/>
                      <a:gd name="connsiteY16" fmla="*/ 992881 h 993396"/>
                      <a:gd name="connsiteX0" fmla="*/ 0 w 331861"/>
                      <a:gd name="connsiteY0" fmla="*/ 12026 h 993396"/>
                      <a:gd name="connsiteX1" fmla="*/ 141818 w 331861"/>
                      <a:gd name="connsiteY1" fmla="*/ 274336 h 993396"/>
                      <a:gd name="connsiteX2" fmla="*/ 303625 w 331861"/>
                      <a:gd name="connsiteY2" fmla="*/ 596 h 993396"/>
                      <a:gd name="connsiteX3" fmla="*/ 296602 w 331861"/>
                      <a:gd name="connsiteY3" fmla="*/ 91963 h 993396"/>
                      <a:gd name="connsiteX4" fmla="*/ 321703 w 331861"/>
                      <a:gd name="connsiteY4" fmla="*/ 138780 h 993396"/>
                      <a:gd name="connsiteX5" fmla="*/ 262698 w 331861"/>
                      <a:gd name="connsiteY5" fmla="*/ 282517 h 993396"/>
                      <a:gd name="connsiteX6" fmla="*/ 319164 w 331861"/>
                      <a:gd name="connsiteY6" fmla="*/ 344521 h 993396"/>
                      <a:gd name="connsiteX7" fmla="*/ 288298 w 331861"/>
                      <a:gd name="connsiteY7" fmla="*/ 401317 h 993396"/>
                      <a:gd name="connsiteX8" fmla="*/ 307403 w 331861"/>
                      <a:gd name="connsiteY8" fmla="*/ 432462 h 993396"/>
                      <a:gd name="connsiteX9" fmla="*/ 319161 w 331861"/>
                      <a:gd name="connsiteY9" fmla="*/ 453741 h 993396"/>
                      <a:gd name="connsiteX10" fmla="*/ 307382 w 331861"/>
                      <a:gd name="connsiteY10" fmla="*/ 566600 h 993396"/>
                      <a:gd name="connsiteX11" fmla="*/ 279806 w 331861"/>
                      <a:gd name="connsiteY11" fmla="*/ 585796 h 993396"/>
                      <a:gd name="connsiteX12" fmla="*/ 303510 w 331861"/>
                      <a:gd name="connsiteY12" fmla="*/ 679278 h 993396"/>
                      <a:gd name="connsiteX13" fmla="*/ 281096 w 331861"/>
                      <a:gd name="connsiteY13" fmla="*/ 800190 h 993396"/>
                      <a:gd name="connsiteX14" fmla="*/ 303926 w 331861"/>
                      <a:gd name="connsiteY14" fmla="*/ 921100 h 993396"/>
                      <a:gd name="connsiteX15" fmla="*/ 303625 w 331861"/>
                      <a:gd name="connsiteY15" fmla="*/ 992881 h 993396"/>
                      <a:gd name="connsiteX16" fmla="*/ 151018 w 331861"/>
                      <a:gd name="connsiteY16" fmla="*/ 739130 h 993396"/>
                      <a:gd name="connsiteX17" fmla="*/ 9525 w 331861"/>
                      <a:gd name="connsiteY17" fmla="*/ 992881 h 993396"/>
                      <a:gd name="connsiteX0" fmla="*/ 0 w 331861"/>
                      <a:gd name="connsiteY0" fmla="*/ 12026 h 993396"/>
                      <a:gd name="connsiteX1" fmla="*/ 141818 w 331861"/>
                      <a:gd name="connsiteY1" fmla="*/ 274336 h 993396"/>
                      <a:gd name="connsiteX2" fmla="*/ 303625 w 331861"/>
                      <a:gd name="connsiteY2" fmla="*/ 596 h 993396"/>
                      <a:gd name="connsiteX3" fmla="*/ 296602 w 331861"/>
                      <a:gd name="connsiteY3" fmla="*/ 91963 h 993396"/>
                      <a:gd name="connsiteX4" fmla="*/ 321703 w 331861"/>
                      <a:gd name="connsiteY4" fmla="*/ 138780 h 993396"/>
                      <a:gd name="connsiteX5" fmla="*/ 262698 w 331861"/>
                      <a:gd name="connsiteY5" fmla="*/ 282517 h 993396"/>
                      <a:gd name="connsiteX6" fmla="*/ 319164 w 331861"/>
                      <a:gd name="connsiteY6" fmla="*/ 344521 h 993396"/>
                      <a:gd name="connsiteX7" fmla="*/ 288298 w 331861"/>
                      <a:gd name="connsiteY7" fmla="*/ 401317 h 993396"/>
                      <a:gd name="connsiteX8" fmla="*/ 307403 w 331861"/>
                      <a:gd name="connsiteY8" fmla="*/ 432462 h 993396"/>
                      <a:gd name="connsiteX9" fmla="*/ 319161 w 331861"/>
                      <a:gd name="connsiteY9" fmla="*/ 453741 h 993396"/>
                      <a:gd name="connsiteX10" fmla="*/ 289712 w 331861"/>
                      <a:gd name="connsiteY10" fmla="*/ 487567 h 993396"/>
                      <a:gd name="connsiteX11" fmla="*/ 307382 w 331861"/>
                      <a:gd name="connsiteY11" fmla="*/ 566600 h 993396"/>
                      <a:gd name="connsiteX12" fmla="*/ 279806 w 331861"/>
                      <a:gd name="connsiteY12" fmla="*/ 585796 h 993396"/>
                      <a:gd name="connsiteX13" fmla="*/ 303510 w 331861"/>
                      <a:gd name="connsiteY13" fmla="*/ 679278 h 993396"/>
                      <a:gd name="connsiteX14" fmla="*/ 281096 w 331861"/>
                      <a:gd name="connsiteY14" fmla="*/ 800190 h 993396"/>
                      <a:gd name="connsiteX15" fmla="*/ 303926 w 331861"/>
                      <a:gd name="connsiteY15" fmla="*/ 921100 h 993396"/>
                      <a:gd name="connsiteX16" fmla="*/ 303625 w 331861"/>
                      <a:gd name="connsiteY16" fmla="*/ 992881 h 993396"/>
                      <a:gd name="connsiteX17" fmla="*/ 151018 w 331861"/>
                      <a:gd name="connsiteY17" fmla="*/ 739130 h 993396"/>
                      <a:gd name="connsiteX18" fmla="*/ 9525 w 331861"/>
                      <a:gd name="connsiteY18" fmla="*/ 992881 h 9933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31861" h="993396">
                        <a:moveTo>
                          <a:pt x="0" y="12026"/>
                        </a:moveTo>
                        <a:cubicBezTo>
                          <a:pt x="18565" y="8227"/>
                          <a:pt x="72817" y="-35219"/>
                          <a:pt x="141818" y="274336"/>
                        </a:cubicBezTo>
                        <a:cubicBezTo>
                          <a:pt x="205868" y="341911"/>
                          <a:pt x="272756" y="-16526"/>
                          <a:pt x="303625" y="596"/>
                        </a:cubicBezTo>
                        <a:cubicBezTo>
                          <a:pt x="356818" y="11562"/>
                          <a:pt x="293589" y="68932"/>
                          <a:pt x="296602" y="91963"/>
                        </a:cubicBezTo>
                        <a:cubicBezTo>
                          <a:pt x="299615" y="114994"/>
                          <a:pt x="353876" y="93483"/>
                          <a:pt x="321703" y="138780"/>
                        </a:cubicBezTo>
                        <a:lnTo>
                          <a:pt x="262698" y="282517"/>
                        </a:lnTo>
                        <a:cubicBezTo>
                          <a:pt x="261851" y="318077"/>
                          <a:pt x="314897" y="324721"/>
                          <a:pt x="319164" y="344521"/>
                        </a:cubicBezTo>
                        <a:cubicBezTo>
                          <a:pt x="323431" y="364321"/>
                          <a:pt x="292617" y="387858"/>
                          <a:pt x="288298" y="401317"/>
                        </a:cubicBezTo>
                        <a:cubicBezTo>
                          <a:pt x="283979" y="414776"/>
                          <a:pt x="302259" y="423725"/>
                          <a:pt x="307403" y="432462"/>
                        </a:cubicBezTo>
                        <a:cubicBezTo>
                          <a:pt x="312547" y="441199"/>
                          <a:pt x="318218" y="441362"/>
                          <a:pt x="319161" y="453741"/>
                        </a:cubicBezTo>
                        <a:cubicBezTo>
                          <a:pt x="317129" y="471405"/>
                          <a:pt x="291744" y="469903"/>
                          <a:pt x="289712" y="487567"/>
                        </a:cubicBezTo>
                        <a:lnTo>
                          <a:pt x="307382" y="566600"/>
                        </a:lnTo>
                        <a:cubicBezTo>
                          <a:pt x="302946" y="595797"/>
                          <a:pt x="280451" y="567016"/>
                          <a:pt x="279806" y="585796"/>
                        </a:cubicBezTo>
                        <a:cubicBezTo>
                          <a:pt x="279161" y="604576"/>
                          <a:pt x="305418" y="650733"/>
                          <a:pt x="303510" y="679278"/>
                        </a:cubicBezTo>
                        <a:cubicBezTo>
                          <a:pt x="245089" y="713991"/>
                          <a:pt x="339517" y="765477"/>
                          <a:pt x="281096" y="800190"/>
                        </a:cubicBezTo>
                        <a:cubicBezTo>
                          <a:pt x="281519" y="834903"/>
                          <a:pt x="303129" y="891357"/>
                          <a:pt x="303926" y="921100"/>
                        </a:cubicBezTo>
                        <a:cubicBezTo>
                          <a:pt x="288259" y="933048"/>
                          <a:pt x="303725" y="968954"/>
                          <a:pt x="303625" y="992881"/>
                        </a:cubicBezTo>
                        <a:cubicBezTo>
                          <a:pt x="275192" y="1003282"/>
                          <a:pt x="203573" y="854130"/>
                          <a:pt x="151018" y="739130"/>
                        </a:cubicBezTo>
                        <a:cubicBezTo>
                          <a:pt x="95633" y="770277"/>
                          <a:pt x="30158" y="991319"/>
                          <a:pt x="9525" y="992881"/>
                        </a:cubicBez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1" name="アーチ 50">
                  <a:extLst>
                    <a:ext uri="{FF2B5EF4-FFF2-40B4-BE49-F238E27FC236}">
                      <a16:creationId xmlns:a16="http://schemas.microsoft.com/office/drawing/2014/main" id="{726EA020-22D8-A571-BE98-BFA232222311}"/>
                    </a:ext>
                  </a:extLst>
                </p:cNvPr>
                <p:cNvSpPr/>
                <p:nvPr/>
              </p:nvSpPr>
              <p:spPr bwMode="auto">
                <a:xfrm>
                  <a:off x="5623686" y="4660650"/>
                  <a:ext cx="318617" cy="31861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二等辺三角形 3">
                  <a:extLst>
                    <a:ext uri="{FF2B5EF4-FFF2-40B4-BE49-F238E27FC236}">
                      <a16:creationId xmlns:a16="http://schemas.microsoft.com/office/drawing/2014/main" id="{6E315109-D4A2-E409-17FE-F1B2C4BF560C}"/>
                    </a:ext>
                  </a:extLst>
                </p:cNvPr>
                <p:cNvSpPr/>
                <p:nvPr/>
              </p:nvSpPr>
              <p:spPr bwMode="auto">
                <a:xfrm rot="5400000">
                  <a:off x="5378858" y="4201735"/>
                  <a:ext cx="287133" cy="2475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4264" h="495055">
                      <a:moveTo>
                        <a:pt x="287132" y="0"/>
                      </a:moveTo>
                      <a:lnTo>
                        <a:pt x="574264" y="495055"/>
                      </a:lnTo>
                      <a:lnTo>
                        <a:pt x="485872" y="495055"/>
                      </a:lnTo>
                      <a:lnTo>
                        <a:pt x="287132" y="152400"/>
                      </a:lnTo>
                      <a:lnTo>
                        <a:pt x="88392" y="495055"/>
                      </a:lnTo>
                      <a:lnTo>
                        <a:pt x="0" y="49505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" name="二等辺三角形 3">
                  <a:extLst>
                    <a:ext uri="{FF2B5EF4-FFF2-40B4-BE49-F238E27FC236}">
                      <a16:creationId xmlns:a16="http://schemas.microsoft.com/office/drawing/2014/main" id="{F7084413-7519-7BFF-0CA0-C185CB3D0814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5843163" y="4201737"/>
                  <a:ext cx="287133" cy="2475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4264" h="495055">
                      <a:moveTo>
                        <a:pt x="287132" y="0"/>
                      </a:moveTo>
                      <a:lnTo>
                        <a:pt x="574264" y="495055"/>
                      </a:lnTo>
                      <a:lnTo>
                        <a:pt x="485872" y="495055"/>
                      </a:lnTo>
                      <a:lnTo>
                        <a:pt x="287132" y="152400"/>
                      </a:lnTo>
                      <a:lnTo>
                        <a:pt x="88392" y="495055"/>
                      </a:lnTo>
                      <a:lnTo>
                        <a:pt x="0" y="49505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7EC15295-C703-F68F-8DAB-2904B0344E0D}"/>
                  </a:ext>
                </a:extLst>
              </p:cNvPr>
              <p:cNvSpPr/>
              <p:nvPr/>
            </p:nvSpPr>
            <p:spPr bwMode="auto">
              <a:xfrm>
                <a:off x="4167188" y="4922044"/>
                <a:ext cx="180983" cy="702365"/>
              </a:xfrm>
              <a:custGeom>
                <a:avLst/>
                <a:gdLst>
                  <a:gd name="connsiteX0" fmla="*/ 0 w 180975"/>
                  <a:gd name="connsiteY0" fmla="*/ 0 h 678656"/>
                  <a:gd name="connsiteX1" fmla="*/ 180975 w 180975"/>
                  <a:gd name="connsiteY1" fmla="*/ 354806 h 678656"/>
                  <a:gd name="connsiteX2" fmla="*/ 78581 w 180975"/>
                  <a:gd name="connsiteY2" fmla="*/ 678656 h 678656"/>
                  <a:gd name="connsiteX3" fmla="*/ 57150 w 180975"/>
                  <a:gd name="connsiteY3" fmla="*/ 519112 h 678656"/>
                  <a:gd name="connsiteX4" fmla="*/ 133350 w 180975"/>
                  <a:gd name="connsiteY4" fmla="*/ 366712 h 678656"/>
                  <a:gd name="connsiteX0" fmla="*/ 0 w 180975"/>
                  <a:gd name="connsiteY0" fmla="*/ 0 h 702397"/>
                  <a:gd name="connsiteX1" fmla="*/ 180975 w 180975"/>
                  <a:gd name="connsiteY1" fmla="*/ 354806 h 702397"/>
                  <a:gd name="connsiteX2" fmla="*/ 78581 w 180975"/>
                  <a:gd name="connsiteY2" fmla="*/ 678656 h 702397"/>
                  <a:gd name="connsiteX3" fmla="*/ 57150 w 180975"/>
                  <a:gd name="connsiteY3" fmla="*/ 519112 h 702397"/>
                  <a:gd name="connsiteX4" fmla="*/ 133350 w 180975"/>
                  <a:gd name="connsiteY4" fmla="*/ 366712 h 702397"/>
                  <a:gd name="connsiteX0" fmla="*/ 0 w 180983"/>
                  <a:gd name="connsiteY0" fmla="*/ 0 h 702397"/>
                  <a:gd name="connsiteX1" fmla="*/ 180975 w 180983"/>
                  <a:gd name="connsiteY1" fmla="*/ 354806 h 702397"/>
                  <a:gd name="connsiteX2" fmla="*/ 78581 w 180983"/>
                  <a:gd name="connsiteY2" fmla="*/ 678656 h 702397"/>
                  <a:gd name="connsiteX3" fmla="*/ 57150 w 180983"/>
                  <a:gd name="connsiteY3" fmla="*/ 519112 h 702397"/>
                  <a:gd name="connsiteX4" fmla="*/ 133350 w 180983"/>
                  <a:gd name="connsiteY4" fmla="*/ 366712 h 702397"/>
                  <a:gd name="connsiteX0" fmla="*/ 0 w 180983"/>
                  <a:gd name="connsiteY0" fmla="*/ 0 h 704507"/>
                  <a:gd name="connsiteX1" fmla="*/ 180975 w 180983"/>
                  <a:gd name="connsiteY1" fmla="*/ 354806 h 704507"/>
                  <a:gd name="connsiteX2" fmla="*/ 78581 w 180983"/>
                  <a:gd name="connsiteY2" fmla="*/ 678656 h 704507"/>
                  <a:gd name="connsiteX3" fmla="*/ 57150 w 180983"/>
                  <a:gd name="connsiteY3" fmla="*/ 519112 h 704507"/>
                  <a:gd name="connsiteX4" fmla="*/ 133350 w 180983"/>
                  <a:gd name="connsiteY4" fmla="*/ 366712 h 704507"/>
                  <a:gd name="connsiteX0" fmla="*/ 0 w 180983"/>
                  <a:gd name="connsiteY0" fmla="*/ 0 h 702365"/>
                  <a:gd name="connsiteX1" fmla="*/ 180975 w 180983"/>
                  <a:gd name="connsiteY1" fmla="*/ 354806 h 702365"/>
                  <a:gd name="connsiteX2" fmla="*/ 78581 w 180983"/>
                  <a:gd name="connsiteY2" fmla="*/ 678656 h 702365"/>
                  <a:gd name="connsiteX3" fmla="*/ 57150 w 180983"/>
                  <a:gd name="connsiteY3" fmla="*/ 519112 h 702365"/>
                  <a:gd name="connsiteX4" fmla="*/ 140493 w 180983"/>
                  <a:gd name="connsiteY4" fmla="*/ 361949 h 702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83" h="702365">
                    <a:moveTo>
                      <a:pt x="0" y="0"/>
                    </a:moveTo>
                    <a:cubicBezTo>
                      <a:pt x="60325" y="118269"/>
                      <a:pt x="180181" y="296069"/>
                      <a:pt x="180975" y="354806"/>
                    </a:cubicBezTo>
                    <a:cubicBezTo>
                      <a:pt x="181769" y="413543"/>
                      <a:pt x="124618" y="587375"/>
                      <a:pt x="78581" y="678656"/>
                    </a:cubicBezTo>
                    <a:cubicBezTo>
                      <a:pt x="32544" y="769937"/>
                      <a:pt x="46831" y="571896"/>
                      <a:pt x="57150" y="519112"/>
                    </a:cubicBezTo>
                    <a:cubicBezTo>
                      <a:pt x="67469" y="466328"/>
                      <a:pt x="115093" y="412749"/>
                      <a:pt x="140493" y="361949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A1FDE810-7084-77B7-0F7E-855CA070F50D}"/>
                  </a:ext>
                </a:extLst>
              </p:cNvPr>
              <p:cNvSpPr/>
              <p:nvPr/>
            </p:nvSpPr>
            <p:spPr bwMode="auto">
              <a:xfrm>
                <a:off x="4374356" y="5083969"/>
                <a:ext cx="64294" cy="457200"/>
              </a:xfrm>
              <a:custGeom>
                <a:avLst/>
                <a:gdLst>
                  <a:gd name="connsiteX0" fmla="*/ 42863 w 64294"/>
                  <a:gd name="connsiteY0" fmla="*/ 0 h 457200"/>
                  <a:gd name="connsiteX1" fmla="*/ 64294 w 64294"/>
                  <a:gd name="connsiteY1" fmla="*/ 230981 h 457200"/>
                  <a:gd name="connsiteX2" fmla="*/ 0 w 64294"/>
                  <a:gd name="connsiteY2" fmla="*/ 45720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4294" h="457200">
                    <a:moveTo>
                      <a:pt x="42863" y="0"/>
                    </a:moveTo>
                    <a:lnTo>
                      <a:pt x="64294" y="230981"/>
                    </a:lnTo>
                    <a:lnTo>
                      <a:pt x="0" y="45720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9CA23B38-A12D-57EE-D198-2AA8CFC90F7B}"/>
                  </a:ext>
                </a:extLst>
              </p:cNvPr>
              <p:cNvSpPr/>
              <p:nvPr/>
            </p:nvSpPr>
            <p:spPr bwMode="auto">
              <a:xfrm>
                <a:off x="4535196" y="4895851"/>
                <a:ext cx="184442" cy="645360"/>
              </a:xfrm>
              <a:custGeom>
                <a:avLst/>
                <a:gdLst>
                  <a:gd name="connsiteX0" fmla="*/ 176213 w 176213"/>
                  <a:gd name="connsiteY0" fmla="*/ 0 h 642938"/>
                  <a:gd name="connsiteX1" fmla="*/ 19050 w 176213"/>
                  <a:gd name="connsiteY1" fmla="*/ 257175 h 642938"/>
                  <a:gd name="connsiteX2" fmla="*/ 0 w 176213"/>
                  <a:gd name="connsiteY2" fmla="*/ 404813 h 642938"/>
                  <a:gd name="connsiteX3" fmla="*/ 119063 w 176213"/>
                  <a:gd name="connsiteY3" fmla="*/ 642938 h 642938"/>
                  <a:gd name="connsiteX4" fmla="*/ 85725 w 176213"/>
                  <a:gd name="connsiteY4" fmla="*/ 376238 h 642938"/>
                  <a:gd name="connsiteX0" fmla="*/ 176213 w 176213"/>
                  <a:gd name="connsiteY0" fmla="*/ 0 h 655335"/>
                  <a:gd name="connsiteX1" fmla="*/ 19050 w 176213"/>
                  <a:gd name="connsiteY1" fmla="*/ 257175 h 655335"/>
                  <a:gd name="connsiteX2" fmla="*/ 0 w 176213"/>
                  <a:gd name="connsiteY2" fmla="*/ 404813 h 655335"/>
                  <a:gd name="connsiteX3" fmla="*/ 119063 w 176213"/>
                  <a:gd name="connsiteY3" fmla="*/ 642938 h 655335"/>
                  <a:gd name="connsiteX4" fmla="*/ 85725 w 176213"/>
                  <a:gd name="connsiteY4" fmla="*/ 376238 h 655335"/>
                  <a:gd name="connsiteX0" fmla="*/ 176213 w 176213"/>
                  <a:gd name="connsiteY0" fmla="*/ 0 h 655335"/>
                  <a:gd name="connsiteX1" fmla="*/ 19050 w 176213"/>
                  <a:gd name="connsiteY1" fmla="*/ 257175 h 655335"/>
                  <a:gd name="connsiteX2" fmla="*/ 0 w 176213"/>
                  <a:gd name="connsiteY2" fmla="*/ 404813 h 655335"/>
                  <a:gd name="connsiteX3" fmla="*/ 119063 w 176213"/>
                  <a:gd name="connsiteY3" fmla="*/ 642938 h 655335"/>
                  <a:gd name="connsiteX4" fmla="*/ 85725 w 176213"/>
                  <a:gd name="connsiteY4" fmla="*/ 376238 h 655335"/>
                  <a:gd name="connsiteX0" fmla="*/ 182407 w 182407"/>
                  <a:gd name="connsiteY0" fmla="*/ 0 h 644440"/>
                  <a:gd name="connsiteX1" fmla="*/ 25244 w 182407"/>
                  <a:gd name="connsiteY1" fmla="*/ 257175 h 644440"/>
                  <a:gd name="connsiteX2" fmla="*/ 6194 w 182407"/>
                  <a:gd name="connsiteY2" fmla="*/ 404813 h 644440"/>
                  <a:gd name="connsiteX3" fmla="*/ 10957 w 182407"/>
                  <a:gd name="connsiteY3" fmla="*/ 481013 h 644440"/>
                  <a:gd name="connsiteX4" fmla="*/ 125257 w 182407"/>
                  <a:gd name="connsiteY4" fmla="*/ 642938 h 644440"/>
                  <a:gd name="connsiteX5" fmla="*/ 91919 w 182407"/>
                  <a:gd name="connsiteY5" fmla="*/ 376238 h 644440"/>
                  <a:gd name="connsiteX0" fmla="*/ 184442 w 184442"/>
                  <a:gd name="connsiteY0" fmla="*/ 0 h 644881"/>
                  <a:gd name="connsiteX1" fmla="*/ 27279 w 184442"/>
                  <a:gd name="connsiteY1" fmla="*/ 257175 h 644881"/>
                  <a:gd name="connsiteX2" fmla="*/ 8229 w 184442"/>
                  <a:gd name="connsiteY2" fmla="*/ 404813 h 644881"/>
                  <a:gd name="connsiteX3" fmla="*/ 12992 w 184442"/>
                  <a:gd name="connsiteY3" fmla="*/ 481013 h 644881"/>
                  <a:gd name="connsiteX4" fmla="*/ 127292 w 184442"/>
                  <a:gd name="connsiteY4" fmla="*/ 642938 h 644881"/>
                  <a:gd name="connsiteX5" fmla="*/ 93954 w 184442"/>
                  <a:gd name="connsiteY5" fmla="*/ 376238 h 644881"/>
                  <a:gd name="connsiteX0" fmla="*/ 184442 w 184442"/>
                  <a:gd name="connsiteY0" fmla="*/ 0 h 645360"/>
                  <a:gd name="connsiteX1" fmla="*/ 27279 w 184442"/>
                  <a:gd name="connsiteY1" fmla="*/ 257175 h 645360"/>
                  <a:gd name="connsiteX2" fmla="*/ 8229 w 184442"/>
                  <a:gd name="connsiteY2" fmla="*/ 404813 h 645360"/>
                  <a:gd name="connsiteX3" fmla="*/ 12992 w 184442"/>
                  <a:gd name="connsiteY3" fmla="*/ 481013 h 645360"/>
                  <a:gd name="connsiteX4" fmla="*/ 127292 w 184442"/>
                  <a:gd name="connsiteY4" fmla="*/ 642938 h 645360"/>
                  <a:gd name="connsiteX5" fmla="*/ 67761 w 184442"/>
                  <a:gd name="connsiteY5" fmla="*/ 361951 h 645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442" h="645360">
                    <a:moveTo>
                      <a:pt x="184442" y="0"/>
                    </a:moveTo>
                    <a:cubicBezTo>
                      <a:pt x="132054" y="85725"/>
                      <a:pt x="55060" y="203200"/>
                      <a:pt x="27279" y="257175"/>
                    </a:cubicBezTo>
                    <a:cubicBezTo>
                      <a:pt x="-502" y="311150"/>
                      <a:pt x="10610" y="376635"/>
                      <a:pt x="8229" y="404813"/>
                    </a:cubicBezTo>
                    <a:cubicBezTo>
                      <a:pt x="5848" y="432991"/>
                      <a:pt x="-11614" y="405607"/>
                      <a:pt x="12992" y="481013"/>
                    </a:cubicBezTo>
                    <a:cubicBezTo>
                      <a:pt x="37598" y="556419"/>
                      <a:pt x="118164" y="662782"/>
                      <a:pt x="127292" y="642938"/>
                    </a:cubicBezTo>
                    <a:cubicBezTo>
                      <a:pt x="136420" y="623094"/>
                      <a:pt x="78874" y="450851"/>
                      <a:pt x="67761" y="361951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" name="フローチャート : 記憶データ 4">
                <a:extLst>
                  <a:ext uri="{FF2B5EF4-FFF2-40B4-BE49-F238E27FC236}">
                    <a16:creationId xmlns:a16="http://schemas.microsoft.com/office/drawing/2014/main" id="{6E42FBF6-908E-AA0C-B97F-7106505D6056}"/>
                  </a:ext>
                </a:extLst>
              </p:cNvPr>
              <p:cNvSpPr/>
              <p:nvPr/>
            </p:nvSpPr>
            <p:spPr bwMode="auto">
              <a:xfrm>
                <a:off x="3788171" y="3616282"/>
                <a:ext cx="1482329" cy="370858"/>
              </a:xfrm>
              <a:custGeom>
                <a:avLst/>
                <a:gdLst/>
                <a:ahLst/>
                <a:cxnLst/>
                <a:rect l="l" t="t" r="r" b="b"/>
                <a:pathLst>
                  <a:path w="1660143" h="362018">
                    <a:moveTo>
                      <a:pt x="260790" y="0"/>
                    </a:moveTo>
                    <a:lnTo>
                      <a:pt x="1660143" y="0"/>
                    </a:lnTo>
                    <a:cubicBezTo>
                      <a:pt x="1540680" y="0"/>
                      <a:pt x="1438751" y="150296"/>
                      <a:pt x="1399353" y="362018"/>
                    </a:cubicBezTo>
                    <a:lnTo>
                      <a:pt x="0" y="362018"/>
                    </a:lnTo>
                    <a:cubicBezTo>
                      <a:pt x="39398" y="150296"/>
                      <a:pt x="141327" y="0"/>
                      <a:pt x="26079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3C79DD75-5278-CB1B-3D3F-3A6DE5059897}"/>
                </a:ext>
              </a:extLst>
            </p:cNvPr>
            <p:cNvSpPr/>
            <p:nvPr/>
          </p:nvSpPr>
          <p:spPr bwMode="auto">
            <a:xfrm rot="2700000">
              <a:off x="3552507" y="5007259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F5A00825-67F0-2CC3-A299-F2855CCD04CE}"/>
              </a:ext>
            </a:extLst>
          </p:cNvPr>
          <p:cNvGrpSpPr/>
          <p:nvPr/>
        </p:nvGrpSpPr>
        <p:grpSpPr>
          <a:xfrm>
            <a:off x="475343" y="439582"/>
            <a:ext cx="5902724" cy="4312164"/>
            <a:chOff x="1183342" y="1066240"/>
            <a:chExt cx="7539316" cy="4703020"/>
          </a:xfrm>
        </p:grpSpPr>
        <p:sp>
          <p:nvSpPr>
            <p:cNvPr id="84" name="テキスト ボックス 83">
              <a:extLst>
                <a:ext uri="{FF2B5EF4-FFF2-40B4-BE49-F238E27FC236}">
                  <a16:creationId xmlns:a16="http://schemas.microsoft.com/office/drawing/2014/main" id="{38BED490-C52D-344A-43EA-E8DBC4752957}"/>
                </a:ext>
              </a:extLst>
            </p:cNvPr>
            <p:cNvSpPr txBox="1"/>
            <p:nvPr/>
          </p:nvSpPr>
          <p:spPr>
            <a:xfrm>
              <a:off x="1183342" y="1066240"/>
              <a:ext cx="7539316" cy="9676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トイレットペーパーは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85" name="テキスト ボックス 84">
              <a:extLst>
                <a:ext uri="{FF2B5EF4-FFF2-40B4-BE49-F238E27FC236}">
                  <a16:creationId xmlns:a16="http://schemas.microsoft.com/office/drawing/2014/main" id="{CD3E0A38-1BFF-D511-BC19-4D478132CE7C}"/>
                </a:ext>
              </a:extLst>
            </p:cNvPr>
            <p:cNvSpPr txBox="1"/>
            <p:nvPr/>
          </p:nvSpPr>
          <p:spPr>
            <a:xfrm>
              <a:off x="1183342" y="2346261"/>
              <a:ext cx="7539316" cy="342299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キレイに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お使いください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48AC6B01-DF2B-FD4A-AB82-48926FA5218C}"/>
              </a:ext>
            </a:extLst>
          </p:cNvPr>
          <p:cNvSpPr/>
          <p:nvPr/>
        </p:nvSpPr>
        <p:spPr>
          <a:xfrm>
            <a:off x="2342350" y="272479"/>
            <a:ext cx="4056980" cy="9361042"/>
          </a:xfrm>
          <a:custGeom>
            <a:avLst/>
            <a:gdLst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00214 w 4488780"/>
              <a:gd name="connsiteY11" fmla="*/ 4862474 h 8595954"/>
              <a:gd name="connsiteX12" fmla="*/ 763572 w 4488780"/>
              <a:gd name="connsiteY12" fmla="*/ 4842806 h 8595954"/>
              <a:gd name="connsiteX13" fmla="*/ 763572 w 4488780"/>
              <a:gd name="connsiteY13" fmla="*/ 367976 h 8595954"/>
              <a:gd name="connsiteX14" fmla="*/ 1131548 w 4488780"/>
              <a:gd name="connsiteY14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63572 w 4488780"/>
              <a:gd name="connsiteY11" fmla="*/ 4842806 h 8595954"/>
              <a:gd name="connsiteX12" fmla="*/ 763572 w 4488780"/>
              <a:gd name="connsiteY12" fmla="*/ 367976 h 8595954"/>
              <a:gd name="connsiteX13" fmla="*/ 1131548 w 4488780"/>
              <a:gd name="connsiteY13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0 w 4488780"/>
              <a:gd name="connsiteY9" fmla="*/ 5918851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0 w 4488780"/>
              <a:gd name="connsiteY9" fmla="*/ 5918851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406400 w 4488780"/>
              <a:gd name="connsiteY9" fmla="*/ 5339579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763572 w 4488780"/>
              <a:gd name="connsiteY9" fmla="*/ 4842806 h 8595954"/>
              <a:gd name="connsiteX10" fmla="*/ 763572 w 4488780"/>
              <a:gd name="connsiteY10" fmla="*/ 367976 h 8595954"/>
              <a:gd name="connsiteX11" fmla="*/ 1131548 w 4488780"/>
              <a:gd name="connsiteY11" fmla="*/ 0 h 8595954"/>
              <a:gd name="connsiteX0" fmla="*/ 699748 w 4056980"/>
              <a:gd name="connsiteY0" fmla="*/ 0 h 8595954"/>
              <a:gd name="connsiteX1" fmla="*/ 3689004 w 4056980"/>
              <a:gd name="connsiteY1" fmla="*/ 0 h 8595954"/>
              <a:gd name="connsiteX2" fmla="*/ 4056980 w 4056980"/>
              <a:gd name="connsiteY2" fmla="*/ 367976 h 8595954"/>
              <a:gd name="connsiteX3" fmla="*/ 4056980 w 4056980"/>
              <a:gd name="connsiteY3" fmla="*/ 8227978 h 8595954"/>
              <a:gd name="connsiteX4" fmla="*/ 3689004 w 4056980"/>
              <a:gd name="connsiteY4" fmla="*/ 8595954 h 8595954"/>
              <a:gd name="connsiteX5" fmla="*/ 699748 w 4056980"/>
              <a:gd name="connsiteY5" fmla="*/ 8595954 h 8595954"/>
              <a:gd name="connsiteX6" fmla="*/ 331772 w 4056980"/>
              <a:gd name="connsiteY6" fmla="*/ 8227978 h 8595954"/>
              <a:gd name="connsiteX7" fmla="*/ 331772 w 4056980"/>
              <a:gd name="connsiteY7" fmla="*/ 5399873 h 8595954"/>
              <a:gd name="connsiteX8" fmla="*/ 0 w 4056980"/>
              <a:gd name="connsiteY8" fmla="*/ 5448195 h 8595954"/>
              <a:gd name="connsiteX9" fmla="*/ 331772 w 4056980"/>
              <a:gd name="connsiteY9" fmla="*/ 4842806 h 8595954"/>
              <a:gd name="connsiteX10" fmla="*/ 331772 w 4056980"/>
              <a:gd name="connsiteY10" fmla="*/ 367976 h 8595954"/>
              <a:gd name="connsiteX11" fmla="*/ 699748 w 4056980"/>
              <a:gd name="connsiteY11" fmla="*/ 0 h 8595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56980" h="8595954">
                <a:moveTo>
                  <a:pt x="699748" y="0"/>
                </a:moveTo>
                <a:lnTo>
                  <a:pt x="3689004" y="0"/>
                </a:lnTo>
                <a:cubicBezTo>
                  <a:pt x="3892232" y="0"/>
                  <a:pt x="4056980" y="164748"/>
                  <a:pt x="4056980" y="367976"/>
                </a:cubicBezTo>
                <a:lnTo>
                  <a:pt x="4056980" y="8227978"/>
                </a:lnTo>
                <a:cubicBezTo>
                  <a:pt x="4056980" y="8431206"/>
                  <a:pt x="3892232" y="8595954"/>
                  <a:pt x="3689004" y="8595954"/>
                </a:cubicBezTo>
                <a:lnTo>
                  <a:pt x="699748" y="8595954"/>
                </a:lnTo>
                <a:cubicBezTo>
                  <a:pt x="496520" y="8595954"/>
                  <a:pt x="331772" y="8431206"/>
                  <a:pt x="331772" y="8227978"/>
                </a:cubicBezTo>
                <a:lnTo>
                  <a:pt x="331772" y="5399873"/>
                </a:lnTo>
                <a:lnTo>
                  <a:pt x="0" y="5448195"/>
                </a:lnTo>
                <a:lnTo>
                  <a:pt x="331772" y="4842806"/>
                </a:lnTo>
                <a:lnTo>
                  <a:pt x="331772" y="367976"/>
                </a:lnTo>
                <a:cubicBezTo>
                  <a:pt x="331772" y="164748"/>
                  <a:pt x="496520" y="0"/>
                  <a:pt x="699748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5D21B19-A33F-4A0C-2763-9A7EC5616A9F}"/>
              </a:ext>
            </a:extLst>
          </p:cNvPr>
          <p:cNvGrpSpPr/>
          <p:nvPr/>
        </p:nvGrpSpPr>
        <p:grpSpPr>
          <a:xfrm>
            <a:off x="456901" y="6239304"/>
            <a:ext cx="2006162" cy="3394217"/>
            <a:chOff x="3672669" y="3084576"/>
            <a:chExt cx="2240646" cy="3790939"/>
          </a:xfrm>
        </p:grpSpPr>
        <p:sp>
          <p:nvSpPr>
            <p:cNvPr id="7" name="円/楕円 506">
              <a:extLst>
                <a:ext uri="{FF2B5EF4-FFF2-40B4-BE49-F238E27FC236}">
                  <a16:creationId xmlns:a16="http://schemas.microsoft.com/office/drawing/2014/main" id="{D60960B0-A8D5-6922-FD43-78AA6593584B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 507">
              <a:extLst>
                <a:ext uri="{FF2B5EF4-FFF2-40B4-BE49-F238E27FC236}">
                  <a16:creationId xmlns:a16="http://schemas.microsoft.com/office/drawing/2014/main" id="{F37DED45-984E-8A16-CC8D-9CA3A54A234E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 508">
              <a:extLst>
                <a:ext uri="{FF2B5EF4-FFF2-40B4-BE49-F238E27FC236}">
                  <a16:creationId xmlns:a16="http://schemas.microsoft.com/office/drawing/2014/main" id="{54C90A7E-A3C5-331B-0E55-ACA055D682EA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涙形 64">
              <a:extLst>
                <a:ext uri="{FF2B5EF4-FFF2-40B4-BE49-F238E27FC236}">
                  <a16:creationId xmlns:a16="http://schemas.microsoft.com/office/drawing/2014/main" id="{70B2D281-538C-72BC-D73B-6EBB71AE3528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涙形 64">
              <a:extLst>
                <a:ext uri="{FF2B5EF4-FFF2-40B4-BE49-F238E27FC236}">
                  <a16:creationId xmlns:a16="http://schemas.microsoft.com/office/drawing/2014/main" id="{535D1C0E-DA38-B921-8FCF-4D7EBCAEF48D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台形 46">
              <a:extLst>
                <a:ext uri="{FF2B5EF4-FFF2-40B4-BE49-F238E27FC236}">
                  <a16:creationId xmlns:a16="http://schemas.microsoft.com/office/drawing/2014/main" id="{8D64F916-229D-B87F-4D70-E3CFD669203F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片側の 2 つの角を丸めた四角形 513">
              <a:extLst>
                <a:ext uri="{FF2B5EF4-FFF2-40B4-BE49-F238E27FC236}">
                  <a16:creationId xmlns:a16="http://schemas.microsoft.com/office/drawing/2014/main" id="{8F1ECDD5-DAF1-872A-C505-10C68CB2DD06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台形 48">
              <a:extLst>
                <a:ext uri="{FF2B5EF4-FFF2-40B4-BE49-F238E27FC236}">
                  <a16:creationId xmlns:a16="http://schemas.microsoft.com/office/drawing/2014/main" id="{1A162C85-9D6D-C829-9B7B-A343A374CC99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台形 49">
              <a:extLst>
                <a:ext uri="{FF2B5EF4-FFF2-40B4-BE49-F238E27FC236}">
                  <a16:creationId xmlns:a16="http://schemas.microsoft.com/office/drawing/2014/main" id="{52D95F0B-623C-47C4-D315-F5FA9A3CB972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" name="台形 50">
              <a:extLst>
                <a:ext uri="{FF2B5EF4-FFF2-40B4-BE49-F238E27FC236}">
                  <a16:creationId xmlns:a16="http://schemas.microsoft.com/office/drawing/2014/main" id="{B7939797-99B2-085D-5140-A3500155E9FF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" name="円/楕円 517">
              <a:extLst>
                <a:ext uri="{FF2B5EF4-FFF2-40B4-BE49-F238E27FC236}">
                  <a16:creationId xmlns:a16="http://schemas.microsoft.com/office/drawing/2014/main" id="{88E47E4C-0722-18FC-0A05-FE544F7E1524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/楕円 518">
              <a:extLst>
                <a:ext uri="{FF2B5EF4-FFF2-40B4-BE49-F238E27FC236}">
                  <a16:creationId xmlns:a16="http://schemas.microsoft.com/office/drawing/2014/main" id="{9F17D6D9-A460-9547-6F27-5712AC0F03E1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月 548">
              <a:extLst>
                <a:ext uri="{FF2B5EF4-FFF2-40B4-BE49-F238E27FC236}">
                  <a16:creationId xmlns:a16="http://schemas.microsoft.com/office/drawing/2014/main" id="{08AA6F62-B1BC-5686-15C1-54F1B0DB43C1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" name="月 550">
              <a:extLst>
                <a:ext uri="{FF2B5EF4-FFF2-40B4-BE49-F238E27FC236}">
                  <a16:creationId xmlns:a16="http://schemas.microsoft.com/office/drawing/2014/main" id="{52B40CA8-8F40-712D-E6BF-E794A4E941A3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360CE866-5B2C-ADF4-7959-4B6938605DA3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77" name="角丸四角形 559">
                <a:extLst>
                  <a:ext uri="{FF2B5EF4-FFF2-40B4-BE49-F238E27FC236}">
                    <a16:creationId xmlns:a16="http://schemas.microsoft.com/office/drawing/2014/main" id="{996284B4-27E1-417F-268F-0D4E0777E21D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台形 441">
                <a:extLst>
                  <a:ext uri="{FF2B5EF4-FFF2-40B4-BE49-F238E27FC236}">
                    <a16:creationId xmlns:a16="http://schemas.microsoft.com/office/drawing/2014/main" id="{21965A39-CDFF-728A-28BD-76BBA4F9D72F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台形 441">
                <a:extLst>
                  <a:ext uri="{FF2B5EF4-FFF2-40B4-BE49-F238E27FC236}">
                    <a16:creationId xmlns:a16="http://schemas.microsoft.com/office/drawing/2014/main" id="{BCDE7CD2-3F93-162D-D47C-9820A57D456E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8D2AC350-86DE-5B08-AAA5-A6E83981A6C4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74" name="角丸四角形 559">
                <a:extLst>
                  <a:ext uri="{FF2B5EF4-FFF2-40B4-BE49-F238E27FC236}">
                    <a16:creationId xmlns:a16="http://schemas.microsoft.com/office/drawing/2014/main" id="{FBEF021C-1FE6-2F02-47FC-3D10BE422DDF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台形 441">
                <a:extLst>
                  <a:ext uri="{FF2B5EF4-FFF2-40B4-BE49-F238E27FC236}">
                    <a16:creationId xmlns:a16="http://schemas.microsoft.com/office/drawing/2014/main" id="{D8A51710-74F1-0AAA-C0E9-7C5DE1627E4A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台形 441">
                <a:extLst>
                  <a:ext uri="{FF2B5EF4-FFF2-40B4-BE49-F238E27FC236}">
                    <a16:creationId xmlns:a16="http://schemas.microsoft.com/office/drawing/2014/main" id="{F6F6F52D-D365-1B44-79C5-9540BE005093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14DB98A5-BCCC-7C1D-D396-06A9A12B253A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71" name="円/楕円 536">
                <a:extLst>
                  <a:ext uri="{FF2B5EF4-FFF2-40B4-BE49-F238E27FC236}">
                    <a16:creationId xmlns:a16="http://schemas.microsoft.com/office/drawing/2014/main" id="{5C014EED-134B-9165-2041-8ECE7AA18120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円/楕円 537">
                <a:extLst>
                  <a:ext uri="{FF2B5EF4-FFF2-40B4-BE49-F238E27FC236}">
                    <a16:creationId xmlns:a16="http://schemas.microsoft.com/office/drawing/2014/main" id="{39750231-EB0C-9AE0-D1E3-A05450398B59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51985DE7-CB45-1B8A-F11B-39CCDBD02667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69" name="円/楕円 534">
                <a:extLst>
                  <a:ext uri="{FF2B5EF4-FFF2-40B4-BE49-F238E27FC236}">
                    <a16:creationId xmlns:a16="http://schemas.microsoft.com/office/drawing/2014/main" id="{7C158AE4-F9C6-5A24-8E8A-61A4636D9F12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円/楕円 535">
                <a:extLst>
                  <a:ext uri="{FF2B5EF4-FFF2-40B4-BE49-F238E27FC236}">
                    <a16:creationId xmlns:a16="http://schemas.microsoft.com/office/drawing/2014/main" id="{6315C12E-73FB-37EA-7189-05F36216D607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" name="円/楕円 525">
              <a:extLst>
                <a:ext uri="{FF2B5EF4-FFF2-40B4-BE49-F238E27FC236}">
                  <a16:creationId xmlns:a16="http://schemas.microsoft.com/office/drawing/2014/main" id="{8C8947C4-D220-A2C7-D2EC-00913C4FF293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アーチ 60">
              <a:extLst>
                <a:ext uri="{FF2B5EF4-FFF2-40B4-BE49-F238E27FC236}">
                  <a16:creationId xmlns:a16="http://schemas.microsoft.com/office/drawing/2014/main" id="{1AAE7D57-D848-58C3-4FDD-4D2AB83270DF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アーチ 61">
              <a:extLst>
                <a:ext uri="{FF2B5EF4-FFF2-40B4-BE49-F238E27FC236}">
                  <a16:creationId xmlns:a16="http://schemas.microsoft.com/office/drawing/2014/main" id="{DA16C034-FE1C-693A-825F-6A63541864B8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アーチ 62">
              <a:extLst>
                <a:ext uri="{FF2B5EF4-FFF2-40B4-BE49-F238E27FC236}">
                  <a16:creationId xmlns:a16="http://schemas.microsoft.com/office/drawing/2014/main" id="{F01BF905-AE54-180A-B03E-2011D02867AD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円/楕円 607">
              <a:extLst>
                <a:ext uri="{FF2B5EF4-FFF2-40B4-BE49-F238E27FC236}">
                  <a16:creationId xmlns:a16="http://schemas.microsoft.com/office/drawing/2014/main" id="{1878757A-C90C-3233-ABED-ABADC1B33791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" name="円/楕円 609">
              <a:extLst>
                <a:ext uri="{FF2B5EF4-FFF2-40B4-BE49-F238E27FC236}">
                  <a16:creationId xmlns:a16="http://schemas.microsoft.com/office/drawing/2014/main" id="{3651B865-5740-2CF2-11C0-4478CDB2A193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円/楕円 609">
              <a:extLst>
                <a:ext uri="{FF2B5EF4-FFF2-40B4-BE49-F238E27FC236}">
                  <a16:creationId xmlns:a16="http://schemas.microsoft.com/office/drawing/2014/main" id="{CB96A80B-4C82-2BA4-256B-E6B5388C2B4B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円/楕円 532">
              <a:extLst>
                <a:ext uri="{FF2B5EF4-FFF2-40B4-BE49-F238E27FC236}">
                  <a16:creationId xmlns:a16="http://schemas.microsoft.com/office/drawing/2014/main" id="{6ADD4544-1AFF-F9E0-A8F0-B4B000A68E4C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/楕円 533">
              <a:extLst>
                <a:ext uri="{FF2B5EF4-FFF2-40B4-BE49-F238E27FC236}">
                  <a16:creationId xmlns:a16="http://schemas.microsoft.com/office/drawing/2014/main" id="{D8E6BB45-0A10-8CF1-7119-78D89D74E7C5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DA3A499-F54F-3DD9-62EB-9788B77A4796}"/>
              </a:ext>
            </a:extLst>
          </p:cNvPr>
          <p:cNvSpPr txBox="1"/>
          <p:nvPr/>
        </p:nvSpPr>
        <p:spPr>
          <a:xfrm rot="5400000">
            <a:off x="341960" y="3595626"/>
            <a:ext cx="8397166" cy="269181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トイレットペーパーは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キレイにお使いください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5786E29-9445-00B6-089F-EF2CAB9438BE}"/>
              </a:ext>
            </a:extLst>
          </p:cNvPr>
          <p:cNvSpPr txBox="1"/>
          <p:nvPr/>
        </p:nvSpPr>
        <p:spPr>
          <a:xfrm rot="5400000">
            <a:off x="-899434" y="2796611"/>
            <a:ext cx="4623981" cy="109918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次の人が気持ちよく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使えるようにしましょう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14AF571-39FC-A56A-38ED-F6A0CC99071E}"/>
              </a:ext>
            </a:extLst>
          </p:cNvPr>
          <p:cNvSpPr/>
          <p:nvPr/>
        </p:nvSpPr>
        <p:spPr>
          <a:xfrm>
            <a:off x="96156" y="6303150"/>
            <a:ext cx="6685643" cy="352211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4EEA6EC-ED0B-7B86-EE1B-7C7A3A600860}"/>
              </a:ext>
            </a:extLst>
          </p:cNvPr>
          <p:cNvGrpSpPr/>
          <p:nvPr/>
        </p:nvGrpSpPr>
        <p:grpSpPr>
          <a:xfrm>
            <a:off x="475343" y="497505"/>
            <a:ext cx="5902724" cy="5437289"/>
            <a:chOff x="1183342" y="1066240"/>
            <a:chExt cx="7539316" cy="4703020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1A660635-E45E-529D-747E-A454286F4E0F}"/>
                </a:ext>
              </a:extLst>
            </p:cNvPr>
            <p:cNvSpPr txBox="1"/>
            <p:nvPr/>
          </p:nvSpPr>
          <p:spPr>
            <a:xfrm>
              <a:off x="1183342" y="1066240"/>
              <a:ext cx="7539316" cy="9676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トイレットペーパーは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930240E9-8C6F-D50B-B481-47A8AF035F71}"/>
                </a:ext>
              </a:extLst>
            </p:cNvPr>
            <p:cNvSpPr txBox="1"/>
            <p:nvPr/>
          </p:nvSpPr>
          <p:spPr>
            <a:xfrm>
              <a:off x="1183342" y="2346261"/>
              <a:ext cx="7539316" cy="342299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キレイに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お使いください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91F7B2FF-DACA-0573-EC05-ECF62D480102}"/>
              </a:ext>
            </a:extLst>
          </p:cNvPr>
          <p:cNvGrpSpPr/>
          <p:nvPr/>
        </p:nvGrpSpPr>
        <p:grpSpPr>
          <a:xfrm>
            <a:off x="1921100" y="6715174"/>
            <a:ext cx="3011210" cy="2758239"/>
            <a:chOff x="3268743" y="3789974"/>
            <a:chExt cx="1550407" cy="1420158"/>
          </a:xfrm>
        </p:grpSpPr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75A45B60-609B-2B89-9C76-39393F2359E0}"/>
                </a:ext>
              </a:extLst>
            </p:cNvPr>
            <p:cNvGrpSpPr/>
            <p:nvPr/>
          </p:nvGrpSpPr>
          <p:grpSpPr>
            <a:xfrm rot="5400000">
              <a:off x="3385748" y="3776729"/>
              <a:ext cx="1376086" cy="1490719"/>
              <a:chOff x="4847590" y="2883485"/>
              <a:chExt cx="1376086" cy="1490719"/>
            </a:xfrm>
          </p:grpSpPr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A17B622C-0C5C-3738-D467-DCB3E085CEC2}"/>
                  </a:ext>
                </a:extLst>
              </p:cNvPr>
              <p:cNvGrpSpPr/>
              <p:nvPr/>
            </p:nvGrpSpPr>
            <p:grpSpPr>
              <a:xfrm>
                <a:off x="4847590" y="2883485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145" name="フローチャート : 磁気ディスク 12">
                  <a:extLst>
                    <a:ext uri="{FF2B5EF4-FFF2-40B4-BE49-F238E27FC236}">
                      <a16:creationId xmlns:a16="http://schemas.microsoft.com/office/drawing/2014/main" id="{C0A5FC0B-0E03-98D9-2ABC-FD1985E807E3}"/>
                    </a:ext>
                  </a:extLst>
                </p:cNvPr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円/楕円 13">
                  <a:extLst>
                    <a:ext uri="{FF2B5EF4-FFF2-40B4-BE49-F238E27FC236}">
                      <a16:creationId xmlns:a16="http://schemas.microsoft.com/office/drawing/2014/main" id="{D3725ACE-93A1-B045-6C36-5F378E44002A}"/>
                    </a:ext>
                  </a:extLst>
                </p:cNvPr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4" name="大波 6">
                <a:extLst>
                  <a:ext uri="{FF2B5EF4-FFF2-40B4-BE49-F238E27FC236}">
                    <a16:creationId xmlns:a16="http://schemas.microsoft.com/office/drawing/2014/main" id="{24ADD223-BACE-9CC4-10EA-21E88CF45B81}"/>
                  </a:ext>
                </a:extLst>
              </p:cNvPr>
              <p:cNvSpPr/>
              <p:nvPr/>
            </p:nvSpPr>
            <p:spPr bwMode="auto">
              <a:xfrm>
                <a:off x="5920051" y="3226639"/>
                <a:ext cx="303625" cy="1039437"/>
              </a:xfrm>
              <a:custGeom>
                <a:avLst/>
                <a:gdLst>
                  <a:gd name="connsiteX0" fmla="*/ 0 w 294100"/>
                  <a:gd name="connsiteY0" fmla="*/ 29722 h 1051729"/>
                  <a:gd name="connsiteX1" fmla="*/ 294100 w 294100"/>
                  <a:gd name="connsiteY1" fmla="*/ 29722 h 1051729"/>
                  <a:gd name="connsiteX2" fmla="*/ 294100 w 294100"/>
                  <a:gd name="connsiteY2" fmla="*/ 1022007 h 1051729"/>
                  <a:gd name="connsiteX3" fmla="*/ 0 w 294100"/>
                  <a:gd name="connsiteY3" fmla="*/ 1022007 h 1051729"/>
                  <a:gd name="connsiteX4" fmla="*/ 0 w 294100"/>
                  <a:gd name="connsiteY4" fmla="*/ 29722 h 1051729"/>
                  <a:gd name="connsiteX0" fmla="*/ 3757 w 297857"/>
                  <a:gd name="connsiteY0" fmla="*/ 28600 h 1049484"/>
                  <a:gd name="connsiteX1" fmla="*/ 297857 w 297857"/>
                  <a:gd name="connsiteY1" fmla="*/ 28600 h 1049484"/>
                  <a:gd name="connsiteX2" fmla="*/ 297857 w 297857"/>
                  <a:gd name="connsiteY2" fmla="*/ 1020885 h 1049484"/>
                  <a:gd name="connsiteX3" fmla="*/ 3757 w 297857"/>
                  <a:gd name="connsiteY3" fmla="*/ 1020885 h 1049484"/>
                  <a:gd name="connsiteX4" fmla="*/ 0 w 297857"/>
                  <a:gd name="connsiteY4" fmla="*/ 534988 h 1049484"/>
                  <a:gd name="connsiteX5" fmla="*/ 3757 w 297857"/>
                  <a:gd name="connsiteY5" fmla="*/ 28600 h 1049484"/>
                  <a:gd name="connsiteX0" fmla="*/ 0 w 297857"/>
                  <a:gd name="connsiteY0" fmla="*/ 534988 h 1049484"/>
                  <a:gd name="connsiteX1" fmla="*/ 3757 w 297857"/>
                  <a:gd name="connsiteY1" fmla="*/ 28600 h 1049484"/>
                  <a:gd name="connsiteX2" fmla="*/ 297857 w 297857"/>
                  <a:gd name="connsiteY2" fmla="*/ 28600 h 1049484"/>
                  <a:gd name="connsiteX3" fmla="*/ 297857 w 297857"/>
                  <a:gd name="connsiteY3" fmla="*/ 1020885 h 1049484"/>
                  <a:gd name="connsiteX4" fmla="*/ 3757 w 297857"/>
                  <a:gd name="connsiteY4" fmla="*/ 1020885 h 1049484"/>
                  <a:gd name="connsiteX5" fmla="*/ 91440 w 297857"/>
                  <a:gd name="connsiteY5" fmla="*/ 626428 h 1049484"/>
                  <a:gd name="connsiteX0" fmla="*/ 294 w 294394"/>
                  <a:gd name="connsiteY0" fmla="*/ 28600 h 1049484"/>
                  <a:gd name="connsiteX1" fmla="*/ 294394 w 294394"/>
                  <a:gd name="connsiteY1" fmla="*/ 28600 h 1049484"/>
                  <a:gd name="connsiteX2" fmla="*/ 294394 w 294394"/>
                  <a:gd name="connsiteY2" fmla="*/ 1020885 h 1049484"/>
                  <a:gd name="connsiteX3" fmla="*/ 294 w 294394"/>
                  <a:gd name="connsiteY3" fmla="*/ 1020885 h 1049484"/>
                  <a:gd name="connsiteX4" fmla="*/ 87977 w 294394"/>
                  <a:gd name="connsiteY4" fmla="*/ 626428 h 1049484"/>
                  <a:gd name="connsiteX0" fmla="*/ 0 w 294100"/>
                  <a:gd name="connsiteY0" fmla="*/ 28600 h 1049484"/>
                  <a:gd name="connsiteX1" fmla="*/ 294100 w 294100"/>
                  <a:gd name="connsiteY1" fmla="*/ 28600 h 1049484"/>
                  <a:gd name="connsiteX2" fmla="*/ 294100 w 294100"/>
                  <a:gd name="connsiteY2" fmla="*/ 1020885 h 1049484"/>
                  <a:gd name="connsiteX3" fmla="*/ 0 w 294100"/>
                  <a:gd name="connsiteY3" fmla="*/ 1020885 h 1049484"/>
                  <a:gd name="connsiteX0" fmla="*/ 0 w 303625"/>
                  <a:gd name="connsiteY0" fmla="*/ 29983 h 1039437"/>
                  <a:gd name="connsiteX1" fmla="*/ 303625 w 303625"/>
                  <a:gd name="connsiteY1" fmla="*/ 18553 h 1039437"/>
                  <a:gd name="connsiteX2" fmla="*/ 303625 w 303625"/>
                  <a:gd name="connsiteY2" fmla="*/ 1010838 h 1039437"/>
                  <a:gd name="connsiteX3" fmla="*/ 9525 w 303625"/>
                  <a:gd name="connsiteY3" fmla="*/ 1010838 h 1039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3625" h="1039437">
                    <a:moveTo>
                      <a:pt x="0" y="29983"/>
                    </a:moveTo>
                    <a:cubicBezTo>
                      <a:pt x="98033" y="-69090"/>
                      <a:pt x="205592" y="117626"/>
                      <a:pt x="303625" y="18553"/>
                    </a:cubicBezTo>
                    <a:lnTo>
                      <a:pt x="303625" y="1010838"/>
                    </a:lnTo>
                    <a:cubicBezTo>
                      <a:pt x="205592" y="1109911"/>
                      <a:pt x="107558" y="911765"/>
                      <a:pt x="9525" y="1010838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6937267E-0CB0-9836-1E94-207FB7799581}"/>
                </a:ext>
              </a:extLst>
            </p:cNvPr>
            <p:cNvGrpSpPr/>
            <p:nvPr/>
          </p:nvGrpSpPr>
          <p:grpSpPr>
            <a:xfrm>
              <a:off x="3429909" y="4272086"/>
              <a:ext cx="813866" cy="445197"/>
              <a:chOff x="2380190" y="1626022"/>
              <a:chExt cx="609873" cy="333610"/>
            </a:xfrm>
          </p:grpSpPr>
          <p:sp>
            <p:nvSpPr>
              <p:cNvPr id="140" name="アーチ 139">
                <a:extLst>
                  <a:ext uri="{FF2B5EF4-FFF2-40B4-BE49-F238E27FC236}">
                    <a16:creationId xmlns:a16="http://schemas.microsoft.com/office/drawing/2014/main" id="{A3097521-ACDF-81FA-3BB5-FCD0AFF50158}"/>
                  </a:ext>
                </a:extLst>
              </p:cNvPr>
              <p:cNvSpPr/>
              <p:nvPr/>
            </p:nvSpPr>
            <p:spPr bwMode="auto">
              <a:xfrm>
                <a:off x="2380190" y="1626022"/>
                <a:ext cx="238757" cy="238757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アーチ 140">
                <a:extLst>
                  <a:ext uri="{FF2B5EF4-FFF2-40B4-BE49-F238E27FC236}">
                    <a16:creationId xmlns:a16="http://schemas.microsoft.com/office/drawing/2014/main" id="{84D3C869-B43C-83F6-B14F-14138C910224}"/>
                  </a:ext>
                </a:extLst>
              </p:cNvPr>
              <p:cNvSpPr/>
              <p:nvPr/>
            </p:nvSpPr>
            <p:spPr bwMode="auto">
              <a:xfrm>
                <a:off x="2751306" y="1626022"/>
                <a:ext cx="238757" cy="238757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アーチ 141">
                <a:extLst>
                  <a:ext uri="{FF2B5EF4-FFF2-40B4-BE49-F238E27FC236}">
                    <a16:creationId xmlns:a16="http://schemas.microsoft.com/office/drawing/2014/main" id="{9C67B710-DFF2-E8F4-65D1-BCCC41E36062}"/>
                  </a:ext>
                </a:extLst>
              </p:cNvPr>
              <p:cNvSpPr/>
              <p:nvPr/>
            </p:nvSpPr>
            <p:spPr bwMode="auto">
              <a:xfrm rot="10800000">
                <a:off x="2574193" y="1720875"/>
                <a:ext cx="238757" cy="238757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rgbClr val="FF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9" name="フローチャート : 記憶データ 4">
              <a:extLst>
                <a:ext uri="{FF2B5EF4-FFF2-40B4-BE49-F238E27FC236}">
                  <a16:creationId xmlns:a16="http://schemas.microsoft.com/office/drawing/2014/main" id="{74C54E90-4B94-7FAE-4390-3F86ABDE7615}"/>
                </a:ext>
              </a:extLst>
            </p:cNvPr>
            <p:cNvSpPr/>
            <p:nvPr/>
          </p:nvSpPr>
          <p:spPr bwMode="auto">
            <a:xfrm>
              <a:off x="3268743" y="3789974"/>
              <a:ext cx="1421073" cy="355533"/>
            </a:xfrm>
            <a:custGeom>
              <a:avLst/>
              <a:gdLst/>
              <a:ahLst/>
              <a:cxnLst/>
              <a:rect l="l" t="t" r="r" b="b"/>
              <a:pathLst>
                <a:path w="1660143" h="362018">
                  <a:moveTo>
                    <a:pt x="260790" y="0"/>
                  </a:moveTo>
                  <a:lnTo>
                    <a:pt x="1660143" y="0"/>
                  </a:lnTo>
                  <a:cubicBezTo>
                    <a:pt x="1540680" y="0"/>
                    <a:pt x="1438751" y="150296"/>
                    <a:pt x="1399353" y="362018"/>
                  </a:cubicBezTo>
                  <a:lnTo>
                    <a:pt x="0" y="362018"/>
                  </a:lnTo>
                  <a:cubicBezTo>
                    <a:pt x="39398" y="150296"/>
                    <a:pt x="141327" y="0"/>
                    <a:pt x="26079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44</Words>
  <Application>Microsoft Office PowerPoint</Application>
  <PresentationFormat>A4 210 x 297 mm</PresentationFormat>
  <Paragraphs>15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トイレットペーパーはキレイにお使いくださいの貼り紙</dc:title>
  <dc:subject>トイレットペーパーはキレイにお使いくださいの貼り紙</dc:subject>
  <dc:creator>でじけろお</dc:creator>
  <cp:revision>1</cp:revision>
  <dcterms:created xsi:type="dcterms:W3CDTF">2014-12-04T06:28:15Z</dcterms:created>
  <dcterms:modified xsi:type="dcterms:W3CDTF">2025-03-29T13:45:32Z</dcterms:modified>
  <cp:version>1</cp:version>
</cp:coreProperties>
</file>