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56" r:id="rId3"/>
    <p:sldId id="259" r:id="rId4"/>
    <p:sldId id="262" r:id="rId5"/>
    <p:sldId id="257" r:id="rId6"/>
    <p:sldId id="261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9" d="100"/>
          <a:sy n="59" d="100"/>
        </p:scale>
        <p:origin x="162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515384" y="5569366"/>
            <a:ext cx="582723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踏まないで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515384" y="2818214"/>
            <a:ext cx="582723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8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踏まないで</a:t>
            </a:r>
            <a:endParaRPr lang="en-US" altLang="ja-JP" sz="88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028346" y="5426837"/>
            <a:ext cx="4801314" cy="1805185"/>
            <a:chOff x="1028346" y="2893702"/>
            <a:chExt cx="4801314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028346" y="2893702"/>
              <a:ext cx="4801314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踏まないで</a:t>
              </a:r>
              <a:endParaRPr lang="en-US" altLang="ja-JP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1212923" y="3929446"/>
              <a:ext cx="443217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Don’t step on it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028345" y="2801695"/>
            <a:ext cx="4801314" cy="1805185"/>
            <a:chOff x="1028341" y="2893702"/>
            <a:chExt cx="4801314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028341" y="2893702"/>
              <a:ext cx="4801314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踏まないで</a:t>
              </a:r>
              <a:endParaRPr lang="en-US" altLang="ja-JP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1212913" y="3929446"/>
              <a:ext cx="443217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Don’t step on it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-35571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43453" y="5703966"/>
            <a:ext cx="40318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踏まないで</a:t>
            </a:r>
            <a:endParaRPr lang="en-US" altLang="ja-JP" sz="6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858B913D-43CD-2535-730B-C5256C1854C4}"/>
              </a:ext>
            </a:extLst>
          </p:cNvPr>
          <p:cNvSpPr txBox="1"/>
          <p:nvPr/>
        </p:nvSpPr>
        <p:spPr>
          <a:xfrm rot="10800000">
            <a:off x="473259" y="3019777"/>
            <a:ext cx="40318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踏まないで</a:t>
            </a:r>
            <a:endParaRPr lang="en-US" altLang="ja-JP" sz="60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E51E3BAA-EB04-B5CD-99F8-9529B7C49E89}"/>
              </a:ext>
            </a:extLst>
          </p:cNvPr>
          <p:cNvGrpSpPr/>
          <p:nvPr/>
        </p:nvGrpSpPr>
        <p:grpSpPr>
          <a:xfrm>
            <a:off x="374212" y="5300720"/>
            <a:ext cx="1729821" cy="1729821"/>
            <a:chOff x="6682835" y="939799"/>
            <a:chExt cx="2412166" cy="2412166"/>
          </a:xfrm>
        </p:grpSpPr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B2680DDA-144B-AF28-D732-40085B2884EA}"/>
                </a:ext>
              </a:extLst>
            </p:cNvPr>
            <p:cNvGrpSpPr/>
            <p:nvPr/>
          </p:nvGrpSpPr>
          <p:grpSpPr>
            <a:xfrm>
              <a:off x="6682835" y="939799"/>
              <a:ext cx="2412166" cy="2412166"/>
              <a:chOff x="643930" y="806730"/>
              <a:chExt cx="2735056" cy="2735056"/>
            </a:xfrm>
          </p:grpSpPr>
          <p:sp>
            <p:nvSpPr>
              <p:cNvPr id="67" name="四角形: 角を丸くする 66">
                <a:extLst>
                  <a:ext uri="{FF2B5EF4-FFF2-40B4-BE49-F238E27FC236}">
                    <a16:creationId xmlns:a16="http://schemas.microsoft.com/office/drawing/2014/main" id="{A0D357E8-32E2-DA8A-EF1B-7272E469E36B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" name="四角形: 角を丸くする 68">
                <a:extLst>
                  <a:ext uri="{FF2B5EF4-FFF2-40B4-BE49-F238E27FC236}">
                    <a16:creationId xmlns:a16="http://schemas.microsoft.com/office/drawing/2014/main" id="{24E97562-1265-9627-F4A6-4F2E38261E0C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33FF5FB7-7E45-7C16-A1CD-71D4ABEE05E9}"/>
                </a:ext>
              </a:extLst>
            </p:cNvPr>
            <p:cNvSpPr/>
            <p:nvPr/>
          </p:nvSpPr>
          <p:spPr bwMode="auto">
            <a:xfrm>
              <a:off x="6752475" y="10094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5E26D879-098E-0771-CCB5-D9B2CB6C8B58}"/>
                </a:ext>
              </a:extLst>
            </p:cNvPr>
            <p:cNvSpPr/>
            <p:nvPr/>
          </p:nvSpPr>
          <p:spPr bwMode="auto">
            <a:xfrm>
              <a:off x="6813779" y="10754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077F502C-AADD-6D85-8610-12CF648A84B1}"/>
                </a:ext>
              </a:extLst>
            </p:cNvPr>
            <p:cNvSpPr/>
            <p:nvPr/>
          </p:nvSpPr>
          <p:spPr bwMode="auto">
            <a:xfrm>
              <a:off x="7389840" y="1203562"/>
              <a:ext cx="811186" cy="1892472"/>
            </a:xfrm>
            <a:custGeom>
              <a:avLst/>
              <a:gdLst>
                <a:gd name="connsiteX0" fmla="*/ 69850 w 953105"/>
                <a:gd name="connsiteY0" fmla="*/ 463314 h 2223568"/>
                <a:gd name="connsiteX1" fmla="*/ 139700 w 953105"/>
                <a:gd name="connsiteY1" fmla="*/ 556977 h 2223568"/>
                <a:gd name="connsiteX2" fmla="*/ 69850 w 953105"/>
                <a:gd name="connsiteY2" fmla="*/ 650640 h 2223568"/>
                <a:gd name="connsiteX3" fmla="*/ 0 w 953105"/>
                <a:gd name="connsiteY3" fmla="*/ 556977 h 2223568"/>
                <a:gd name="connsiteX4" fmla="*/ 69850 w 953105"/>
                <a:gd name="connsiteY4" fmla="*/ 463314 h 2223568"/>
                <a:gd name="connsiteX5" fmla="*/ 651818 w 953105"/>
                <a:gd name="connsiteY5" fmla="*/ 381743 h 2223568"/>
                <a:gd name="connsiteX6" fmla="*/ 778603 w 953105"/>
                <a:gd name="connsiteY6" fmla="*/ 392077 h 2223568"/>
                <a:gd name="connsiteX7" fmla="*/ 884225 w 953105"/>
                <a:gd name="connsiteY7" fmla="*/ 1330204 h 2223568"/>
                <a:gd name="connsiteX8" fmla="*/ 928230 w 953105"/>
                <a:gd name="connsiteY8" fmla="*/ 1943027 h 2223568"/>
                <a:gd name="connsiteX9" fmla="*/ 648001 w 953105"/>
                <a:gd name="connsiteY9" fmla="*/ 2223568 h 2223568"/>
                <a:gd name="connsiteX10" fmla="*/ 367772 w 953105"/>
                <a:gd name="connsiteY10" fmla="*/ 1943027 h 2223568"/>
                <a:gd name="connsiteX11" fmla="*/ 265810 w 953105"/>
                <a:gd name="connsiteY11" fmla="*/ 1460606 h 2223568"/>
                <a:gd name="connsiteX12" fmla="*/ 92478 w 953105"/>
                <a:gd name="connsiteY12" fmla="*/ 903255 h 2223568"/>
                <a:gd name="connsiteX13" fmla="*/ 651818 w 953105"/>
                <a:gd name="connsiteY13" fmla="*/ 381743 h 2223568"/>
                <a:gd name="connsiteX14" fmla="*/ 214314 w 953105"/>
                <a:gd name="connsiteY14" fmla="*/ 320439 h 2223568"/>
                <a:gd name="connsiteX15" fmla="*/ 282577 w 953105"/>
                <a:gd name="connsiteY15" fmla="*/ 415689 h 2223568"/>
                <a:gd name="connsiteX16" fmla="*/ 214314 w 953105"/>
                <a:gd name="connsiteY16" fmla="*/ 510939 h 2223568"/>
                <a:gd name="connsiteX17" fmla="*/ 146051 w 953105"/>
                <a:gd name="connsiteY17" fmla="*/ 415689 h 2223568"/>
                <a:gd name="connsiteX18" fmla="*/ 214314 w 953105"/>
                <a:gd name="connsiteY18" fmla="*/ 320439 h 2223568"/>
                <a:gd name="connsiteX19" fmla="*/ 369888 w 953105"/>
                <a:gd name="connsiteY19" fmla="*/ 190264 h 2223568"/>
                <a:gd name="connsiteX20" fmla="*/ 441325 w 953105"/>
                <a:gd name="connsiteY20" fmla="*/ 290277 h 2223568"/>
                <a:gd name="connsiteX21" fmla="*/ 369888 w 953105"/>
                <a:gd name="connsiteY21" fmla="*/ 390290 h 2223568"/>
                <a:gd name="connsiteX22" fmla="*/ 298451 w 953105"/>
                <a:gd name="connsiteY22" fmla="*/ 290277 h 2223568"/>
                <a:gd name="connsiteX23" fmla="*/ 369888 w 953105"/>
                <a:gd name="connsiteY23" fmla="*/ 190264 h 2223568"/>
                <a:gd name="connsiteX24" fmla="*/ 545383 w 953105"/>
                <a:gd name="connsiteY24" fmla="*/ 104539 h 2223568"/>
                <a:gd name="connsiteX25" fmla="*/ 616820 w 953105"/>
                <a:gd name="connsiteY25" fmla="*/ 204552 h 2223568"/>
                <a:gd name="connsiteX26" fmla="*/ 545383 w 953105"/>
                <a:gd name="connsiteY26" fmla="*/ 304565 h 2223568"/>
                <a:gd name="connsiteX27" fmla="*/ 473946 w 953105"/>
                <a:gd name="connsiteY27" fmla="*/ 204552 h 2223568"/>
                <a:gd name="connsiteX28" fmla="*/ 545383 w 953105"/>
                <a:gd name="connsiteY28" fmla="*/ 104539 h 2223568"/>
                <a:gd name="connsiteX29" fmla="*/ 808613 w 953105"/>
                <a:gd name="connsiteY29" fmla="*/ 0 h 2223568"/>
                <a:gd name="connsiteX30" fmla="*/ 951907 w 953105"/>
                <a:gd name="connsiteY30" fmla="*/ 169182 h 2223568"/>
                <a:gd name="connsiteX31" fmla="*/ 808613 w 953105"/>
                <a:gd name="connsiteY31" fmla="*/ 338364 h 2223568"/>
                <a:gd name="connsiteX32" fmla="*/ 665319 w 953105"/>
                <a:gd name="connsiteY32" fmla="*/ 169182 h 2223568"/>
                <a:gd name="connsiteX33" fmla="*/ 808613 w 953105"/>
                <a:gd name="connsiteY33" fmla="*/ 0 h 2223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3105" h="2223568">
                  <a:moveTo>
                    <a:pt x="69850" y="463314"/>
                  </a:moveTo>
                  <a:cubicBezTo>
                    <a:pt x="108427" y="463314"/>
                    <a:pt x="139700" y="505248"/>
                    <a:pt x="139700" y="556977"/>
                  </a:cubicBezTo>
                  <a:cubicBezTo>
                    <a:pt x="139700" y="608706"/>
                    <a:pt x="108427" y="650640"/>
                    <a:pt x="69850" y="650640"/>
                  </a:cubicBezTo>
                  <a:cubicBezTo>
                    <a:pt x="31273" y="650640"/>
                    <a:pt x="0" y="608706"/>
                    <a:pt x="0" y="556977"/>
                  </a:cubicBezTo>
                  <a:cubicBezTo>
                    <a:pt x="0" y="505248"/>
                    <a:pt x="31273" y="463314"/>
                    <a:pt x="69850" y="463314"/>
                  </a:cubicBezTo>
                  <a:close/>
                  <a:moveTo>
                    <a:pt x="651818" y="381743"/>
                  </a:moveTo>
                  <a:cubicBezTo>
                    <a:pt x="693810" y="378958"/>
                    <a:pt x="736312" y="382017"/>
                    <a:pt x="778603" y="392077"/>
                  </a:cubicBezTo>
                  <a:cubicBezTo>
                    <a:pt x="1116936" y="472552"/>
                    <a:pt x="853543" y="1084793"/>
                    <a:pt x="884225" y="1330204"/>
                  </a:cubicBezTo>
                  <a:cubicBezTo>
                    <a:pt x="909163" y="1588695"/>
                    <a:pt x="952256" y="1794133"/>
                    <a:pt x="928230" y="1943027"/>
                  </a:cubicBezTo>
                  <a:cubicBezTo>
                    <a:pt x="904204" y="2091920"/>
                    <a:pt x="786229" y="2223568"/>
                    <a:pt x="648001" y="2223568"/>
                  </a:cubicBezTo>
                  <a:cubicBezTo>
                    <a:pt x="509772" y="2223568"/>
                    <a:pt x="395154" y="2087372"/>
                    <a:pt x="367772" y="1943027"/>
                  </a:cubicBezTo>
                  <a:cubicBezTo>
                    <a:pt x="340391" y="1798682"/>
                    <a:pt x="313097" y="1619391"/>
                    <a:pt x="265810" y="1460606"/>
                  </a:cubicBezTo>
                  <a:cubicBezTo>
                    <a:pt x="211207" y="1307946"/>
                    <a:pt x="96502" y="1127389"/>
                    <a:pt x="92478" y="903255"/>
                  </a:cubicBezTo>
                  <a:cubicBezTo>
                    <a:pt x="88957" y="707138"/>
                    <a:pt x="357877" y="401242"/>
                    <a:pt x="651818" y="381743"/>
                  </a:cubicBezTo>
                  <a:close/>
                  <a:moveTo>
                    <a:pt x="214314" y="320439"/>
                  </a:moveTo>
                  <a:cubicBezTo>
                    <a:pt x="252015" y="320439"/>
                    <a:pt x="282577" y="363084"/>
                    <a:pt x="282577" y="415689"/>
                  </a:cubicBezTo>
                  <a:cubicBezTo>
                    <a:pt x="282577" y="468294"/>
                    <a:pt x="252015" y="510939"/>
                    <a:pt x="214314" y="510939"/>
                  </a:cubicBezTo>
                  <a:cubicBezTo>
                    <a:pt x="176613" y="510939"/>
                    <a:pt x="146051" y="468294"/>
                    <a:pt x="146051" y="415689"/>
                  </a:cubicBezTo>
                  <a:cubicBezTo>
                    <a:pt x="146051" y="363084"/>
                    <a:pt x="176613" y="320439"/>
                    <a:pt x="214314" y="320439"/>
                  </a:cubicBezTo>
                  <a:close/>
                  <a:moveTo>
                    <a:pt x="369888" y="190264"/>
                  </a:moveTo>
                  <a:cubicBezTo>
                    <a:pt x="409342" y="190264"/>
                    <a:pt x="441325" y="235041"/>
                    <a:pt x="441325" y="290277"/>
                  </a:cubicBezTo>
                  <a:cubicBezTo>
                    <a:pt x="441325" y="345513"/>
                    <a:pt x="409342" y="390290"/>
                    <a:pt x="369888" y="390290"/>
                  </a:cubicBezTo>
                  <a:cubicBezTo>
                    <a:pt x="330434" y="390290"/>
                    <a:pt x="298451" y="345513"/>
                    <a:pt x="298451" y="290277"/>
                  </a:cubicBezTo>
                  <a:cubicBezTo>
                    <a:pt x="298451" y="235041"/>
                    <a:pt x="330434" y="190264"/>
                    <a:pt x="369888" y="190264"/>
                  </a:cubicBezTo>
                  <a:close/>
                  <a:moveTo>
                    <a:pt x="545383" y="104539"/>
                  </a:moveTo>
                  <a:cubicBezTo>
                    <a:pt x="584837" y="104539"/>
                    <a:pt x="616820" y="149316"/>
                    <a:pt x="616820" y="204552"/>
                  </a:cubicBezTo>
                  <a:cubicBezTo>
                    <a:pt x="616820" y="259788"/>
                    <a:pt x="584837" y="304565"/>
                    <a:pt x="545383" y="304565"/>
                  </a:cubicBezTo>
                  <a:cubicBezTo>
                    <a:pt x="505929" y="304565"/>
                    <a:pt x="473946" y="259788"/>
                    <a:pt x="473946" y="204552"/>
                  </a:cubicBezTo>
                  <a:cubicBezTo>
                    <a:pt x="473946" y="149316"/>
                    <a:pt x="505929" y="104539"/>
                    <a:pt x="545383" y="104539"/>
                  </a:cubicBezTo>
                  <a:close/>
                  <a:moveTo>
                    <a:pt x="808613" y="0"/>
                  </a:moveTo>
                  <a:cubicBezTo>
                    <a:pt x="887752" y="0"/>
                    <a:pt x="951907" y="75745"/>
                    <a:pt x="951907" y="169182"/>
                  </a:cubicBezTo>
                  <a:cubicBezTo>
                    <a:pt x="951907" y="262619"/>
                    <a:pt x="887752" y="338364"/>
                    <a:pt x="808613" y="338364"/>
                  </a:cubicBezTo>
                  <a:cubicBezTo>
                    <a:pt x="729474" y="338364"/>
                    <a:pt x="665319" y="262619"/>
                    <a:pt x="665319" y="169182"/>
                  </a:cubicBezTo>
                  <a:cubicBezTo>
                    <a:pt x="665319" y="75745"/>
                    <a:pt x="729474" y="0"/>
                    <a:pt x="80861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8177F399-FF6F-D59F-40F8-BD129FA31F6E}"/>
              </a:ext>
            </a:extLst>
          </p:cNvPr>
          <p:cNvGrpSpPr/>
          <p:nvPr/>
        </p:nvGrpSpPr>
        <p:grpSpPr>
          <a:xfrm rot="10800000">
            <a:off x="4765686" y="2899039"/>
            <a:ext cx="1729821" cy="1729821"/>
            <a:chOff x="6682835" y="939799"/>
            <a:chExt cx="2412166" cy="2412166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340AC4D5-4851-0FBE-8C25-D72130CCACDC}"/>
                </a:ext>
              </a:extLst>
            </p:cNvPr>
            <p:cNvGrpSpPr/>
            <p:nvPr/>
          </p:nvGrpSpPr>
          <p:grpSpPr>
            <a:xfrm>
              <a:off x="6682835" y="939799"/>
              <a:ext cx="2412166" cy="2412166"/>
              <a:chOff x="643930" y="806730"/>
              <a:chExt cx="2735056" cy="2735056"/>
            </a:xfrm>
          </p:grpSpPr>
          <p:sp>
            <p:nvSpPr>
              <p:cNvPr id="75" name="四角形: 角を丸くする 74">
                <a:extLst>
                  <a:ext uri="{FF2B5EF4-FFF2-40B4-BE49-F238E27FC236}">
                    <a16:creationId xmlns:a16="http://schemas.microsoft.com/office/drawing/2014/main" id="{A260BC9E-9586-E935-61DD-C3A61A814413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6" name="四角形: 角を丸くする 75">
                <a:extLst>
                  <a:ext uri="{FF2B5EF4-FFF2-40B4-BE49-F238E27FC236}">
                    <a16:creationId xmlns:a16="http://schemas.microsoft.com/office/drawing/2014/main" id="{83D9C63C-1895-D7B9-22C5-CBA3EACB6769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D8C2828D-F7B2-5963-470B-ABB5DA53DF3B}"/>
                </a:ext>
              </a:extLst>
            </p:cNvPr>
            <p:cNvSpPr/>
            <p:nvPr/>
          </p:nvSpPr>
          <p:spPr bwMode="auto">
            <a:xfrm>
              <a:off x="6752475" y="1009439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3B0BC154-E237-60ED-15F6-7DAA20F58D79}"/>
                </a:ext>
              </a:extLst>
            </p:cNvPr>
            <p:cNvSpPr/>
            <p:nvPr/>
          </p:nvSpPr>
          <p:spPr bwMode="auto">
            <a:xfrm>
              <a:off x="6813779" y="1075491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5EE312D7-F4E5-0541-126F-E54520721259}"/>
                </a:ext>
              </a:extLst>
            </p:cNvPr>
            <p:cNvSpPr/>
            <p:nvPr/>
          </p:nvSpPr>
          <p:spPr bwMode="auto">
            <a:xfrm>
              <a:off x="7389840" y="1203562"/>
              <a:ext cx="811186" cy="1892472"/>
            </a:xfrm>
            <a:custGeom>
              <a:avLst/>
              <a:gdLst>
                <a:gd name="connsiteX0" fmla="*/ 69850 w 953105"/>
                <a:gd name="connsiteY0" fmla="*/ 463314 h 2223568"/>
                <a:gd name="connsiteX1" fmla="*/ 139700 w 953105"/>
                <a:gd name="connsiteY1" fmla="*/ 556977 h 2223568"/>
                <a:gd name="connsiteX2" fmla="*/ 69850 w 953105"/>
                <a:gd name="connsiteY2" fmla="*/ 650640 h 2223568"/>
                <a:gd name="connsiteX3" fmla="*/ 0 w 953105"/>
                <a:gd name="connsiteY3" fmla="*/ 556977 h 2223568"/>
                <a:gd name="connsiteX4" fmla="*/ 69850 w 953105"/>
                <a:gd name="connsiteY4" fmla="*/ 463314 h 2223568"/>
                <a:gd name="connsiteX5" fmla="*/ 651818 w 953105"/>
                <a:gd name="connsiteY5" fmla="*/ 381743 h 2223568"/>
                <a:gd name="connsiteX6" fmla="*/ 778603 w 953105"/>
                <a:gd name="connsiteY6" fmla="*/ 392077 h 2223568"/>
                <a:gd name="connsiteX7" fmla="*/ 884225 w 953105"/>
                <a:gd name="connsiteY7" fmla="*/ 1330204 h 2223568"/>
                <a:gd name="connsiteX8" fmla="*/ 928230 w 953105"/>
                <a:gd name="connsiteY8" fmla="*/ 1943027 h 2223568"/>
                <a:gd name="connsiteX9" fmla="*/ 648001 w 953105"/>
                <a:gd name="connsiteY9" fmla="*/ 2223568 h 2223568"/>
                <a:gd name="connsiteX10" fmla="*/ 367772 w 953105"/>
                <a:gd name="connsiteY10" fmla="*/ 1943027 h 2223568"/>
                <a:gd name="connsiteX11" fmla="*/ 265810 w 953105"/>
                <a:gd name="connsiteY11" fmla="*/ 1460606 h 2223568"/>
                <a:gd name="connsiteX12" fmla="*/ 92478 w 953105"/>
                <a:gd name="connsiteY12" fmla="*/ 903255 h 2223568"/>
                <a:gd name="connsiteX13" fmla="*/ 651818 w 953105"/>
                <a:gd name="connsiteY13" fmla="*/ 381743 h 2223568"/>
                <a:gd name="connsiteX14" fmla="*/ 214314 w 953105"/>
                <a:gd name="connsiteY14" fmla="*/ 320439 h 2223568"/>
                <a:gd name="connsiteX15" fmla="*/ 282577 w 953105"/>
                <a:gd name="connsiteY15" fmla="*/ 415689 h 2223568"/>
                <a:gd name="connsiteX16" fmla="*/ 214314 w 953105"/>
                <a:gd name="connsiteY16" fmla="*/ 510939 h 2223568"/>
                <a:gd name="connsiteX17" fmla="*/ 146051 w 953105"/>
                <a:gd name="connsiteY17" fmla="*/ 415689 h 2223568"/>
                <a:gd name="connsiteX18" fmla="*/ 214314 w 953105"/>
                <a:gd name="connsiteY18" fmla="*/ 320439 h 2223568"/>
                <a:gd name="connsiteX19" fmla="*/ 369888 w 953105"/>
                <a:gd name="connsiteY19" fmla="*/ 190264 h 2223568"/>
                <a:gd name="connsiteX20" fmla="*/ 441325 w 953105"/>
                <a:gd name="connsiteY20" fmla="*/ 290277 h 2223568"/>
                <a:gd name="connsiteX21" fmla="*/ 369888 w 953105"/>
                <a:gd name="connsiteY21" fmla="*/ 390290 h 2223568"/>
                <a:gd name="connsiteX22" fmla="*/ 298451 w 953105"/>
                <a:gd name="connsiteY22" fmla="*/ 290277 h 2223568"/>
                <a:gd name="connsiteX23" fmla="*/ 369888 w 953105"/>
                <a:gd name="connsiteY23" fmla="*/ 190264 h 2223568"/>
                <a:gd name="connsiteX24" fmla="*/ 545383 w 953105"/>
                <a:gd name="connsiteY24" fmla="*/ 104539 h 2223568"/>
                <a:gd name="connsiteX25" fmla="*/ 616820 w 953105"/>
                <a:gd name="connsiteY25" fmla="*/ 204552 h 2223568"/>
                <a:gd name="connsiteX26" fmla="*/ 545383 w 953105"/>
                <a:gd name="connsiteY26" fmla="*/ 304565 h 2223568"/>
                <a:gd name="connsiteX27" fmla="*/ 473946 w 953105"/>
                <a:gd name="connsiteY27" fmla="*/ 204552 h 2223568"/>
                <a:gd name="connsiteX28" fmla="*/ 545383 w 953105"/>
                <a:gd name="connsiteY28" fmla="*/ 104539 h 2223568"/>
                <a:gd name="connsiteX29" fmla="*/ 808613 w 953105"/>
                <a:gd name="connsiteY29" fmla="*/ 0 h 2223568"/>
                <a:gd name="connsiteX30" fmla="*/ 951907 w 953105"/>
                <a:gd name="connsiteY30" fmla="*/ 169182 h 2223568"/>
                <a:gd name="connsiteX31" fmla="*/ 808613 w 953105"/>
                <a:gd name="connsiteY31" fmla="*/ 338364 h 2223568"/>
                <a:gd name="connsiteX32" fmla="*/ 665319 w 953105"/>
                <a:gd name="connsiteY32" fmla="*/ 169182 h 2223568"/>
                <a:gd name="connsiteX33" fmla="*/ 808613 w 953105"/>
                <a:gd name="connsiteY33" fmla="*/ 0 h 2223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3105" h="2223568">
                  <a:moveTo>
                    <a:pt x="69850" y="463314"/>
                  </a:moveTo>
                  <a:cubicBezTo>
                    <a:pt x="108427" y="463314"/>
                    <a:pt x="139700" y="505248"/>
                    <a:pt x="139700" y="556977"/>
                  </a:cubicBezTo>
                  <a:cubicBezTo>
                    <a:pt x="139700" y="608706"/>
                    <a:pt x="108427" y="650640"/>
                    <a:pt x="69850" y="650640"/>
                  </a:cubicBezTo>
                  <a:cubicBezTo>
                    <a:pt x="31273" y="650640"/>
                    <a:pt x="0" y="608706"/>
                    <a:pt x="0" y="556977"/>
                  </a:cubicBezTo>
                  <a:cubicBezTo>
                    <a:pt x="0" y="505248"/>
                    <a:pt x="31273" y="463314"/>
                    <a:pt x="69850" y="463314"/>
                  </a:cubicBezTo>
                  <a:close/>
                  <a:moveTo>
                    <a:pt x="651818" y="381743"/>
                  </a:moveTo>
                  <a:cubicBezTo>
                    <a:pt x="693810" y="378958"/>
                    <a:pt x="736312" y="382017"/>
                    <a:pt x="778603" y="392077"/>
                  </a:cubicBezTo>
                  <a:cubicBezTo>
                    <a:pt x="1116936" y="472552"/>
                    <a:pt x="853543" y="1084793"/>
                    <a:pt x="884225" y="1330204"/>
                  </a:cubicBezTo>
                  <a:cubicBezTo>
                    <a:pt x="909163" y="1588695"/>
                    <a:pt x="952256" y="1794133"/>
                    <a:pt x="928230" y="1943027"/>
                  </a:cubicBezTo>
                  <a:cubicBezTo>
                    <a:pt x="904204" y="2091920"/>
                    <a:pt x="786229" y="2223568"/>
                    <a:pt x="648001" y="2223568"/>
                  </a:cubicBezTo>
                  <a:cubicBezTo>
                    <a:pt x="509772" y="2223568"/>
                    <a:pt x="395154" y="2087372"/>
                    <a:pt x="367772" y="1943027"/>
                  </a:cubicBezTo>
                  <a:cubicBezTo>
                    <a:pt x="340391" y="1798682"/>
                    <a:pt x="313097" y="1619391"/>
                    <a:pt x="265810" y="1460606"/>
                  </a:cubicBezTo>
                  <a:cubicBezTo>
                    <a:pt x="211207" y="1307946"/>
                    <a:pt x="96502" y="1127389"/>
                    <a:pt x="92478" y="903255"/>
                  </a:cubicBezTo>
                  <a:cubicBezTo>
                    <a:pt x="88957" y="707138"/>
                    <a:pt x="357877" y="401242"/>
                    <a:pt x="651818" y="381743"/>
                  </a:cubicBezTo>
                  <a:close/>
                  <a:moveTo>
                    <a:pt x="214314" y="320439"/>
                  </a:moveTo>
                  <a:cubicBezTo>
                    <a:pt x="252015" y="320439"/>
                    <a:pt x="282577" y="363084"/>
                    <a:pt x="282577" y="415689"/>
                  </a:cubicBezTo>
                  <a:cubicBezTo>
                    <a:pt x="282577" y="468294"/>
                    <a:pt x="252015" y="510939"/>
                    <a:pt x="214314" y="510939"/>
                  </a:cubicBezTo>
                  <a:cubicBezTo>
                    <a:pt x="176613" y="510939"/>
                    <a:pt x="146051" y="468294"/>
                    <a:pt x="146051" y="415689"/>
                  </a:cubicBezTo>
                  <a:cubicBezTo>
                    <a:pt x="146051" y="363084"/>
                    <a:pt x="176613" y="320439"/>
                    <a:pt x="214314" y="320439"/>
                  </a:cubicBezTo>
                  <a:close/>
                  <a:moveTo>
                    <a:pt x="369888" y="190264"/>
                  </a:moveTo>
                  <a:cubicBezTo>
                    <a:pt x="409342" y="190264"/>
                    <a:pt x="441325" y="235041"/>
                    <a:pt x="441325" y="290277"/>
                  </a:cubicBezTo>
                  <a:cubicBezTo>
                    <a:pt x="441325" y="345513"/>
                    <a:pt x="409342" y="390290"/>
                    <a:pt x="369888" y="390290"/>
                  </a:cubicBezTo>
                  <a:cubicBezTo>
                    <a:pt x="330434" y="390290"/>
                    <a:pt x="298451" y="345513"/>
                    <a:pt x="298451" y="290277"/>
                  </a:cubicBezTo>
                  <a:cubicBezTo>
                    <a:pt x="298451" y="235041"/>
                    <a:pt x="330434" y="190264"/>
                    <a:pt x="369888" y="190264"/>
                  </a:cubicBezTo>
                  <a:close/>
                  <a:moveTo>
                    <a:pt x="545383" y="104539"/>
                  </a:moveTo>
                  <a:cubicBezTo>
                    <a:pt x="584837" y="104539"/>
                    <a:pt x="616820" y="149316"/>
                    <a:pt x="616820" y="204552"/>
                  </a:cubicBezTo>
                  <a:cubicBezTo>
                    <a:pt x="616820" y="259788"/>
                    <a:pt x="584837" y="304565"/>
                    <a:pt x="545383" y="304565"/>
                  </a:cubicBezTo>
                  <a:cubicBezTo>
                    <a:pt x="505929" y="304565"/>
                    <a:pt x="473946" y="259788"/>
                    <a:pt x="473946" y="204552"/>
                  </a:cubicBezTo>
                  <a:cubicBezTo>
                    <a:pt x="473946" y="149316"/>
                    <a:pt x="505929" y="104539"/>
                    <a:pt x="545383" y="104539"/>
                  </a:cubicBezTo>
                  <a:close/>
                  <a:moveTo>
                    <a:pt x="808613" y="0"/>
                  </a:moveTo>
                  <a:cubicBezTo>
                    <a:pt x="887752" y="0"/>
                    <a:pt x="951907" y="75745"/>
                    <a:pt x="951907" y="169182"/>
                  </a:cubicBezTo>
                  <a:cubicBezTo>
                    <a:pt x="951907" y="262619"/>
                    <a:pt x="887752" y="338364"/>
                    <a:pt x="808613" y="338364"/>
                  </a:cubicBezTo>
                  <a:cubicBezTo>
                    <a:pt x="729474" y="338364"/>
                    <a:pt x="665319" y="262619"/>
                    <a:pt x="665319" y="169182"/>
                  </a:cubicBezTo>
                  <a:cubicBezTo>
                    <a:pt x="665319" y="75745"/>
                    <a:pt x="729474" y="0"/>
                    <a:pt x="80861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A70736DB-FBF8-78AD-1E20-435453462436}"/>
              </a:ext>
            </a:extLst>
          </p:cNvPr>
          <p:cNvSpPr/>
          <p:nvPr/>
        </p:nvSpPr>
        <p:spPr>
          <a:xfrm>
            <a:off x="1854658" y="5158740"/>
            <a:ext cx="4584242" cy="2097969"/>
          </a:xfrm>
          <a:custGeom>
            <a:avLst/>
            <a:gdLst>
              <a:gd name="connsiteX0" fmla="*/ 611069 w 4584242"/>
              <a:gd name="connsiteY0" fmla="*/ 0 h 2097969"/>
              <a:gd name="connsiteX1" fmla="*/ 4320695 w 4584242"/>
              <a:gd name="connsiteY1" fmla="*/ 0 h 2097969"/>
              <a:gd name="connsiteX2" fmla="*/ 4584242 w 4584242"/>
              <a:gd name="connsiteY2" fmla="*/ 263547 h 2097969"/>
              <a:gd name="connsiteX3" fmla="*/ 4584242 w 4584242"/>
              <a:gd name="connsiteY3" fmla="*/ 1834422 h 2097969"/>
              <a:gd name="connsiteX4" fmla="*/ 4320695 w 4584242"/>
              <a:gd name="connsiteY4" fmla="*/ 2097969 h 2097969"/>
              <a:gd name="connsiteX5" fmla="*/ 611069 w 4584242"/>
              <a:gd name="connsiteY5" fmla="*/ 2097969 h 2097969"/>
              <a:gd name="connsiteX6" fmla="*/ 347522 w 4584242"/>
              <a:gd name="connsiteY6" fmla="*/ 1834422 h 2097969"/>
              <a:gd name="connsiteX7" fmla="*/ 347522 w 4584242"/>
              <a:gd name="connsiteY7" fmla="*/ 769746 h 2097969"/>
              <a:gd name="connsiteX8" fmla="*/ 181167 w 4584242"/>
              <a:gd name="connsiteY8" fmla="*/ 822667 h 2097969"/>
              <a:gd name="connsiteX9" fmla="*/ 0 w 4584242"/>
              <a:gd name="connsiteY9" fmla="*/ 917561 h 2097969"/>
              <a:gd name="connsiteX10" fmla="*/ 273623 w 4584242"/>
              <a:gd name="connsiteY10" fmla="*/ 618519 h 2097969"/>
              <a:gd name="connsiteX11" fmla="*/ 347522 w 4584242"/>
              <a:gd name="connsiteY11" fmla="*/ 590917 h 2097969"/>
              <a:gd name="connsiteX12" fmla="*/ 347522 w 4584242"/>
              <a:gd name="connsiteY12" fmla="*/ 263547 h 2097969"/>
              <a:gd name="connsiteX13" fmla="*/ 611069 w 4584242"/>
              <a:gd name="connsiteY13" fmla="*/ 0 h 209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84242" h="2097969">
                <a:moveTo>
                  <a:pt x="611069" y="0"/>
                </a:moveTo>
                <a:lnTo>
                  <a:pt x="4320695" y="0"/>
                </a:lnTo>
                <a:cubicBezTo>
                  <a:pt x="4466248" y="0"/>
                  <a:pt x="4584242" y="117994"/>
                  <a:pt x="4584242" y="263547"/>
                </a:cubicBezTo>
                <a:lnTo>
                  <a:pt x="4584242" y="1834422"/>
                </a:lnTo>
                <a:cubicBezTo>
                  <a:pt x="4584242" y="1979975"/>
                  <a:pt x="4466248" y="2097969"/>
                  <a:pt x="4320695" y="2097969"/>
                </a:cubicBezTo>
                <a:lnTo>
                  <a:pt x="611069" y="2097969"/>
                </a:lnTo>
                <a:cubicBezTo>
                  <a:pt x="465516" y="2097969"/>
                  <a:pt x="347522" y="1979975"/>
                  <a:pt x="347522" y="1834422"/>
                </a:cubicBezTo>
                <a:lnTo>
                  <a:pt x="347522" y="769746"/>
                </a:lnTo>
                <a:lnTo>
                  <a:pt x="181167" y="822667"/>
                </a:lnTo>
                <a:cubicBezTo>
                  <a:pt x="113126" y="850476"/>
                  <a:pt x="52127" y="882255"/>
                  <a:pt x="0" y="917561"/>
                </a:cubicBezTo>
                <a:cubicBezTo>
                  <a:pt x="0" y="800778"/>
                  <a:pt x="104565" y="695050"/>
                  <a:pt x="273623" y="618519"/>
                </a:cubicBezTo>
                <a:lnTo>
                  <a:pt x="347522" y="590917"/>
                </a:lnTo>
                <a:lnTo>
                  <a:pt x="347522" y="263547"/>
                </a:lnTo>
                <a:cubicBezTo>
                  <a:pt x="347522" y="117994"/>
                  <a:pt x="465516" y="0"/>
                  <a:pt x="61106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EE71600-EC5A-F71A-8FA9-D2C672F7857A}"/>
              </a:ext>
            </a:extLst>
          </p:cNvPr>
          <p:cNvSpPr txBox="1"/>
          <p:nvPr/>
        </p:nvSpPr>
        <p:spPr>
          <a:xfrm>
            <a:off x="2495425" y="5851237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踏まないで</a:t>
            </a:r>
            <a:endParaRPr lang="en-US" altLang="ja-JP" sz="5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CB197A18-441B-BE93-3BE4-4E7AC96E28F9}"/>
              </a:ext>
            </a:extLst>
          </p:cNvPr>
          <p:cNvSpPr/>
          <p:nvPr/>
        </p:nvSpPr>
        <p:spPr>
          <a:xfrm rot="10800000">
            <a:off x="419100" y="2649291"/>
            <a:ext cx="4584242" cy="2097969"/>
          </a:xfrm>
          <a:custGeom>
            <a:avLst/>
            <a:gdLst>
              <a:gd name="connsiteX0" fmla="*/ 611069 w 4584242"/>
              <a:gd name="connsiteY0" fmla="*/ 0 h 2097969"/>
              <a:gd name="connsiteX1" fmla="*/ 4320695 w 4584242"/>
              <a:gd name="connsiteY1" fmla="*/ 0 h 2097969"/>
              <a:gd name="connsiteX2" fmla="*/ 4584242 w 4584242"/>
              <a:gd name="connsiteY2" fmla="*/ 263547 h 2097969"/>
              <a:gd name="connsiteX3" fmla="*/ 4584242 w 4584242"/>
              <a:gd name="connsiteY3" fmla="*/ 1834422 h 2097969"/>
              <a:gd name="connsiteX4" fmla="*/ 4320695 w 4584242"/>
              <a:gd name="connsiteY4" fmla="*/ 2097969 h 2097969"/>
              <a:gd name="connsiteX5" fmla="*/ 611069 w 4584242"/>
              <a:gd name="connsiteY5" fmla="*/ 2097969 h 2097969"/>
              <a:gd name="connsiteX6" fmla="*/ 347522 w 4584242"/>
              <a:gd name="connsiteY6" fmla="*/ 1834422 h 2097969"/>
              <a:gd name="connsiteX7" fmla="*/ 347522 w 4584242"/>
              <a:gd name="connsiteY7" fmla="*/ 769746 h 2097969"/>
              <a:gd name="connsiteX8" fmla="*/ 181167 w 4584242"/>
              <a:gd name="connsiteY8" fmla="*/ 822667 h 2097969"/>
              <a:gd name="connsiteX9" fmla="*/ 0 w 4584242"/>
              <a:gd name="connsiteY9" fmla="*/ 917561 h 2097969"/>
              <a:gd name="connsiteX10" fmla="*/ 273623 w 4584242"/>
              <a:gd name="connsiteY10" fmla="*/ 618519 h 2097969"/>
              <a:gd name="connsiteX11" fmla="*/ 347522 w 4584242"/>
              <a:gd name="connsiteY11" fmla="*/ 590917 h 2097969"/>
              <a:gd name="connsiteX12" fmla="*/ 347522 w 4584242"/>
              <a:gd name="connsiteY12" fmla="*/ 263547 h 2097969"/>
              <a:gd name="connsiteX13" fmla="*/ 611069 w 4584242"/>
              <a:gd name="connsiteY13" fmla="*/ 0 h 2097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584242" h="2097969">
                <a:moveTo>
                  <a:pt x="611069" y="0"/>
                </a:moveTo>
                <a:lnTo>
                  <a:pt x="4320695" y="0"/>
                </a:lnTo>
                <a:cubicBezTo>
                  <a:pt x="4466248" y="0"/>
                  <a:pt x="4584242" y="117994"/>
                  <a:pt x="4584242" y="263547"/>
                </a:cubicBezTo>
                <a:lnTo>
                  <a:pt x="4584242" y="1834422"/>
                </a:lnTo>
                <a:cubicBezTo>
                  <a:pt x="4584242" y="1979975"/>
                  <a:pt x="4466248" y="2097969"/>
                  <a:pt x="4320695" y="2097969"/>
                </a:cubicBezTo>
                <a:lnTo>
                  <a:pt x="611069" y="2097969"/>
                </a:lnTo>
                <a:cubicBezTo>
                  <a:pt x="465516" y="2097969"/>
                  <a:pt x="347522" y="1979975"/>
                  <a:pt x="347522" y="1834422"/>
                </a:cubicBezTo>
                <a:lnTo>
                  <a:pt x="347522" y="769746"/>
                </a:lnTo>
                <a:lnTo>
                  <a:pt x="181167" y="822667"/>
                </a:lnTo>
                <a:cubicBezTo>
                  <a:pt x="113126" y="850476"/>
                  <a:pt x="52127" y="882255"/>
                  <a:pt x="0" y="917561"/>
                </a:cubicBezTo>
                <a:cubicBezTo>
                  <a:pt x="0" y="800778"/>
                  <a:pt x="104565" y="695050"/>
                  <a:pt x="273623" y="618519"/>
                </a:cubicBezTo>
                <a:lnTo>
                  <a:pt x="347522" y="590917"/>
                </a:lnTo>
                <a:lnTo>
                  <a:pt x="347522" y="263547"/>
                </a:lnTo>
                <a:cubicBezTo>
                  <a:pt x="347522" y="117994"/>
                  <a:pt x="465516" y="0"/>
                  <a:pt x="611069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4E0C616-21C6-A849-A4CB-B11BAE2E6446}"/>
              </a:ext>
            </a:extLst>
          </p:cNvPr>
          <p:cNvSpPr txBox="1"/>
          <p:nvPr/>
        </p:nvSpPr>
        <p:spPr>
          <a:xfrm rot="10800000">
            <a:off x="730558" y="3141881"/>
            <a:ext cx="36471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5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踏まないで</a:t>
            </a:r>
            <a:endParaRPr lang="en-US" altLang="ja-JP" sz="54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C86B9AE2-303C-DC0B-ADF0-4FD5188628FE}"/>
              </a:ext>
            </a:extLst>
          </p:cNvPr>
          <p:cNvGrpSpPr/>
          <p:nvPr/>
        </p:nvGrpSpPr>
        <p:grpSpPr>
          <a:xfrm rot="10800000">
            <a:off x="5147098" y="2674355"/>
            <a:ext cx="1324804" cy="2047840"/>
            <a:chOff x="5772580" y="4347854"/>
            <a:chExt cx="1117287" cy="1727067"/>
          </a:xfrm>
        </p:grpSpPr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6B4C7841-07E1-7C99-9526-84F28C90ADFA}"/>
                </a:ext>
              </a:extLst>
            </p:cNvPr>
            <p:cNvSpPr/>
            <p:nvPr/>
          </p:nvSpPr>
          <p:spPr bwMode="auto">
            <a:xfrm>
              <a:off x="6425657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A19378EC-F707-FC7C-F2F4-9BDF25476995}"/>
                </a:ext>
              </a:extLst>
            </p:cNvPr>
            <p:cNvSpPr/>
            <p:nvPr/>
          </p:nvSpPr>
          <p:spPr bwMode="auto">
            <a:xfrm>
              <a:off x="5951168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D23E7185-23D7-751A-16E2-0D16FF662E80}"/>
                </a:ext>
              </a:extLst>
            </p:cNvPr>
            <p:cNvSpPr/>
            <p:nvPr/>
          </p:nvSpPr>
          <p:spPr bwMode="auto">
            <a:xfrm>
              <a:off x="5772580" y="4865717"/>
              <a:ext cx="1117287" cy="10472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BAEE6D45-99DB-65C2-5717-6F3A97A34BD2}"/>
                </a:ext>
              </a:extLst>
            </p:cNvPr>
            <p:cNvSpPr/>
            <p:nvPr/>
          </p:nvSpPr>
          <p:spPr bwMode="auto">
            <a:xfrm>
              <a:off x="5853100" y="4859956"/>
              <a:ext cx="956247" cy="1105105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1F91B1E7-B554-2652-8C11-45EACBA0CC57}"/>
                </a:ext>
              </a:extLst>
            </p:cNvPr>
            <p:cNvSpPr/>
            <p:nvPr/>
          </p:nvSpPr>
          <p:spPr bwMode="auto">
            <a:xfrm>
              <a:off x="5800739" y="4347854"/>
              <a:ext cx="1060969" cy="106096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9C22FCFF-1ACA-26C6-9747-CDDF969A63A2}"/>
                </a:ext>
              </a:extLst>
            </p:cNvPr>
            <p:cNvSpPr/>
            <p:nvPr/>
          </p:nvSpPr>
          <p:spPr bwMode="auto">
            <a:xfrm>
              <a:off x="6145656" y="4974403"/>
              <a:ext cx="371136" cy="328829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0D722A34-F532-6DCD-993E-8A2C7E06B76E}"/>
                </a:ext>
              </a:extLst>
            </p:cNvPr>
            <p:cNvSpPr/>
            <p:nvPr/>
          </p:nvSpPr>
          <p:spPr bwMode="auto">
            <a:xfrm>
              <a:off x="5853754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87DA7F85-443E-ED81-1749-1381F1AF21AB}"/>
                </a:ext>
              </a:extLst>
            </p:cNvPr>
            <p:cNvSpPr/>
            <p:nvPr/>
          </p:nvSpPr>
          <p:spPr bwMode="auto">
            <a:xfrm>
              <a:off x="6413003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60D16E84-1DE7-F22B-F7A6-7B28C0E0C7C4}"/>
                </a:ext>
              </a:extLst>
            </p:cNvPr>
            <p:cNvSpPr/>
            <p:nvPr/>
          </p:nvSpPr>
          <p:spPr bwMode="auto">
            <a:xfrm rot="5400000">
              <a:off x="5998361" y="4780897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CE6E8723-2F71-8A58-DB2B-79F2AF8D1D4E}"/>
                </a:ext>
              </a:extLst>
            </p:cNvPr>
            <p:cNvSpPr/>
            <p:nvPr/>
          </p:nvSpPr>
          <p:spPr bwMode="auto">
            <a:xfrm rot="5400000">
              <a:off x="6557610" y="4780897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60673485-804E-DF12-D485-FC206918AF33}"/>
              </a:ext>
            </a:extLst>
          </p:cNvPr>
          <p:cNvGrpSpPr/>
          <p:nvPr/>
        </p:nvGrpSpPr>
        <p:grpSpPr>
          <a:xfrm>
            <a:off x="439271" y="5203740"/>
            <a:ext cx="1324804" cy="2047840"/>
            <a:chOff x="5772580" y="4347854"/>
            <a:chExt cx="1117287" cy="1727067"/>
          </a:xfrm>
        </p:grpSpPr>
        <p:sp>
          <p:nvSpPr>
            <p:cNvPr id="75" name="フリーフォーム: 図形 74">
              <a:extLst>
                <a:ext uri="{FF2B5EF4-FFF2-40B4-BE49-F238E27FC236}">
                  <a16:creationId xmlns:a16="http://schemas.microsoft.com/office/drawing/2014/main" id="{34697D84-9FF8-BE3C-72E0-BA04B69E1E99}"/>
                </a:ext>
              </a:extLst>
            </p:cNvPr>
            <p:cNvSpPr/>
            <p:nvPr/>
          </p:nvSpPr>
          <p:spPr bwMode="auto">
            <a:xfrm>
              <a:off x="6425657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D39140DB-704C-9747-8A8B-628FC4C24370}"/>
                </a:ext>
              </a:extLst>
            </p:cNvPr>
            <p:cNvSpPr/>
            <p:nvPr/>
          </p:nvSpPr>
          <p:spPr bwMode="auto">
            <a:xfrm>
              <a:off x="5951168" y="5743368"/>
              <a:ext cx="285049" cy="331553"/>
            </a:xfrm>
            <a:custGeom>
              <a:avLst/>
              <a:gdLst>
                <a:gd name="connsiteX0" fmla="*/ 252265 w 593830"/>
                <a:gd name="connsiteY0" fmla="*/ 0 h 653972"/>
                <a:gd name="connsiteX1" fmla="*/ 341565 w 593830"/>
                <a:gd name="connsiteY1" fmla="*/ 0 h 653972"/>
                <a:gd name="connsiteX2" fmla="*/ 378525 w 593830"/>
                <a:gd name="connsiteY2" fmla="*/ 401688 h 653972"/>
                <a:gd name="connsiteX3" fmla="*/ 412488 w 593830"/>
                <a:gd name="connsiteY3" fmla="*/ 409847 h 653972"/>
                <a:gd name="connsiteX4" fmla="*/ 593830 w 593830"/>
                <a:gd name="connsiteY4" fmla="*/ 621560 h 653972"/>
                <a:gd name="connsiteX5" fmla="*/ 450585 w 593830"/>
                <a:gd name="connsiteY5" fmla="*/ 568830 h 653972"/>
                <a:gd name="connsiteX6" fmla="*/ 390437 w 593830"/>
                <a:gd name="connsiteY6" fmla="*/ 558422 h 653972"/>
                <a:gd name="connsiteX7" fmla="*/ 297837 w 593830"/>
                <a:gd name="connsiteY7" fmla="*/ 653972 h 653972"/>
                <a:gd name="connsiteX8" fmla="*/ 204972 w 593830"/>
                <a:gd name="connsiteY8" fmla="*/ 558149 h 653972"/>
                <a:gd name="connsiteX9" fmla="*/ 143245 w 593830"/>
                <a:gd name="connsiteY9" fmla="*/ 568830 h 653972"/>
                <a:gd name="connsiteX10" fmla="*/ 0 w 593830"/>
                <a:gd name="connsiteY10" fmla="*/ 621560 h 653972"/>
                <a:gd name="connsiteX11" fmla="*/ 181342 w 593830"/>
                <a:gd name="connsiteY11" fmla="*/ 409847 h 653972"/>
                <a:gd name="connsiteX12" fmla="*/ 215305 w 593830"/>
                <a:gd name="connsiteY12" fmla="*/ 401688 h 653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93830" h="653972">
                  <a:moveTo>
                    <a:pt x="252265" y="0"/>
                  </a:moveTo>
                  <a:lnTo>
                    <a:pt x="341565" y="0"/>
                  </a:lnTo>
                  <a:lnTo>
                    <a:pt x="378525" y="401688"/>
                  </a:lnTo>
                  <a:lnTo>
                    <a:pt x="412488" y="409847"/>
                  </a:lnTo>
                  <a:cubicBezTo>
                    <a:pt x="519055" y="444727"/>
                    <a:pt x="593830" y="526386"/>
                    <a:pt x="593830" y="621560"/>
                  </a:cubicBezTo>
                  <a:cubicBezTo>
                    <a:pt x="548978" y="598125"/>
                    <a:pt x="500650" y="580548"/>
                    <a:pt x="450585" y="568830"/>
                  </a:cubicBezTo>
                  <a:lnTo>
                    <a:pt x="390437" y="558422"/>
                  </a:lnTo>
                  <a:lnTo>
                    <a:pt x="297837" y="653972"/>
                  </a:lnTo>
                  <a:lnTo>
                    <a:pt x="204972" y="558149"/>
                  </a:lnTo>
                  <a:lnTo>
                    <a:pt x="143245" y="568830"/>
                  </a:lnTo>
                  <a:cubicBezTo>
                    <a:pt x="93180" y="580548"/>
                    <a:pt x="44852" y="598125"/>
                    <a:pt x="0" y="621560"/>
                  </a:cubicBezTo>
                  <a:cubicBezTo>
                    <a:pt x="0" y="526386"/>
                    <a:pt x="74775" y="444727"/>
                    <a:pt x="181342" y="409847"/>
                  </a:cubicBezTo>
                  <a:lnTo>
                    <a:pt x="215305" y="40168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5AA2EF79-2A36-6DCD-F6B3-F38DA00A6E3D}"/>
                </a:ext>
              </a:extLst>
            </p:cNvPr>
            <p:cNvSpPr/>
            <p:nvPr/>
          </p:nvSpPr>
          <p:spPr bwMode="auto">
            <a:xfrm>
              <a:off x="5772580" y="4865717"/>
              <a:ext cx="1117287" cy="104724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1D7423DC-1954-4517-0DFD-222DB842A7CB}"/>
                </a:ext>
              </a:extLst>
            </p:cNvPr>
            <p:cNvSpPr/>
            <p:nvPr/>
          </p:nvSpPr>
          <p:spPr bwMode="auto">
            <a:xfrm>
              <a:off x="5853100" y="4859956"/>
              <a:ext cx="956247" cy="1105105"/>
            </a:xfrm>
            <a:custGeom>
              <a:avLst/>
              <a:gdLst>
                <a:gd name="connsiteX0" fmla="*/ 649005 w 1298010"/>
                <a:gd name="connsiteY0" fmla="*/ 0 h 1500070"/>
                <a:gd name="connsiteX1" fmla="*/ 1298010 w 1298010"/>
                <a:gd name="connsiteY1" fmla="*/ 750035 h 1500070"/>
                <a:gd name="connsiteX2" fmla="*/ 1187170 w 1298010"/>
                <a:gd name="connsiteY2" fmla="*/ 1169387 h 1500070"/>
                <a:gd name="connsiteX3" fmla="*/ 1118406 w 1298010"/>
                <a:gd name="connsiteY3" fmla="*/ 1265704 h 1500070"/>
                <a:gd name="connsiteX4" fmla="*/ 1124218 w 1298010"/>
                <a:gd name="connsiteY4" fmla="*/ 1298973 h 1500070"/>
                <a:gd name="connsiteX5" fmla="*/ 950209 w 1298010"/>
                <a:gd name="connsiteY5" fmla="*/ 1500070 h 1500070"/>
                <a:gd name="connsiteX6" fmla="*/ 882477 w 1298010"/>
                <a:gd name="connsiteY6" fmla="*/ 1484267 h 1500070"/>
                <a:gd name="connsiteX7" fmla="*/ 850604 w 1298010"/>
                <a:gd name="connsiteY7" fmla="*/ 1459433 h 1500070"/>
                <a:gd name="connsiteX8" fmla="*/ 779802 w 1298010"/>
                <a:gd name="connsiteY8" fmla="*/ 1484832 h 1500070"/>
                <a:gd name="connsiteX9" fmla="*/ 649005 w 1298010"/>
                <a:gd name="connsiteY9" fmla="*/ 1500070 h 1500070"/>
                <a:gd name="connsiteX10" fmla="*/ 518208 w 1298010"/>
                <a:gd name="connsiteY10" fmla="*/ 1484832 h 1500070"/>
                <a:gd name="connsiteX11" fmla="*/ 447373 w 1298010"/>
                <a:gd name="connsiteY11" fmla="*/ 1459421 h 1500070"/>
                <a:gd name="connsiteX12" fmla="*/ 415485 w 1298010"/>
                <a:gd name="connsiteY12" fmla="*/ 1484267 h 1500070"/>
                <a:gd name="connsiteX13" fmla="*/ 347753 w 1298010"/>
                <a:gd name="connsiteY13" fmla="*/ 1500070 h 1500070"/>
                <a:gd name="connsiteX14" fmla="*/ 173744 w 1298010"/>
                <a:gd name="connsiteY14" fmla="*/ 1298973 h 1500070"/>
                <a:gd name="connsiteX15" fmla="*/ 179565 w 1298010"/>
                <a:gd name="connsiteY15" fmla="*/ 1265650 h 1500070"/>
                <a:gd name="connsiteX16" fmla="*/ 110840 w 1298010"/>
                <a:gd name="connsiteY16" fmla="*/ 1169387 h 1500070"/>
                <a:gd name="connsiteX17" fmla="*/ 0 w 1298010"/>
                <a:gd name="connsiteY17" fmla="*/ 750035 h 1500070"/>
                <a:gd name="connsiteX18" fmla="*/ 649005 w 1298010"/>
                <a:gd name="connsiteY18" fmla="*/ 0 h 15000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298010" h="1500070">
                  <a:moveTo>
                    <a:pt x="649005" y="0"/>
                  </a:moveTo>
                  <a:cubicBezTo>
                    <a:pt x="1007441" y="0"/>
                    <a:pt x="1298010" y="335802"/>
                    <a:pt x="1298010" y="750035"/>
                  </a:cubicBezTo>
                  <a:cubicBezTo>
                    <a:pt x="1298010" y="905372"/>
                    <a:pt x="1257149" y="1049680"/>
                    <a:pt x="1187170" y="1169387"/>
                  </a:cubicBezTo>
                  <a:lnTo>
                    <a:pt x="1118406" y="1265704"/>
                  </a:lnTo>
                  <a:lnTo>
                    <a:pt x="1124218" y="1298973"/>
                  </a:lnTo>
                  <a:cubicBezTo>
                    <a:pt x="1124218" y="1410036"/>
                    <a:pt x="1046312" y="1500070"/>
                    <a:pt x="950209" y="1500070"/>
                  </a:cubicBezTo>
                  <a:cubicBezTo>
                    <a:pt x="926183" y="1500070"/>
                    <a:pt x="903295" y="1494443"/>
                    <a:pt x="882477" y="1484267"/>
                  </a:cubicBezTo>
                  <a:lnTo>
                    <a:pt x="850604" y="1459433"/>
                  </a:lnTo>
                  <a:lnTo>
                    <a:pt x="779802" y="1484832"/>
                  </a:lnTo>
                  <a:cubicBezTo>
                    <a:pt x="737554" y="1494823"/>
                    <a:pt x="693809" y="1500070"/>
                    <a:pt x="649005" y="1500070"/>
                  </a:cubicBezTo>
                  <a:cubicBezTo>
                    <a:pt x="604200" y="1500070"/>
                    <a:pt x="560456" y="1494823"/>
                    <a:pt x="518208" y="1484832"/>
                  </a:cubicBezTo>
                  <a:lnTo>
                    <a:pt x="447373" y="1459421"/>
                  </a:lnTo>
                  <a:lnTo>
                    <a:pt x="415485" y="1484267"/>
                  </a:lnTo>
                  <a:cubicBezTo>
                    <a:pt x="394667" y="1494443"/>
                    <a:pt x="371779" y="1500070"/>
                    <a:pt x="347753" y="1500070"/>
                  </a:cubicBezTo>
                  <a:cubicBezTo>
                    <a:pt x="251650" y="1500070"/>
                    <a:pt x="173744" y="1410036"/>
                    <a:pt x="173744" y="1298973"/>
                  </a:cubicBezTo>
                  <a:lnTo>
                    <a:pt x="179565" y="1265650"/>
                  </a:lnTo>
                  <a:lnTo>
                    <a:pt x="110840" y="1169387"/>
                  </a:lnTo>
                  <a:cubicBezTo>
                    <a:pt x="40861" y="1049680"/>
                    <a:pt x="0" y="905372"/>
                    <a:pt x="0" y="750035"/>
                  </a:cubicBezTo>
                  <a:cubicBezTo>
                    <a:pt x="0" y="335802"/>
                    <a:pt x="290569" y="0"/>
                    <a:pt x="649005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E155C004-6F59-E912-A04A-1F46C227C1C4}"/>
                </a:ext>
              </a:extLst>
            </p:cNvPr>
            <p:cNvSpPr/>
            <p:nvPr/>
          </p:nvSpPr>
          <p:spPr bwMode="auto">
            <a:xfrm>
              <a:off x="5800739" y="4347854"/>
              <a:ext cx="1060969" cy="1060969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30D539B9-B3FB-590C-E8DF-638FD1D1CCFC}"/>
                </a:ext>
              </a:extLst>
            </p:cNvPr>
            <p:cNvSpPr/>
            <p:nvPr/>
          </p:nvSpPr>
          <p:spPr bwMode="auto">
            <a:xfrm>
              <a:off x="6145656" y="4974403"/>
              <a:ext cx="371136" cy="328829"/>
            </a:xfrm>
            <a:custGeom>
              <a:avLst/>
              <a:gdLst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116196 w 585065"/>
                <a:gd name="connsiteY4" fmla="*/ 279341 h 774395"/>
                <a:gd name="connsiteX5" fmla="*/ 0 w 585065"/>
                <a:gd name="connsiteY5" fmla="*/ 279341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468867 w 585065"/>
                <a:gd name="connsiteY2" fmla="*/ 279341 h 774395"/>
                <a:gd name="connsiteX3" fmla="*/ 292531 w 585065"/>
                <a:gd name="connsiteY3" fmla="*/ 774395 h 774395"/>
                <a:gd name="connsiteX4" fmla="*/ 0 w 585065"/>
                <a:gd name="connsiteY4" fmla="*/ 279341 h 774395"/>
                <a:gd name="connsiteX5" fmla="*/ 292533 w 585065"/>
                <a:gd name="connsiteY5" fmla="*/ 0 h 774395"/>
                <a:gd name="connsiteX0" fmla="*/ 292533 w 585065"/>
                <a:gd name="connsiteY0" fmla="*/ 0 h 774395"/>
                <a:gd name="connsiteX1" fmla="*/ 585065 w 585065"/>
                <a:gd name="connsiteY1" fmla="*/ 279341 h 774395"/>
                <a:gd name="connsiteX2" fmla="*/ 292531 w 585065"/>
                <a:gd name="connsiteY2" fmla="*/ 774395 h 774395"/>
                <a:gd name="connsiteX3" fmla="*/ 0 w 585065"/>
                <a:gd name="connsiteY3" fmla="*/ 279341 h 774395"/>
                <a:gd name="connsiteX4" fmla="*/ 292533 w 585065"/>
                <a:gd name="connsiteY4" fmla="*/ 0 h 774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5065" h="774395">
                  <a:moveTo>
                    <a:pt x="292533" y="0"/>
                  </a:moveTo>
                  <a:lnTo>
                    <a:pt x="585065" y="279341"/>
                  </a:lnTo>
                  <a:lnTo>
                    <a:pt x="292531" y="774395"/>
                  </a:lnTo>
                  <a:lnTo>
                    <a:pt x="0" y="279341"/>
                  </a:lnTo>
                  <a:lnTo>
                    <a:pt x="292533" y="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8A8BA75B-007C-3618-5BFB-5A514670DBE1}"/>
                </a:ext>
              </a:extLst>
            </p:cNvPr>
            <p:cNvSpPr/>
            <p:nvPr/>
          </p:nvSpPr>
          <p:spPr bwMode="auto">
            <a:xfrm>
              <a:off x="5853754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C4929D3E-44B4-D8DA-C496-C964BEDCF659}"/>
                </a:ext>
              </a:extLst>
            </p:cNvPr>
            <p:cNvSpPr/>
            <p:nvPr/>
          </p:nvSpPr>
          <p:spPr bwMode="auto">
            <a:xfrm>
              <a:off x="6413003" y="4764021"/>
              <a:ext cx="373538" cy="218784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F3DE6192-2816-0D60-881C-A94F28785EFD}"/>
                </a:ext>
              </a:extLst>
            </p:cNvPr>
            <p:cNvSpPr/>
            <p:nvPr/>
          </p:nvSpPr>
          <p:spPr bwMode="auto">
            <a:xfrm rot="5400000">
              <a:off x="5998361" y="4780897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24E3B627-2ED0-6E9A-99FE-7B047EBB75F9}"/>
                </a:ext>
              </a:extLst>
            </p:cNvPr>
            <p:cNvSpPr/>
            <p:nvPr/>
          </p:nvSpPr>
          <p:spPr bwMode="auto">
            <a:xfrm rot="5400000">
              <a:off x="6557610" y="4780897"/>
              <a:ext cx="90377" cy="86149"/>
            </a:xfrm>
            <a:custGeom>
              <a:avLst/>
              <a:gdLst>
                <a:gd name="connsiteX0" fmla="*/ 525532 w 1051064"/>
                <a:gd name="connsiteY0" fmla="*/ 0 h 669607"/>
                <a:gd name="connsiteX1" fmla="*/ 1018907 w 1051064"/>
                <a:gd name="connsiteY1" fmla="*/ 273121 h 669607"/>
                <a:gd name="connsiteX2" fmla="*/ 1051064 w 1051064"/>
                <a:gd name="connsiteY2" fmla="*/ 334804 h 669607"/>
                <a:gd name="connsiteX3" fmla="*/ 1018907 w 1051064"/>
                <a:gd name="connsiteY3" fmla="*/ 396487 h 669607"/>
                <a:gd name="connsiteX4" fmla="*/ 525532 w 1051064"/>
                <a:gd name="connsiteY4" fmla="*/ 669607 h 669607"/>
                <a:gd name="connsiteX5" fmla="*/ 32157 w 1051064"/>
                <a:gd name="connsiteY5" fmla="*/ 396487 h 669607"/>
                <a:gd name="connsiteX6" fmla="*/ 0 w 1051064"/>
                <a:gd name="connsiteY6" fmla="*/ 334804 h 669607"/>
                <a:gd name="connsiteX7" fmla="*/ 32157 w 1051064"/>
                <a:gd name="connsiteY7" fmla="*/ 273121 h 669607"/>
                <a:gd name="connsiteX8" fmla="*/ 525532 w 1051064"/>
                <a:gd name="connsiteY8" fmla="*/ 0 h 669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51064" h="669607">
                  <a:moveTo>
                    <a:pt x="525532" y="0"/>
                  </a:moveTo>
                  <a:cubicBezTo>
                    <a:pt x="730910" y="0"/>
                    <a:pt x="911983" y="108339"/>
                    <a:pt x="1018907" y="273121"/>
                  </a:cubicBezTo>
                  <a:lnTo>
                    <a:pt x="1051064" y="334804"/>
                  </a:lnTo>
                  <a:lnTo>
                    <a:pt x="1018907" y="396487"/>
                  </a:lnTo>
                  <a:cubicBezTo>
                    <a:pt x="911983" y="561268"/>
                    <a:pt x="730910" y="669607"/>
                    <a:pt x="525532" y="669607"/>
                  </a:cubicBezTo>
                  <a:cubicBezTo>
                    <a:pt x="320155" y="669607"/>
                    <a:pt x="139081" y="561268"/>
                    <a:pt x="32157" y="396487"/>
                  </a:cubicBezTo>
                  <a:lnTo>
                    <a:pt x="0" y="334804"/>
                  </a:lnTo>
                  <a:lnTo>
                    <a:pt x="32157" y="273121"/>
                  </a:lnTo>
                  <a:cubicBezTo>
                    <a:pt x="139081" y="108339"/>
                    <a:pt x="320155" y="0"/>
                    <a:pt x="525532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9954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DBC095BB-C0B6-DC21-2106-6E9FD54ACA27}"/>
              </a:ext>
            </a:extLst>
          </p:cNvPr>
          <p:cNvGrpSpPr/>
          <p:nvPr/>
        </p:nvGrpSpPr>
        <p:grpSpPr>
          <a:xfrm rot="10800000">
            <a:off x="228601" y="2703044"/>
            <a:ext cx="6400800" cy="2007201"/>
            <a:chOff x="228601" y="4953000"/>
            <a:chExt cx="6400800" cy="2007201"/>
          </a:xfrm>
        </p:grpSpPr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E4E2A0AF-1D44-C66C-6C90-A23617D6690E}"/>
                </a:ext>
              </a:extLst>
            </p:cNvPr>
            <p:cNvSpPr/>
            <p:nvPr/>
          </p:nvSpPr>
          <p:spPr>
            <a:xfrm>
              <a:off x="228601" y="4953000"/>
              <a:ext cx="6400800" cy="2007201"/>
            </a:xfrm>
            <a:prstGeom prst="roundRect">
              <a:avLst>
                <a:gd name="adj" fmla="val 6389"/>
              </a:avLst>
            </a:prstGeom>
            <a:solidFill>
              <a:srgbClr val="FFFF00"/>
            </a:solidFill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3E223515-0B62-99A9-ED57-ED2F8A489FD3}"/>
                </a:ext>
              </a:extLst>
            </p:cNvPr>
            <p:cNvGrpSpPr/>
            <p:nvPr/>
          </p:nvGrpSpPr>
          <p:grpSpPr>
            <a:xfrm>
              <a:off x="1028343" y="5145782"/>
              <a:ext cx="4801314" cy="1805185"/>
              <a:chOff x="1028343" y="2893702"/>
              <a:chExt cx="4801314" cy="1805185"/>
            </a:xfrm>
          </p:grpSpPr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EBD9DEF1-57E5-D3DA-D1FB-F89908CDCA46}"/>
                  </a:ext>
                </a:extLst>
              </p:cNvPr>
              <p:cNvSpPr txBox="1"/>
              <p:nvPr/>
            </p:nvSpPr>
            <p:spPr>
              <a:xfrm>
                <a:off x="1028343" y="2893702"/>
                <a:ext cx="4801314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7200" b="1" i="0" dirty="0">
                    <a:solidFill>
                      <a:srgbClr val="0F1111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踏まないで</a:t>
                </a:r>
                <a:endParaRPr lang="en-US" altLang="ja-JP" sz="72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C7EC727E-66AD-C538-19C2-18444EFBE324}"/>
                  </a:ext>
                </a:extLst>
              </p:cNvPr>
              <p:cNvSpPr txBox="1"/>
              <p:nvPr/>
            </p:nvSpPr>
            <p:spPr>
              <a:xfrm>
                <a:off x="1212919" y="3929446"/>
                <a:ext cx="4432175" cy="76944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4400" dirty="0">
                    <a:solidFill>
                      <a:srgbClr val="0F111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Don’t step on it</a:t>
                </a:r>
                <a:endParaRPr lang="en-US" altLang="ja-JP" sz="4400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6141C4F0-DC35-1508-18C3-21FC7E2503FC}"/>
              </a:ext>
            </a:extLst>
          </p:cNvPr>
          <p:cNvGrpSpPr/>
          <p:nvPr/>
        </p:nvGrpSpPr>
        <p:grpSpPr>
          <a:xfrm>
            <a:off x="1028345" y="5364857"/>
            <a:ext cx="4801314" cy="1805185"/>
            <a:chOff x="1028345" y="2893702"/>
            <a:chExt cx="4801314" cy="1805185"/>
          </a:xfrm>
        </p:grpSpPr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4DBA6696-1605-5192-E568-A9BBCB42E9CD}"/>
                </a:ext>
              </a:extLst>
            </p:cNvPr>
            <p:cNvSpPr txBox="1"/>
            <p:nvPr/>
          </p:nvSpPr>
          <p:spPr>
            <a:xfrm>
              <a:off x="1028345" y="2893702"/>
              <a:ext cx="4801314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i="0" dirty="0">
                  <a:solidFill>
                    <a:srgbClr val="0F111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踏まないで</a:t>
              </a:r>
              <a:endParaRPr lang="en-US" altLang="ja-JP" sz="72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FDC8D487-F737-8AEA-36B8-CBED9501AC7C}"/>
                </a:ext>
              </a:extLst>
            </p:cNvPr>
            <p:cNvSpPr txBox="1"/>
            <p:nvPr/>
          </p:nvSpPr>
          <p:spPr>
            <a:xfrm>
              <a:off x="1212921" y="3929446"/>
              <a:ext cx="443217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Don’t step on it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3939BC6-B69A-CDC6-9F5A-5612C4F96E6B}"/>
              </a:ext>
            </a:extLst>
          </p:cNvPr>
          <p:cNvGrpSpPr/>
          <p:nvPr/>
        </p:nvGrpSpPr>
        <p:grpSpPr>
          <a:xfrm>
            <a:off x="228601" y="5172075"/>
            <a:ext cx="6400800" cy="2007201"/>
            <a:chOff x="228601" y="5172075"/>
            <a:chExt cx="6400800" cy="2007201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80D2A4DE-7022-7431-CBFD-562C91255F78}"/>
                </a:ext>
              </a:extLst>
            </p:cNvPr>
            <p:cNvSpPr/>
            <p:nvPr/>
          </p:nvSpPr>
          <p:spPr>
            <a:xfrm>
              <a:off x="228601" y="5172075"/>
              <a:ext cx="6400800" cy="2007201"/>
            </a:xfrm>
            <a:prstGeom prst="roundRect">
              <a:avLst>
                <a:gd name="adj" fmla="val 6389"/>
              </a:avLst>
            </a:pr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4DBA6696-1605-5192-E568-A9BBCB42E9CD}"/>
                </a:ext>
              </a:extLst>
            </p:cNvPr>
            <p:cNvSpPr txBox="1"/>
            <p:nvPr/>
          </p:nvSpPr>
          <p:spPr>
            <a:xfrm>
              <a:off x="515384" y="5633958"/>
              <a:ext cx="5827236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8800" b="1" i="0" dirty="0">
                  <a:solidFill>
                    <a:schemeClr val="bg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踏まないで</a:t>
              </a:r>
              <a:endParaRPr lang="en-US" altLang="ja-JP" sz="88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A095ADBC-4FE7-FD5D-5EBF-2F99EDE96BE0}"/>
              </a:ext>
            </a:extLst>
          </p:cNvPr>
          <p:cNvGrpSpPr/>
          <p:nvPr/>
        </p:nvGrpSpPr>
        <p:grpSpPr>
          <a:xfrm rot="10800000">
            <a:off x="228601" y="2705100"/>
            <a:ext cx="6400800" cy="2007201"/>
            <a:chOff x="228601" y="5172075"/>
            <a:chExt cx="6400800" cy="2007201"/>
          </a:xfrm>
        </p:grpSpPr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E69535FC-A814-7870-7562-7516D200E632}"/>
                </a:ext>
              </a:extLst>
            </p:cNvPr>
            <p:cNvSpPr/>
            <p:nvPr/>
          </p:nvSpPr>
          <p:spPr>
            <a:xfrm>
              <a:off x="228601" y="5172075"/>
              <a:ext cx="6400800" cy="2007201"/>
            </a:xfrm>
            <a:prstGeom prst="roundRect">
              <a:avLst>
                <a:gd name="adj" fmla="val 6389"/>
              </a:avLst>
            </a:prstGeom>
            <a:solidFill>
              <a:srgbClr val="FF0000"/>
            </a:solidFill>
            <a:ln w="571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54BCDA96-197C-D71B-4EC9-253F19AC8B65}"/>
                </a:ext>
              </a:extLst>
            </p:cNvPr>
            <p:cNvSpPr txBox="1"/>
            <p:nvPr/>
          </p:nvSpPr>
          <p:spPr>
            <a:xfrm>
              <a:off x="515383" y="5559762"/>
              <a:ext cx="5827236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8800" b="1" i="0" dirty="0">
                  <a:solidFill>
                    <a:schemeClr val="bg1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踏まないで</a:t>
              </a:r>
              <a:endParaRPr lang="en-US" altLang="ja-JP" sz="8800" b="1" i="0" dirty="0">
                <a:solidFill>
                  <a:schemeClr val="bg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3331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479</TotalTime>
  <Words>28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std0144_踏まないで！</dc:title>
  <dc:subject>std0144_踏まないで！</dc:subject>
  <dc:creator>でじけろお</dc:creator>
  <cp:revision>1</cp:revision>
  <dcterms:created xsi:type="dcterms:W3CDTF">2018-05-20T00:31:01Z</dcterms:created>
  <dcterms:modified xsi:type="dcterms:W3CDTF">2025-03-21T03:48:22Z</dcterms:modified>
  <cp:version>1</cp:version>
</cp:coreProperties>
</file>