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6" r:id="rId3"/>
    <p:sldId id="259" r:id="rId4"/>
    <p:sldId id="262" r:id="rId5"/>
    <p:sldId id="266" r:id="rId6"/>
    <p:sldId id="261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72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387144" y="5512216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土足禁止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387145" y="2610465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土足禁止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874457" y="5269975"/>
            <a:ext cx="5109092" cy="2043690"/>
            <a:chOff x="874457" y="2655197"/>
            <a:chExt cx="5109092" cy="2043690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874457" y="2655197"/>
              <a:ext cx="510909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土足禁止</a:t>
              </a:r>
              <a:endParaRPr lang="en-US" altLang="ja-JP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939387" y="3929446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874456" y="2624993"/>
            <a:ext cx="5109092" cy="2006180"/>
            <a:chOff x="874452" y="2692707"/>
            <a:chExt cx="5109092" cy="2006180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874452" y="2692707"/>
              <a:ext cx="510909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土足禁止</a:t>
              </a:r>
              <a:endParaRPr lang="en-US" altLang="ja-JP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939376" y="3929446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285805" y="5552240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土足禁止</a:t>
            </a:r>
            <a:endParaRPr lang="en-US" altLang="ja-JP" sz="8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1FFA14-2DF2-24CC-FB42-7855B9CE666D}"/>
              </a:ext>
            </a:extLst>
          </p:cNvPr>
          <p:cNvSpPr txBox="1"/>
          <p:nvPr/>
        </p:nvSpPr>
        <p:spPr>
          <a:xfrm rot="10800000">
            <a:off x="250010" y="2943306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土足禁止</a:t>
            </a:r>
            <a:endParaRPr lang="en-US" altLang="ja-JP" sz="8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5C19AAD-0408-55F8-E1DD-4D4151A8D543}"/>
              </a:ext>
            </a:extLst>
          </p:cNvPr>
          <p:cNvGrpSpPr/>
          <p:nvPr/>
        </p:nvGrpSpPr>
        <p:grpSpPr>
          <a:xfrm>
            <a:off x="351130" y="5328262"/>
            <a:ext cx="1863842" cy="1863842"/>
            <a:chOff x="767810" y="939799"/>
            <a:chExt cx="2412166" cy="241216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2157C15-AFA9-F75D-B151-321C6A34AFFE}"/>
                </a:ext>
              </a:extLst>
            </p:cNvPr>
            <p:cNvGrpSpPr/>
            <p:nvPr/>
          </p:nvGrpSpPr>
          <p:grpSpPr>
            <a:xfrm>
              <a:off x="767810" y="939799"/>
              <a:ext cx="2412166" cy="2412166"/>
              <a:chOff x="643930" y="806730"/>
              <a:chExt cx="2735056" cy="2735056"/>
            </a:xfrm>
          </p:grpSpPr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0BEBD162-B07D-3F0B-D8A4-71FBE6B2141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1A091855-6566-E3AE-E4E6-05EF38041D4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437318A-4DAB-5AA3-C288-733775A487FA}"/>
                </a:ext>
              </a:extLst>
            </p:cNvPr>
            <p:cNvSpPr/>
            <p:nvPr/>
          </p:nvSpPr>
          <p:spPr bwMode="auto">
            <a:xfrm>
              <a:off x="837450" y="1009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A5B2C409-CA68-0FF6-5C61-4D26D9C44BBE}"/>
                </a:ext>
              </a:extLst>
            </p:cNvPr>
            <p:cNvSpPr/>
            <p:nvPr/>
          </p:nvSpPr>
          <p:spPr bwMode="auto">
            <a:xfrm>
              <a:off x="898754" y="1075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9CFABBEF-B54E-DCED-7213-E90D774C90B1}"/>
                </a:ext>
              </a:extLst>
            </p:cNvPr>
            <p:cNvGrpSpPr/>
            <p:nvPr/>
          </p:nvGrpSpPr>
          <p:grpSpPr>
            <a:xfrm>
              <a:off x="1220828" y="1223755"/>
              <a:ext cx="1503016" cy="1848908"/>
              <a:chOff x="-152241" y="-45836"/>
              <a:chExt cx="4670098" cy="5744836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AB4F99D-AD08-65B6-4E22-15ED966AA76A}"/>
                  </a:ext>
                </a:extLst>
              </p:cNvPr>
              <p:cNvSpPr/>
              <p:nvPr/>
            </p:nvSpPr>
            <p:spPr bwMode="auto">
              <a:xfrm>
                <a:off x="-152241" y="933025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34D3331D-D1FF-CD3F-A4EB-8491F49A16BC}"/>
                  </a:ext>
                </a:extLst>
              </p:cNvPr>
              <p:cNvSpPr/>
              <p:nvPr/>
            </p:nvSpPr>
            <p:spPr bwMode="auto">
              <a:xfrm flipH="1">
                <a:off x="2779667" y="-45836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D13DD8E-BB68-DC27-E194-C085A3DB7B72}"/>
              </a:ext>
            </a:extLst>
          </p:cNvPr>
          <p:cNvGrpSpPr/>
          <p:nvPr/>
        </p:nvGrpSpPr>
        <p:grpSpPr>
          <a:xfrm rot="10800000">
            <a:off x="4634371" y="2847352"/>
            <a:ext cx="1863842" cy="1863842"/>
            <a:chOff x="767810" y="939799"/>
            <a:chExt cx="2412166" cy="24121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29F2232-831C-114D-47B2-A5137C294AA4}"/>
                </a:ext>
              </a:extLst>
            </p:cNvPr>
            <p:cNvGrpSpPr/>
            <p:nvPr/>
          </p:nvGrpSpPr>
          <p:grpSpPr>
            <a:xfrm>
              <a:off x="767810" y="9397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EC5B5209-0A69-6573-31A7-E7B0C32EC82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35D92FA9-2FA7-F9ED-0912-C7A1C8DA29A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3F945BC-E860-39F8-6E1F-8F9930B1187C}"/>
                </a:ext>
              </a:extLst>
            </p:cNvPr>
            <p:cNvSpPr/>
            <p:nvPr/>
          </p:nvSpPr>
          <p:spPr bwMode="auto">
            <a:xfrm>
              <a:off x="837450" y="1009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13D99DB-A373-9F6F-7A05-988E0B11CB68}"/>
                </a:ext>
              </a:extLst>
            </p:cNvPr>
            <p:cNvSpPr/>
            <p:nvPr/>
          </p:nvSpPr>
          <p:spPr bwMode="auto">
            <a:xfrm>
              <a:off x="898754" y="1075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DBD1BEA7-1A82-E32D-174E-B6A57DD3BB1A}"/>
                </a:ext>
              </a:extLst>
            </p:cNvPr>
            <p:cNvGrpSpPr/>
            <p:nvPr/>
          </p:nvGrpSpPr>
          <p:grpSpPr>
            <a:xfrm>
              <a:off x="1220828" y="1223755"/>
              <a:ext cx="1503016" cy="1848908"/>
              <a:chOff x="-152241" y="-45836"/>
              <a:chExt cx="4670098" cy="5744836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8A9CCF1-85A5-427A-2355-9F87FB3301B0}"/>
                  </a:ext>
                </a:extLst>
              </p:cNvPr>
              <p:cNvSpPr/>
              <p:nvPr/>
            </p:nvSpPr>
            <p:spPr bwMode="auto">
              <a:xfrm>
                <a:off x="-152241" y="933025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F393648F-C159-A664-1B79-AE0E14121E12}"/>
                  </a:ext>
                </a:extLst>
              </p:cNvPr>
              <p:cNvSpPr/>
              <p:nvPr/>
            </p:nvSpPr>
            <p:spPr bwMode="auto">
              <a:xfrm flipH="1">
                <a:off x="2779667" y="-45836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70736DB-FBF8-78AD-1E20-435453462436}"/>
              </a:ext>
            </a:extLst>
          </p:cNvPr>
          <p:cNvSpPr/>
          <p:nvPr/>
        </p:nvSpPr>
        <p:spPr>
          <a:xfrm>
            <a:off x="1854658" y="5158740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EE71600-EC5A-F71A-8FA9-D2C672F7857A}"/>
              </a:ext>
            </a:extLst>
          </p:cNvPr>
          <p:cNvSpPr txBox="1"/>
          <p:nvPr/>
        </p:nvSpPr>
        <p:spPr>
          <a:xfrm>
            <a:off x="2533897" y="5714706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土足禁止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B197A18-441B-BE93-3BE4-4E7AC96E28F9}"/>
              </a:ext>
            </a:extLst>
          </p:cNvPr>
          <p:cNvSpPr/>
          <p:nvPr/>
        </p:nvSpPr>
        <p:spPr>
          <a:xfrm rot="10800000">
            <a:off x="419100" y="2649291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E0C616-21C6-A849-A4CB-B11BAE2E6446}"/>
              </a:ext>
            </a:extLst>
          </p:cNvPr>
          <p:cNvSpPr txBox="1"/>
          <p:nvPr/>
        </p:nvSpPr>
        <p:spPr>
          <a:xfrm rot="10800000">
            <a:off x="769030" y="3100765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土足禁止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C86B9AE2-303C-DC0B-ADF0-4FD5188628FE}"/>
              </a:ext>
            </a:extLst>
          </p:cNvPr>
          <p:cNvGrpSpPr/>
          <p:nvPr/>
        </p:nvGrpSpPr>
        <p:grpSpPr>
          <a:xfrm rot="10800000">
            <a:off x="5147098" y="2674355"/>
            <a:ext cx="1324804" cy="2047840"/>
            <a:chOff x="5772580" y="4347854"/>
            <a:chExt cx="1117287" cy="1727067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B4C7841-07E1-7C99-9526-84F28C90ADFA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19378EC-F707-FC7C-F2F4-9BDF25476995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D23E7185-23D7-751A-16E2-0D16FF662E80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AEE6D45-99DB-65C2-5717-6F3A97A34BD2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1F91B1E7-B554-2652-8C11-45EACBA0CC57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C22FCFF-1ACA-26C6-9747-CDDF969A63A2}"/>
                </a:ext>
              </a:extLst>
            </p:cNvPr>
            <p:cNvSpPr/>
            <p:nvPr/>
          </p:nvSpPr>
          <p:spPr bwMode="auto">
            <a:xfrm>
              <a:off x="6145656" y="4974403"/>
              <a:ext cx="371136" cy="328829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D722A34-F532-6DCD-993E-8A2C7E06B76E}"/>
                </a:ext>
              </a:extLst>
            </p:cNvPr>
            <p:cNvSpPr/>
            <p:nvPr/>
          </p:nvSpPr>
          <p:spPr bwMode="auto">
            <a:xfrm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87DA7F85-443E-ED81-1749-1381F1AF21AB}"/>
                </a:ext>
              </a:extLst>
            </p:cNvPr>
            <p:cNvSpPr/>
            <p:nvPr/>
          </p:nvSpPr>
          <p:spPr bwMode="auto">
            <a:xfrm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0D16E84-1DE7-F22B-F7A6-7B28C0E0C7C4}"/>
                </a:ext>
              </a:extLst>
            </p:cNvPr>
            <p:cNvSpPr/>
            <p:nvPr/>
          </p:nvSpPr>
          <p:spPr bwMode="auto">
            <a:xfrm rot="5400000">
              <a:off x="5998361" y="4829095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E6E8723-2F71-8A58-DB2B-79F2AF8D1D4E}"/>
                </a:ext>
              </a:extLst>
            </p:cNvPr>
            <p:cNvSpPr/>
            <p:nvPr/>
          </p:nvSpPr>
          <p:spPr bwMode="auto">
            <a:xfrm rot="5400000">
              <a:off x="6557610" y="4829095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0673485-804E-DF12-D485-FC206918AF33}"/>
              </a:ext>
            </a:extLst>
          </p:cNvPr>
          <p:cNvGrpSpPr/>
          <p:nvPr/>
        </p:nvGrpSpPr>
        <p:grpSpPr>
          <a:xfrm>
            <a:off x="439271" y="5203740"/>
            <a:ext cx="1324804" cy="2047840"/>
            <a:chOff x="5772580" y="4347854"/>
            <a:chExt cx="1117287" cy="1727067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4697D84-9FF8-BE3C-72E0-BA04B69E1E99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39140DB-704C-9747-8A8B-628FC4C24370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5AA2EF79-2A36-6DCD-F6B3-F38DA00A6E3D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D7423DC-1954-4517-0DFD-222DB842A7CB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E155C004-6F59-E912-A04A-1F46C227C1C4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30D539B9-B3FB-590C-E8DF-638FD1D1CCFC}"/>
                </a:ext>
              </a:extLst>
            </p:cNvPr>
            <p:cNvSpPr/>
            <p:nvPr/>
          </p:nvSpPr>
          <p:spPr bwMode="auto">
            <a:xfrm>
              <a:off x="6145656" y="4974403"/>
              <a:ext cx="371136" cy="328829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A8BA75B-007C-3618-5BFB-5A514670DBE1}"/>
                </a:ext>
              </a:extLst>
            </p:cNvPr>
            <p:cNvSpPr/>
            <p:nvPr/>
          </p:nvSpPr>
          <p:spPr bwMode="auto">
            <a:xfrm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4929D3E-44B4-D8DA-C496-C964BEDCF659}"/>
                </a:ext>
              </a:extLst>
            </p:cNvPr>
            <p:cNvSpPr/>
            <p:nvPr/>
          </p:nvSpPr>
          <p:spPr bwMode="auto">
            <a:xfrm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3DE6192-2816-0D60-881C-A94F28785EFD}"/>
                </a:ext>
              </a:extLst>
            </p:cNvPr>
            <p:cNvSpPr/>
            <p:nvPr/>
          </p:nvSpPr>
          <p:spPr bwMode="auto">
            <a:xfrm rot="5400000">
              <a:off x="5998361" y="4821062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4E3B627-2ED0-6E9A-99FE-7B047EBB75F9}"/>
                </a:ext>
              </a:extLst>
            </p:cNvPr>
            <p:cNvSpPr/>
            <p:nvPr/>
          </p:nvSpPr>
          <p:spPr bwMode="auto">
            <a:xfrm rot="5400000">
              <a:off x="6557610" y="4821062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9954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5DB6DEA-DAB8-4113-D669-8FB1A4166E14}"/>
              </a:ext>
            </a:extLst>
          </p:cNvPr>
          <p:cNvGrpSpPr/>
          <p:nvPr/>
        </p:nvGrpSpPr>
        <p:grpSpPr>
          <a:xfrm>
            <a:off x="939387" y="5269975"/>
            <a:ext cx="4979248" cy="1945716"/>
            <a:chOff x="939387" y="2655197"/>
            <a:chExt cx="4979248" cy="1945716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2BAD8A5E-5E43-C52E-94EA-0220736ECD98}"/>
                </a:ext>
              </a:extLst>
            </p:cNvPr>
            <p:cNvSpPr txBox="1"/>
            <p:nvPr/>
          </p:nvSpPr>
          <p:spPr>
            <a:xfrm>
              <a:off x="1079642" y="2655197"/>
              <a:ext cx="469872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土足禁止</a:t>
              </a:r>
              <a:endParaRPr lang="en-US" altLang="ja-JP" sz="88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27E852A-37B6-D828-C41B-DCD4009FE2A1}"/>
                </a:ext>
              </a:extLst>
            </p:cNvPr>
            <p:cNvSpPr txBox="1"/>
            <p:nvPr/>
          </p:nvSpPr>
          <p:spPr>
            <a:xfrm>
              <a:off x="939387" y="3831472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ED5A607-EC65-C9BF-0FE3-1E04B1DDF034}"/>
              </a:ext>
            </a:extLst>
          </p:cNvPr>
          <p:cNvGrpSpPr/>
          <p:nvPr/>
        </p:nvGrpSpPr>
        <p:grpSpPr>
          <a:xfrm rot="10800000">
            <a:off x="939376" y="2706638"/>
            <a:ext cx="4979248" cy="1862980"/>
            <a:chOff x="939376" y="2754262"/>
            <a:chExt cx="4979248" cy="1862980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C67F2AC3-9FD2-81C1-F576-76C59BC380AC}"/>
                </a:ext>
              </a:extLst>
            </p:cNvPr>
            <p:cNvSpPr txBox="1"/>
            <p:nvPr/>
          </p:nvSpPr>
          <p:spPr>
            <a:xfrm>
              <a:off x="1079637" y="2754262"/>
              <a:ext cx="469872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土足禁止</a:t>
              </a:r>
              <a:endParaRPr lang="en-US" altLang="ja-JP" sz="88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61A057E-3F14-7388-7746-09C967027C18}"/>
                </a:ext>
              </a:extLst>
            </p:cNvPr>
            <p:cNvSpPr txBox="1"/>
            <p:nvPr/>
          </p:nvSpPr>
          <p:spPr>
            <a:xfrm>
              <a:off x="939376" y="3847801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238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939BC6-B69A-CDC6-9F5A-5612C4F96E6B}"/>
              </a:ext>
            </a:extLst>
          </p:cNvPr>
          <p:cNvGrpSpPr/>
          <p:nvPr/>
        </p:nvGrpSpPr>
        <p:grpSpPr>
          <a:xfrm>
            <a:off x="228601" y="5172075"/>
            <a:ext cx="6400800" cy="2007201"/>
            <a:chOff x="228601" y="5172075"/>
            <a:chExt cx="6400800" cy="2007201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80D2A4DE-7022-7431-CBFD-562C91255F78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DBA6696-1605-5192-E568-A9BBCB42E9CD}"/>
                </a:ext>
              </a:extLst>
            </p:cNvPr>
            <p:cNvSpPr txBox="1"/>
            <p:nvPr/>
          </p:nvSpPr>
          <p:spPr>
            <a:xfrm>
              <a:off x="874456" y="5555357"/>
              <a:ext cx="510909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i="0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土足禁止</a:t>
              </a:r>
              <a:endParaRPr lang="en-US" altLang="ja-JP" sz="96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095ADBC-4FE7-FD5D-5EBF-2F99EDE96BE0}"/>
              </a:ext>
            </a:extLst>
          </p:cNvPr>
          <p:cNvGrpSpPr/>
          <p:nvPr/>
        </p:nvGrpSpPr>
        <p:grpSpPr>
          <a:xfrm rot="10800000">
            <a:off x="228601" y="2705100"/>
            <a:ext cx="6400800" cy="2007201"/>
            <a:chOff x="228601" y="5172075"/>
            <a:chExt cx="6400800" cy="2007201"/>
          </a:xfrm>
        </p:grpSpPr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E69535FC-A814-7870-7562-7516D200E632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4BCDA96-197C-D71B-4EC9-253F19AC8B65}"/>
                </a:ext>
              </a:extLst>
            </p:cNvPr>
            <p:cNvSpPr txBox="1"/>
            <p:nvPr/>
          </p:nvSpPr>
          <p:spPr>
            <a:xfrm>
              <a:off x="874456" y="5555357"/>
              <a:ext cx="510909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i="0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土足禁止</a:t>
              </a:r>
              <a:endParaRPr lang="en-US" altLang="ja-JP" sz="96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331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590</TotalTime>
  <Words>36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std0145_土足禁止</dc:title>
  <dc:subject>std0145_土足禁止</dc:subject>
  <dc:creator>でじけろお</dc:creator>
  <cp:revision>1</cp:revision>
  <dcterms:created xsi:type="dcterms:W3CDTF">2018-05-20T00:31:01Z</dcterms:created>
  <dcterms:modified xsi:type="dcterms:W3CDTF">2025-03-21T03:47:17Z</dcterms:modified>
  <cp:version>1</cp:version>
</cp:coreProperties>
</file>