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2" r:id="rId1"/>
  </p:sldMasterIdLst>
  <p:sldIdLst>
    <p:sldId id="258" r:id="rId2"/>
    <p:sldId id="256" r:id="rId3"/>
    <p:sldId id="259" r:id="rId4"/>
    <p:sldId id="262" r:id="rId5"/>
    <p:sldId id="266" r:id="rId6"/>
    <p:sldId id="261" r:id="rId7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59" d="100"/>
          <a:sy n="59" d="100"/>
        </p:scale>
        <p:origin x="744" y="2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90" d="100"/>
        <a:sy n="9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3/21/2025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93642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3/21/2025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03903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3/21/2025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154844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018654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3/21/2025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83475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3/21/2025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97262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3/21/2025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40618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3/21/2025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79337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3/21/2025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65811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3/21/2025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57487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3/21/2025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92487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3/21/2025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53618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3/21/2025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44669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C78BDF0A-77CE-A754-767C-B99674648322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8B50FF16-DC30-9FDF-B709-AAE5293ECEE3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86D6FDD5-3F2C-87F3-4CC5-33B15DE94D25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2F13DB8F-CC48-CA08-4948-5701E8CD5504}"/>
              </a:ext>
            </a:extLst>
          </p:cNvPr>
          <p:cNvSpPr txBox="1"/>
          <p:nvPr/>
        </p:nvSpPr>
        <p:spPr>
          <a:xfrm>
            <a:off x="387144" y="5512216"/>
            <a:ext cx="6083717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15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土足厳禁</a:t>
            </a:r>
            <a:endParaRPr lang="en-US" altLang="ja-JP" sz="11500" b="1" i="0" dirty="0"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8F078E5C-68F2-EF8F-F1F8-BC42B2A33425}"/>
              </a:ext>
            </a:extLst>
          </p:cNvPr>
          <p:cNvSpPr txBox="1"/>
          <p:nvPr/>
        </p:nvSpPr>
        <p:spPr>
          <a:xfrm rot="10800000">
            <a:off x="387145" y="2610465"/>
            <a:ext cx="6083717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15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土足厳禁</a:t>
            </a:r>
            <a:endParaRPr lang="en-US" altLang="ja-JP" sz="11500" b="1" i="0" dirty="0"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4258287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C78BDF0A-77CE-A754-767C-B99674648322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8B50FF16-DC30-9FDF-B709-AAE5293ECEE3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86D6FDD5-3F2C-87F3-4CC5-33B15DE94D25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4" name="グループ化 13">
            <a:extLst>
              <a:ext uri="{FF2B5EF4-FFF2-40B4-BE49-F238E27FC236}">
                <a16:creationId xmlns:a16="http://schemas.microsoft.com/office/drawing/2014/main" id="{5429FFED-3722-6116-0C61-B5DFCBD59E47}"/>
              </a:ext>
            </a:extLst>
          </p:cNvPr>
          <p:cNvGrpSpPr/>
          <p:nvPr/>
        </p:nvGrpSpPr>
        <p:grpSpPr>
          <a:xfrm>
            <a:off x="874457" y="5269975"/>
            <a:ext cx="5109092" cy="2043690"/>
            <a:chOff x="874457" y="2655197"/>
            <a:chExt cx="5109092" cy="2043690"/>
          </a:xfrm>
        </p:grpSpPr>
        <p:sp>
          <p:nvSpPr>
            <p:cNvPr id="12" name="テキスト ボックス 11">
              <a:extLst>
                <a:ext uri="{FF2B5EF4-FFF2-40B4-BE49-F238E27FC236}">
                  <a16:creationId xmlns:a16="http://schemas.microsoft.com/office/drawing/2014/main" id="{2F13DB8F-CC48-CA08-4948-5701E8CD5504}"/>
                </a:ext>
              </a:extLst>
            </p:cNvPr>
            <p:cNvSpPr txBox="1"/>
            <p:nvPr/>
          </p:nvSpPr>
          <p:spPr>
            <a:xfrm>
              <a:off x="874457" y="2655197"/>
              <a:ext cx="5109092" cy="156966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ja-JP" altLang="en-US" sz="96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土足厳禁</a:t>
              </a:r>
              <a:endParaRPr lang="en-US" altLang="ja-JP" sz="9600" b="1" i="0" dirty="0">
                <a:effectLst/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3" name="テキスト ボックス 12">
              <a:extLst>
                <a:ext uri="{FF2B5EF4-FFF2-40B4-BE49-F238E27FC236}">
                  <a16:creationId xmlns:a16="http://schemas.microsoft.com/office/drawing/2014/main" id="{ACB49D57-2170-B160-3C97-1DA41523BF9E}"/>
                </a:ext>
              </a:extLst>
            </p:cNvPr>
            <p:cNvSpPr txBox="1"/>
            <p:nvPr/>
          </p:nvSpPr>
          <p:spPr>
            <a:xfrm>
              <a:off x="939387" y="3929446"/>
              <a:ext cx="4979248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sz="4400" dirty="0">
                  <a:solidFill>
                    <a:srgbClr val="0F111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No shoes allowed</a:t>
              </a:r>
              <a:endParaRPr lang="en-US" altLang="ja-JP" sz="4400" i="0" dirty="0">
                <a:solidFill>
                  <a:srgbClr val="0F111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1B8EEBDB-C8DD-81EB-C397-3A3F14810970}"/>
              </a:ext>
            </a:extLst>
          </p:cNvPr>
          <p:cNvGrpSpPr/>
          <p:nvPr/>
        </p:nvGrpSpPr>
        <p:grpSpPr>
          <a:xfrm rot="10800000">
            <a:off x="874456" y="2624993"/>
            <a:ext cx="5109092" cy="2006180"/>
            <a:chOff x="874452" y="2692707"/>
            <a:chExt cx="5109092" cy="2006180"/>
          </a:xfrm>
        </p:grpSpPr>
        <p:sp>
          <p:nvSpPr>
            <p:cNvPr id="16" name="テキスト ボックス 15">
              <a:extLst>
                <a:ext uri="{FF2B5EF4-FFF2-40B4-BE49-F238E27FC236}">
                  <a16:creationId xmlns:a16="http://schemas.microsoft.com/office/drawing/2014/main" id="{18014C96-5089-38E0-054B-8D981DF687F9}"/>
                </a:ext>
              </a:extLst>
            </p:cNvPr>
            <p:cNvSpPr txBox="1"/>
            <p:nvPr/>
          </p:nvSpPr>
          <p:spPr>
            <a:xfrm>
              <a:off x="874452" y="2692707"/>
              <a:ext cx="5109092" cy="156966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ja-JP" altLang="en-US" sz="96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土足厳禁</a:t>
              </a:r>
              <a:endParaRPr lang="en-US" altLang="ja-JP" sz="9600" b="1" i="0" dirty="0">
                <a:effectLst/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7" name="テキスト ボックス 16">
              <a:extLst>
                <a:ext uri="{FF2B5EF4-FFF2-40B4-BE49-F238E27FC236}">
                  <a16:creationId xmlns:a16="http://schemas.microsoft.com/office/drawing/2014/main" id="{AEC2DE78-2181-BBD0-C085-4F9AF8FB4455}"/>
                </a:ext>
              </a:extLst>
            </p:cNvPr>
            <p:cNvSpPr txBox="1"/>
            <p:nvPr/>
          </p:nvSpPr>
          <p:spPr>
            <a:xfrm>
              <a:off x="939376" y="3929446"/>
              <a:ext cx="4979248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sz="4400" dirty="0">
                  <a:solidFill>
                    <a:srgbClr val="0F111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No shoes allowed</a:t>
              </a:r>
              <a:endParaRPr lang="en-US" altLang="ja-JP" sz="4400" i="0" dirty="0">
                <a:solidFill>
                  <a:srgbClr val="0F111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C78BDF0A-77CE-A754-767C-B99674648322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8B50FF16-DC30-9FDF-B709-AAE5293ECEE3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86D6FDD5-3F2C-87F3-4CC5-33B15DE94D25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2F13DB8F-CC48-CA08-4948-5701E8CD5504}"/>
              </a:ext>
            </a:extLst>
          </p:cNvPr>
          <p:cNvSpPr txBox="1"/>
          <p:nvPr/>
        </p:nvSpPr>
        <p:spPr>
          <a:xfrm>
            <a:off x="2285805" y="5552240"/>
            <a:ext cx="4288353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8000" b="1" i="0" dirty="0">
                <a:solidFill>
                  <a:srgbClr val="FF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土足厳禁</a:t>
            </a:r>
            <a:endParaRPr lang="en-US" altLang="ja-JP" sz="8000" b="1" i="0" dirty="0">
              <a:solidFill>
                <a:srgbClr val="FF0000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081FFA14-2DF2-24CC-FB42-7855B9CE666D}"/>
              </a:ext>
            </a:extLst>
          </p:cNvPr>
          <p:cNvSpPr txBox="1"/>
          <p:nvPr/>
        </p:nvSpPr>
        <p:spPr>
          <a:xfrm rot="10800000">
            <a:off x="250010" y="2943306"/>
            <a:ext cx="4288353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8000" b="1" i="0" dirty="0">
                <a:solidFill>
                  <a:srgbClr val="FF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土足厳禁</a:t>
            </a:r>
            <a:endParaRPr lang="en-US" altLang="ja-JP" sz="8000" b="1" i="0" dirty="0">
              <a:solidFill>
                <a:srgbClr val="FF0000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33" name="グループ化 32">
            <a:extLst>
              <a:ext uri="{FF2B5EF4-FFF2-40B4-BE49-F238E27FC236}">
                <a16:creationId xmlns:a16="http://schemas.microsoft.com/office/drawing/2014/main" id="{15C19AAD-0408-55F8-E1DD-4D4151A8D543}"/>
              </a:ext>
            </a:extLst>
          </p:cNvPr>
          <p:cNvGrpSpPr/>
          <p:nvPr/>
        </p:nvGrpSpPr>
        <p:grpSpPr>
          <a:xfrm>
            <a:off x="351130" y="5328262"/>
            <a:ext cx="1863842" cy="1863842"/>
            <a:chOff x="767810" y="939799"/>
            <a:chExt cx="2412166" cy="2412166"/>
          </a:xfrm>
        </p:grpSpPr>
        <p:grpSp>
          <p:nvGrpSpPr>
            <p:cNvPr id="34" name="グループ化 33">
              <a:extLst>
                <a:ext uri="{FF2B5EF4-FFF2-40B4-BE49-F238E27FC236}">
                  <a16:creationId xmlns:a16="http://schemas.microsoft.com/office/drawing/2014/main" id="{92157C15-AFA9-F75D-B151-321C6A34AFFE}"/>
                </a:ext>
              </a:extLst>
            </p:cNvPr>
            <p:cNvGrpSpPr/>
            <p:nvPr/>
          </p:nvGrpSpPr>
          <p:grpSpPr>
            <a:xfrm>
              <a:off x="767810" y="939799"/>
              <a:ext cx="2412166" cy="2412166"/>
              <a:chOff x="643930" y="806730"/>
              <a:chExt cx="2735056" cy="2735056"/>
            </a:xfrm>
          </p:grpSpPr>
          <p:sp>
            <p:nvSpPr>
              <p:cNvPr id="40" name="四角形: 角を丸くする 39">
                <a:extLst>
                  <a:ext uri="{FF2B5EF4-FFF2-40B4-BE49-F238E27FC236}">
                    <a16:creationId xmlns:a16="http://schemas.microsoft.com/office/drawing/2014/main" id="{0BEBD162-B07D-3F0B-D8A4-71FBE6B21416}"/>
                  </a:ext>
                </a:extLst>
              </p:cNvPr>
              <p:cNvSpPr/>
              <p:nvPr/>
            </p:nvSpPr>
            <p:spPr bwMode="auto">
              <a:xfrm>
                <a:off x="643930" y="806730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1" name="四角形: 角を丸くする 40">
                <a:extLst>
                  <a:ext uri="{FF2B5EF4-FFF2-40B4-BE49-F238E27FC236}">
                    <a16:creationId xmlns:a16="http://schemas.microsoft.com/office/drawing/2014/main" id="{1A091855-6566-E3AE-E4E6-05EF38041D41}"/>
                  </a:ext>
                </a:extLst>
              </p:cNvPr>
              <p:cNvSpPr/>
              <p:nvPr/>
            </p:nvSpPr>
            <p:spPr bwMode="auto">
              <a:xfrm>
                <a:off x="831509" y="994309"/>
                <a:ext cx="2359898" cy="2359898"/>
              </a:xfrm>
              <a:prstGeom prst="roundRect">
                <a:avLst>
                  <a:gd name="adj" fmla="val 302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35" name="フリーフォーム: 図形 34">
              <a:extLst>
                <a:ext uri="{FF2B5EF4-FFF2-40B4-BE49-F238E27FC236}">
                  <a16:creationId xmlns:a16="http://schemas.microsoft.com/office/drawing/2014/main" id="{2437318A-4DAB-5AA3-C288-733775A487FA}"/>
                </a:ext>
              </a:extLst>
            </p:cNvPr>
            <p:cNvSpPr/>
            <p:nvPr/>
          </p:nvSpPr>
          <p:spPr bwMode="auto">
            <a:xfrm>
              <a:off x="837450" y="1009439"/>
              <a:ext cx="2272886" cy="2272886"/>
            </a:xfrm>
            <a:custGeom>
              <a:avLst/>
              <a:gdLst>
                <a:gd name="connsiteX0" fmla="*/ 243929 w 2577132"/>
                <a:gd name="connsiteY0" fmla="*/ 154017 h 2577132"/>
                <a:gd name="connsiteX1" fmla="*/ 160953 w 2577132"/>
                <a:gd name="connsiteY1" fmla="*/ 236993 h 2577132"/>
                <a:gd name="connsiteX2" fmla="*/ 160953 w 2577132"/>
                <a:gd name="connsiteY2" fmla="*/ 2325359 h 2577132"/>
                <a:gd name="connsiteX3" fmla="*/ 243929 w 2577132"/>
                <a:gd name="connsiteY3" fmla="*/ 2408335 h 2577132"/>
                <a:gd name="connsiteX4" fmla="*/ 2324227 w 2577132"/>
                <a:gd name="connsiteY4" fmla="*/ 2408335 h 2577132"/>
                <a:gd name="connsiteX5" fmla="*/ 2407203 w 2577132"/>
                <a:gd name="connsiteY5" fmla="*/ 2325359 h 2577132"/>
                <a:gd name="connsiteX6" fmla="*/ 2407203 w 2577132"/>
                <a:gd name="connsiteY6" fmla="*/ 236993 h 2577132"/>
                <a:gd name="connsiteX7" fmla="*/ 2324227 w 2577132"/>
                <a:gd name="connsiteY7" fmla="*/ 154017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243929" y="154017"/>
                  </a:moveTo>
                  <a:cubicBezTo>
                    <a:pt x="198103" y="154017"/>
                    <a:pt x="160953" y="191167"/>
                    <a:pt x="160953" y="236993"/>
                  </a:cubicBezTo>
                  <a:lnTo>
                    <a:pt x="160953" y="2325359"/>
                  </a:lnTo>
                  <a:cubicBezTo>
                    <a:pt x="160953" y="2371185"/>
                    <a:pt x="198103" y="2408335"/>
                    <a:pt x="243929" y="2408335"/>
                  </a:cubicBezTo>
                  <a:lnTo>
                    <a:pt x="2324227" y="2408335"/>
                  </a:lnTo>
                  <a:cubicBezTo>
                    <a:pt x="2370053" y="2408335"/>
                    <a:pt x="2407203" y="2371185"/>
                    <a:pt x="2407203" y="2325359"/>
                  </a:cubicBezTo>
                  <a:lnTo>
                    <a:pt x="2407203" y="236993"/>
                  </a:lnTo>
                  <a:cubicBezTo>
                    <a:pt x="2407203" y="191167"/>
                    <a:pt x="2370053" y="154017"/>
                    <a:pt x="2324227" y="154017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36" name="フリーフォーム: 図形 35">
              <a:extLst>
                <a:ext uri="{FF2B5EF4-FFF2-40B4-BE49-F238E27FC236}">
                  <a16:creationId xmlns:a16="http://schemas.microsoft.com/office/drawing/2014/main" id="{A5B2C409-CA68-0FF6-5C61-4D26D9C44BBE}"/>
                </a:ext>
              </a:extLst>
            </p:cNvPr>
            <p:cNvSpPr/>
            <p:nvPr/>
          </p:nvSpPr>
          <p:spPr bwMode="auto">
            <a:xfrm>
              <a:off x="898754" y="1075491"/>
              <a:ext cx="2134758" cy="2134758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1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1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37" name="グループ化 36">
              <a:extLst>
                <a:ext uri="{FF2B5EF4-FFF2-40B4-BE49-F238E27FC236}">
                  <a16:creationId xmlns:a16="http://schemas.microsoft.com/office/drawing/2014/main" id="{9CFABBEF-B54E-DCED-7213-E90D774C90B1}"/>
                </a:ext>
              </a:extLst>
            </p:cNvPr>
            <p:cNvGrpSpPr/>
            <p:nvPr/>
          </p:nvGrpSpPr>
          <p:grpSpPr>
            <a:xfrm>
              <a:off x="1220828" y="1223755"/>
              <a:ext cx="1503016" cy="1848908"/>
              <a:chOff x="-152241" y="-45836"/>
              <a:chExt cx="4670098" cy="5744836"/>
            </a:xfrm>
          </p:grpSpPr>
          <p:sp>
            <p:nvSpPr>
              <p:cNvPr id="38" name="フリーフォーム: 図形 37">
                <a:extLst>
                  <a:ext uri="{FF2B5EF4-FFF2-40B4-BE49-F238E27FC236}">
                    <a16:creationId xmlns:a16="http://schemas.microsoft.com/office/drawing/2014/main" id="{5AB4F99D-AD08-65B6-4E22-15ED966AA76A}"/>
                  </a:ext>
                </a:extLst>
              </p:cNvPr>
              <p:cNvSpPr/>
              <p:nvPr/>
            </p:nvSpPr>
            <p:spPr bwMode="auto">
              <a:xfrm>
                <a:off x="-152241" y="933025"/>
                <a:ext cx="1738190" cy="4765975"/>
              </a:xfrm>
              <a:custGeom>
                <a:avLst/>
                <a:gdLst>
                  <a:gd name="connsiteX0" fmla="*/ 414674 w 1907486"/>
                  <a:gd name="connsiteY0" fmla="*/ 3558748 h 4765974"/>
                  <a:gd name="connsiteX1" fmla="*/ 1605000 w 1907486"/>
                  <a:gd name="connsiteY1" fmla="*/ 3558748 h 4765974"/>
                  <a:gd name="connsiteX2" fmla="*/ 1605000 w 1907486"/>
                  <a:gd name="connsiteY2" fmla="*/ 4200765 h 4765974"/>
                  <a:gd name="connsiteX3" fmla="*/ 1009837 w 1907486"/>
                  <a:gd name="connsiteY3" fmla="*/ 4765974 h 4765974"/>
                  <a:gd name="connsiteX4" fmla="*/ 414674 w 1907486"/>
                  <a:gd name="connsiteY4" fmla="*/ 4200765 h 4765974"/>
                  <a:gd name="connsiteX5" fmla="*/ 1066342 w 1907486"/>
                  <a:gd name="connsiteY5" fmla="*/ 143 h 4765974"/>
                  <a:gd name="connsiteX6" fmla="*/ 1162547 w 1907486"/>
                  <a:gd name="connsiteY6" fmla="*/ 6194 h 4765974"/>
                  <a:gd name="connsiteX7" fmla="*/ 1884138 w 1907486"/>
                  <a:gd name="connsiteY7" fmla="*/ 1722830 h 4765974"/>
                  <a:gd name="connsiteX8" fmla="*/ 1729746 w 1907486"/>
                  <a:gd name="connsiteY8" fmla="*/ 2326061 h 4765974"/>
                  <a:gd name="connsiteX9" fmla="*/ 1680985 w 1907486"/>
                  <a:gd name="connsiteY9" fmla="*/ 2786112 h 4765974"/>
                  <a:gd name="connsiteX10" fmla="*/ 1667178 w 1907486"/>
                  <a:gd name="connsiteY10" fmla="*/ 3114395 h 4765974"/>
                  <a:gd name="connsiteX11" fmla="*/ 1657862 w 1907486"/>
                  <a:gd name="connsiteY11" fmla="*/ 3364918 h 4765974"/>
                  <a:gd name="connsiteX12" fmla="*/ 356977 w 1907486"/>
                  <a:gd name="connsiteY12" fmla="*/ 3364918 h 4765974"/>
                  <a:gd name="connsiteX13" fmla="*/ 98917 w 1907486"/>
                  <a:gd name="connsiteY13" fmla="*/ 2466436 h 4765974"/>
                  <a:gd name="connsiteX14" fmla="*/ 98932 w 1907486"/>
                  <a:gd name="connsiteY14" fmla="*/ 2466433 h 4765974"/>
                  <a:gd name="connsiteX15" fmla="*/ 65500 w 1907486"/>
                  <a:gd name="connsiteY15" fmla="*/ 2350982 h 4765974"/>
                  <a:gd name="connsiteX16" fmla="*/ 23348 w 1907486"/>
                  <a:gd name="connsiteY16" fmla="*/ 1445116 h 4765974"/>
                  <a:gd name="connsiteX17" fmla="*/ 970798 w 1907486"/>
                  <a:gd name="connsiteY17" fmla="*/ 10265 h 4765974"/>
                  <a:gd name="connsiteX18" fmla="*/ 1066342 w 1907486"/>
                  <a:gd name="connsiteY18" fmla="*/ 143 h 47659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907486" h="4765974">
                    <a:moveTo>
                      <a:pt x="414674" y="3558748"/>
                    </a:moveTo>
                    <a:lnTo>
                      <a:pt x="1605000" y="3558748"/>
                    </a:lnTo>
                    <a:lnTo>
                      <a:pt x="1605000" y="4200765"/>
                    </a:lnTo>
                    <a:cubicBezTo>
                      <a:pt x="1605000" y="4512921"/>
                      <a:pt x="1338537" y="4765974"/>
                      <a:pt x="1009837" y="4765974"/>
                    </a:cubicBezTo>
                    <a:cubicBezTo>
                      <a:pt x="681138" y="4765974"/>
                      <a:pt x="414674" y="4512921"/>
                      <a:pt x="414674" y="4200765"/>
                    </a:cubicBezTo>
                    <a:close/>
                    <a:moveTo>
                      <a:pt x="1066342" y="143"/>
                    </a:moveTo>
                    <a:cubicBezTo>
                      <a:pt x="1098332" y="-575"/>
                      <a:pt x="1130432" y="1401"/>
                      <a:pt x="1162547" y="6194"/>
                    </a:cubicBezTo>
                    <a:cubicBezTo>
                      <a:pt x="1676390" y="82884"/>
                      <a:pt x="1999457" y="851446"/>
                      <a:pt x="1884138" y="1722830"/>
                    </a:cubicBezTo>
                    <a:cubicBezTo>
                      <a:pt x="1855308" y="1940675"/>
                      <a:pt x="1762832" y="2139510"/>
                      <a:pt x="1729746" y="2326061"/>
                    </a:cubicBezTo>
                    <a:cubicBezTo>
                      <a:pt x="1696662" y="2512612"/>
                      <a:pt x="1692303" y="2553399"/>
                      <a:pt x="1680985" y="2786112"/>
                    </a:cubicBezTo>
                    <a:cubicBezTo>
                      <a:pt x="1675326" y="2902469"/>
                      <a:pt x="1671077" y="3009587"/>
                      <a:pt x="1667178" y="3114395"/>
                    </a:cubicBezTo>
                    <a:lnTo>
                      <a:pt x="1657862" y="3364918"/>
                    </a:lnTo>
                    <a:lnTo>
                      <a:pt x="356977" y="3364918"/>
                    </a:lnTo>
                    <a:lnTo>
                      <a:pt x="98917" y="2466436"/>
                    </a:lnTo>
                    <a:lnTo>
                      <a:pt x="98932" y="2466433"/>
                    </a:lnTo>
                    <a:lnTo>
                      <a:pt x="65500" y="2350982"/>
                    </a:lnTo>
                    <a:cubicBezTo>
                      <a:pt x="-1493" y="2084194"/>
                      <a:pt x="-19896" y="1771885"/>
                      <a:pt x="23348" y="1445116"/>
                    </a:cubicBezTo>
                    <a:cubicBezTo>
                      <a:pt x="124253" y="682656"/>
                      <a:pt x="527362" y="94112"/>
                      <a:pt x="970798" y="10265"/>
                    </a:cubicBezTo>
                    <a:cubicBezTo>
                      <a:pt x="1002472" y="4276"/>
                      <a:pt x="1034352" y="862"/>
                      <a:pt x="1066342" y="143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" name="フリーフォーム: 図形 38">
                <a:extLst>
                  <a:ext uri="{FF2B5EF4-FFF2-40B4-BE49-F238E27FC236}">
                    <a16:creationId xmlns:a16="http://schemas.microsoft.com/office/drawing/2014/main" id="{34D3331D-D1FF-CD3F-A4EB-8491F49A16BC}"/>
                  </a:ext>
                </a:extLst>
              </p:cNvPr>
              <p:cNvSpPr/>
              <p:nvPr/>
            </p:nvSpPr>
            <p:spPr bwMode="auto">
              <a:xfrm flipH="1">
                <a:off x="2779667" y="-45836"/>
                <a:ext cx="1738190" cy="4765975"/>
              </a:xfrm>
              <a:custGeom>
                <a:avLst/>
                <a:gdLst>
                  <a:gd name="connsiteX0" fmla="*/ 414674 w 1907486"/>
                  <a:gd name="connsiteY0" fmla="*/ 3558748 h 4765974"/>
                  <a:gd name="connsiteX1" fmla="*/ 1605000 w 1907486"/>
                  <a:gd name="connsiteY1" fmla="*/ 3558748 h 4765974"/>
                  <a:gd name="connsiteX2" fmla="*/ 1605000 w 1907486"/>
                  <a:gd name="connsiteY2" fmla="*/ 4200765 h 4765974"/>
                  <a:gd name="connsiteX3" fmla="*/ 1009837 w 1907486"/>
                  <a:gd name="connsiteY3" fmla="*/ 4765974 h 4765974"/>
                  <a:gd name="connsiteX4" fmla="*/ 414674 w 1907486"/>
                  <a:gd name="connsiteY4" fmla="*/ 4200765 h 4765974"/>
                  <a:gd name="connsiteX5" fmla="*/ 1066342 w 1907486"/>
                  <a:gd name="connsiteY5" fmla="*/ 143 h 4765974"/>
                  <a:gd name="connsiteX6" fmla="*/ 1162547 w 1907486"/>
                  <a:gd name="connsiteY6" fmla="*/ 6194 h 4765974"/>
                  <a:gd name="connsiteX7" fmla="*/ 1884138 w 1907486"/>
                  <a:gd name="connsiteY7" fmla="*/ 1722830 h 4765974"/>
                  <a:gd name="connsiteX8" fmla="*/ 1729746 w 1907486"/>
                  <a:gd name="connsiteY8" fmla="*/ 2326061 h 4765974"/>
                  <a:gd name="connsiteX9" fmla="*/ 1680985 w 1907486"/>
                  <a:gd name="connsiteY9" fmla="*/ 2786112 h 4765974"/>
                  <a:gd name="connsiteX10" fmla="*/ 1667178 w 1907486"/>
                  <a:gd name="connsiteY10" fmla="*/ 3114395 h 4765974"/>
                  <a:gd name="connsiteX11" fmla="*/ 1657862 w 1907486"/>
                  <a:gd name="connsiteY11" fmla="*/ 3364918 h 4765974"/>
                  <a:gd name="connsiteX12" fmla="*/ 356977 w 1907486"/>
                  <a:gd name="connsiteY12" fmla="*/ 3364918 h 4765974"/>
                  <a:gd name="connsiteX13" fmla="*/ 98917 w 1907486"/>
                  <a:gd name="connsiteY13" fmla="*/ 2466436 h 4765974"/>
                  <a:gd name="connsiteX14" fmla="*/ 98932 w 1907486"/>
                  <a:gd name="connsiteY14" fmla="*/ 2466433 h 4765974"/>
                  <a:gd name="connsiteX15" fmla="*/ 65500 w 1907486"/>
                  <a:gd name="connsiteY15" fmla="*/ 2350982 h 4765974"/>
                  <a:gd name="connsiteX16" fmla="*/ 23348 w 1907486"/>
                  <a:gd name="connsiteY16" fmla="*/ 1445116 h 4765974"/>
                  <a:gd name="connsiteX17" fmla="*/ 970798 w 1907486"/>
                  <a:gd name="connsiteY17" fmla="*/ 10265 h 4765974"/>
                  <a:gd name="connsiteX18" fmla="*/ 1066342 w 1907486"/>
                  <a:gd name="connsiteY18" fmla="*/ 143 h 47659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907486" h="4765974">
                    <a:moveTo>
                      <a:pt x="414674" y="3558748"/>
                    </a:moveTo>
                    <a:lnTo>
                      <a:pt x="1605000" y="3558748"/>
                    </a:lnTo>
                    <a:lnTo>
                      <a:pt x="1605000" y="4200765"/>
                    </a:lnTo>
                    <a:cubicBezTo>
                      <a:pt x="1605000" y="4512921"/>
                      <a:pt x="1338537" y="4765974"/>
                      <a:pt x="1009837" y="4765974"/>
                    </a:cubicBezTo>
                    <a:cubicBezTo>
                      <a:pt x="681138" y="4765974"/>
                      <a:pt x="414674" y="4512921"/>
                      <a:pt x="414674" y="4200765"/>
                    </a:cubicBezTo>
                    <a:close/>
                    <a:moveTo>
                      <a:pt x="1066342" y="143"/>
                    </a:moveTo>
                    <a:cubicBezTo>
                      <a:pt x="1098332" y="-575"/>
                      <a:pt x="1130432" y="1401"/>
                      <a:pt x="1162547" y="6194"/>
                    </a:cubicBezTo>
                    <a:cubicBezTo>
                      <a:pt x="1676390" y="82884"/>
                      <a:pt x="1999457" y="851446"/>
                      <a:pt x="1884138" y="1722830"/>
                    </a:cubicBezTo>
                    <a:cubicBezTo>
                      <a:pt x="1855308" y="1940675"/>
                      <a:pt x="1762832" y="2139510"/>
                      <a:pt x="1729746" y="2326061"/>
                    </a:cubicBezTo>
                    <a:cubicBezTo>
                      <a:pt x="1696662" y="2512612"/>
                      <a:pt x="1692303" y="2553399"/>
                      <a:pt x="1680985" y="2786112"/>
                    </a:cubicBezTo>
                    <a:cubicBezTo>
                      <a:pt x="1675326" y="2902469"/>
                      <a:pt x="1671077" y="3009587"/>
                      <a:pt x="1667178" y="3114395"/>
                    </a:cubicBezTo>
                    <a:lnTo>
                      <a:pt x="1657862" y="3364918"/>
                    </a:lnTo>
                    <a:lnTo>
                      <a:pt x="356977" y="3364918"/>
                    </a:lnTo>
                    <a:lnTo>
                      <a:pt x="98917" y="2466436"/>
                    </a:lnTo>
                    <a:lnTo>
                      <a:pt x="98932" y="2466433"/>
                    </a:lnTo>
                    <a:lnTo>
                      <a:pt x="65500" y="2350982"/>
                    </a:lnTo>
                    <a:cubicBezTo>
                      <a:pt x="-1493" y="2084194"/>
                      <a:pt x="-19896" y="1771885"/>
                      <a:pt x="23348" y="1445116"/>
                    </a:cubicBezTo>
                    <a:cubicBezTo>
                      <a:pt x="124253" y="682656"/>
                      <a:pt x="527362" y="94112"/>
                      <a:pt x="970798" y="10265"/>
                    </a:cubicBezTo>
                    <a:cubicBezTo>
                      <a:pt x="1002472" y="4276"/>
                      <a:pt x="1034352" y="862"/>
                      <a:pt x="1066342" y="143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</p:grpSp>
      </p:grpSp>
      <p:grpSp>
        <p:nvGrpSpPr>
          <p:cNvPr id="42" name="グループ化 41">
            <a:extLst>
              <a:ext uri="{FF2B5EF4-FFF2-40B4-BE49-F238E27FC236}">
                <a16:creationId xmlns:a16="http://schemas.microsoft.com/office/drawing/2014/main" id="{ED13DD8E-BB68-DC27-E194-C085A3DB7B72}"/>
              </a:ext>
            </a:extLst>
          </p:cNvPr>
          <p:cNvGrpSpPr/>
          <p:nvPr/>
        </p:nvGrpSpPr>
        <p:grpSpPr>
          <a:xfrm rot="10800000">
            <a:off x="4634371" y="2847352"/>
            <a:ext cx="1863842" cy="1863842"/>
            <a:chOff x="767810" y="939799"/>
            <a:chExt cx="2412166" cy="2412166"/>
          </a:xfrm>
        </p:grpSpPr>
        <p:grpSp>
          <p:nvGrpSpPr>
            <p:cNvPr id="43" name="グループ化 42">
              <a:extLst>
                <a:ext uri="{FF2B5EF4-FFF2-40B4-BE49-F238E27FC236}">
                  <a16:creationId xmlns:a16="http://schemas.microsoft.com/office/drawing/2014/main" id="{C29F2232-831C-114D-47B2-A5137C294AA4}"/>
                </a:ext>
              </a:extLst>
            </p:cNvPr>
            <p:cNvGrpSpPr/>
            <p:nvPr/>
          </p:nvGrpSpPr>
          <p:grpSpPr>
            <a:xfrm>
              <a:off x="767810" y="939799"/>
              <a:ext cx="2412166" cy="2412166"/>
              <a:chOff x="643930" y="806730"/>
              <a:chExt cx="2735056" cy="2735056"/>
            </a:xfrm>
          </p:grpSpPr>
          <p:sp>
            <p:nvSpPr>
              <p:cNvPr id="49" name="四角形: 角を丸くする 48">
                <a:extLst>
                  <a:ext uri="{FF2B5EF4-FFF2-40B4-BE49-F238E27FC236}">
                    <a16:creationId xmlns:a16="http://schemas.microsoft.com/office/drawing/2014/main" id="{EC5B5209-0A69-6573-31A7-E7B0C32EC82A}"/>
                  </a:ext>
                </a:extLst>
              </p:cNvPr>
              <p:cNvSpPr/>
              <p:nvPr/>
            </p:nvSpPr>
            <p:spPr bwMode="auto">
              <a:xfrm>
                <a:off x="643930" y="806730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0" name="四角形: 角を丸くする 49">
                <a:extLst>
                  <a:ext uri="{FF2B5EF4-FFF2-40B4-BE49-F238E27FC236}">
                    <a16:creationId xmlns:a16="http://schemas.microsoft.com/office/drawing/2014/main" id="{35D92FA9-2FA7-F9ED-0912-C7A1C8DA29A3}"/>
                  </a:ext>
                </a:extLst>
              </p:cNvPr>
              <p:cNvSpPr/>
              <p:nvPr/>
            </p:nvSpPr>
            <p:spPr bwMode="auto">
              <a:xfrm>
                <a:off x="831509" y="994309"/>
                <a:ext cx="2359898" cy="2359898"/>
              </a:xfrm>
              <a:prstGeom prst="roundRect">
                <a:avLst>
                  <a:gd name="adj" fmla="val 302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44" name="フリーフォーム: 図形 43">
              <a:extLst>
                <a:ext uri="{FF2B5EF4-FFF2-40B4-BE49-F238E27FC236}">
                  <a16:creationId xmlns:a16="http://schemas.microsoft.com/office/drawing/2014/main" id="{93F945BC-E860-39F8-6E1F-8F9930B1187C}"/>
                </a:ext>
              </a:extLst>
            </p:cNvPr>
            <p:cNvSpPr/>
            <p:nvPr/>
          </p:nvSpPr>
          <p:spPr bwMode="auto">
            <a:xfrm>
              <a:off x="837450" y="1009439"/>
              <a:ext cx="2272886" cy="2272886"/>
            </a:xfrm>
            <a:custGeom>
              <a:avLst/>
              <a:gdLst>
                <a:gd name="connsiteX0" fmla="*/ 243929 w 2577132"/>
                <a:gd name="connsiteY0" fmla="*/ 154017 h 2577132"/>
                <a:gd name="connsiteX1" fmla="*/ 160953 w 2577132"/>
                <a:gd name="connsiteY1" fmla="*/ 236993 h 2577132"/>
                <a:gd name="connsiteX2" fmla="*/ 160953 w 2577132"/>
                <a:gd name="connsiteY2" fmla="*/ 2325359 h 2577132"/>
                <a:gd name="connsiteX3" fmla="*/ 243929 w 2577132"/>
                <a:gd name="connsiteY3" fmla="*/ 2408335 h 2577132"/>
                <a:gd name="connsiteX4" fmla="*/ 2324227 w 2577132"/>
                <a:gd name="connsiteY4" fmla="*/ 2408335 h 2577132"/>
                <a:gd name="connsiteX5" fmla="*/ 2407203 w 2577132"/>
                <a:gd name="connsiteY5" fmla="*/ 2325359 h 2577132"/>
                <a:gd name="connsiteX6" fmla="*/ 2407203 w 2577132"/>
                <a:gd name="connsiteY6" fmla="*/ 236993 h 2577132"/>
                <a:gd name="connsiteX7" fmla="*/ 2324227 w 2577132"/>
                <a:gd name="connsiteY7" fmla="*/ 154017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243929" y="154017"/>
                  </a:moveTo>
                  <a:cubicBezTo>
                    <a:pt x="198103" y="154017"/>
                    <a:pt x="160953" y="191167"/>
                    <a:pt x="160953" y="236993"/>
                  </a:cubicBezTo>
                  <a:lnTo>
                    <a:pt x="160953" y="2325359"/>
                  </a:lnTo>
                  <a:cubicBezTo>
                    <a:pt x="160953" y="2371185"/>
                    <a:pt x="198103" y="2408335"/>
                    <a:pt x="243929" y="2408335"/>
                  </a:cubicBezTo>
                  <a:lnTo>
                    <a:pt x="2324227" y="2408335"/>
                  </a:lnTo>
                  <a:cubicBezTo>
                    <a:pt x="2370053" y="2408335"/>
                    <a:pt x="2407203" y="2371185"/>
                    <a:pt x="2407203" y="2325359"/>
                  </a:cubicBezTo>
                  <a:lnTo>
                    <a:pt x="2407203" y="236993"/>
                  </a:lnTo>
                  <a:cubicBezTo>
                    <a:pt x="2407203" y="191167"/>
                    <a:pt x="2370053" y="154017"/>
                    <a:pt x="2324227" y="154017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45" name="フリーフォーム: 図形 44">
              <a:extLst>
                <a:ext uri="{FF2B5EF4-FFF2-40B4-BE49-F238E27FC236}">
                  <a16:creationId xmlns:a16="http://schemas.microsoft.com/office/drawing/2014/main" id="{613D99DB-A373-9F6F-7A05-988E0B11CB68}"/>
                </a:ext>
              </a:extLst>
            </p:cNvPr>
            <p:cNvSpPr/>
            <p:nvPr/>
          </p:nvSpPr>
          <p:spPr bwMode="auto">
            <a:xfrm>
              <a:off x="898754" y="1075491"/>
              <a:ext cx="2134758" cy="2134758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1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1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46" name="グループ化 45">
              <a:extLst>
                <a:ext uri="{FF2B5EF4-FFF2-40B4-BE49-F238E27FC236}">
                  <a16:creationId xmlns:a16="http://schemas.microsoft.com/office/drawing/2014/main" id="{DBD1BEA7-1A82-E32D-174E-B6A57DD3BB1A}"/>
                </a:ext>
              </a:extLst>
            </p:cNvPr>
            <p:cNvGrpSpPr/>
            <p:nvPr/>
          </p:nvGrpSpPr>
          <p:grpSpPr>
            <a:xfrm>
              <a:off x="1220828" y="1223755"/>
              <a:ext cx="1503016" cy="1848908"/>
              <a:chOff x="-152241" y="-45836"/>
              <a:chExt cx="4670098" cy="5744836"/>
            </a:xfrm>
          </p:grpSpPr>
          <p:sp>
            <p:nvSpPr>
              <p:cNvPr id="47" name="フリーフォーム: 図形 46">
                <a:extLst>
                  <a:ext uri="{FF2B5EF4-FFF2-40B4-BE49-F238E27FC236}">
                    <a16:creationId xmlns:a16="http://schemas.microsoft.com/office/drawing/2014/main" id="{A8A9CCF1-85A5-427A-2355-9F87FB3301B0}"/>
                  </a:ext>
                </a:extLst>
              </p:cNvPr>
              <p:cNvSpPr/>
              <p:nvPr/>
            </p:nvSpPr>
            <p:spPr bwMode="auto">
              <a:xfrm>
                <a:off x="-152241" y="933025"/>
                <a:ext cx="1738190" cy="4765975"/>
              </a:xfrm>
              <a:custGeom>
                <a:avLst/>
                <a:gdLst>
                  <a:gd name="connsiteX0" fmla="*/ 414674 w 1907486"/>
                  <a:gd name="connsiteY0" fmla="*/ 3558748 h 4765974"/>
                  <a:gd name="connsiteX1" fmla="*/ 1605000 w 1907486"/>
                  <a:gd name="connsiteY1" fmla="*/ 3558748 h 4765974"/>
                  <a:gd name="connsiteX2" fmla="*/ 1605000 w 1907486"/>
                  <a:gd name="connsiteY2" fmla="*/ 4200765 h 4765974"/>
                  <a:gd name="connsiteX3" fmla="*/ 1009837 w 1907486"/>
                  <a:gd name="connsiteY3" fmla="*/ 4765974 h 4765974"/>
                  <a:gd name="connsiteX4" fmla="*/ 414674 w 1907486"/>
                  <a:gd name="connsiteY4" fmla="*/ 4200765 h 4765974"/>
                  <a:gd name="connsiteX5" fmla="*/ 1066342 w 1907486"/>
                  <a:gd name="connsiteY5" fmla="*/ 143 h 4765974"/>
                  <a:gd name="connsiteX6" fmla="*/ 1162547 w 1907486"/>
                  <a:gd name="connsiteY6" fmla="*/ 6194 h 4765974"/>
                  <a:gd name="connsiteX7" fmla="*/ 1884138 w 1907486"/>
                  <a:gd name="connsiteY7" fmla="*/ 1722830 h 4765974"/>
                  <a:gd name="connsiteX8" fmla="*/ 1729746 w 1907486"/>
                  <a:gd name="connsiteY8" fmla="*/ 2326061 h 4765974"/>
                  <a:gd name="connsiteX9" fmla="*/ 1680985 w 1907486"/>
                  <a:gd name="connsiteY9" fmla="*/ 2786112 h 4765974"/>
                  <a:gd name="connsiteX10" fmla="*/ 1667178 w 1907486"/>
                  <a:gd name="connsiteY10" fmla="*/ 3114395 h 4765974"/>
                  <a:gd name="connsiteX11" fmla="*/ 1657862 w 1907486"/>
                  <a:gd name="connsiteY11" fmla="*/ 3364918 h 4765974"/>
                  <a:gd name="connsiteX12" fmla="*/ 356977 w 1907486"/>
                  <a:gd name="connsiteY12" fmla="*/ 3364918 h 4765974"/>
                  <a:gd name="connsiteX13" fmla="*/ 98917 w 1907486"/>
                  <a:gd name="connsiteY13" fmla="*/ 2466436 h 4765974"/>
                  <a:gd name="connsiteX14" fmla="*/ 98932 w 1907486"/>
                  <a:gd name="connsiteY14" fmla="*/ 2466433 h 4765974"/>
                  <a:gd name="connsiteX15" fmla="*/ 65500 w 1907486"/>
                  <a:gd name="connsiteY15" fmla="*/ 2350982 h 4765974"/>
                  <a:gd name="connsiteX16" fmla="*/ 23348 w 1907486"/>
                  <a:gd name="connsiteY16" fmla="*/ 1445116 h 4765974"/>
                  <a:gd name="connsiteX17" fmla="*/ 970798 w 1907486"/>
                  <a:gd name="connsiteY17" fmla="*/ 10265 h 4765974"/>
                  <a:gd name="connsiteX18" fmla="*/ 1066342 w 1907486"/>
                  <a:gd name="connsiteY18" fmla="*/ 143 h 47659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907486" h="4765974">
                    <a:moveTo>
                      <a:pt x="414674" y="3558748"/>
                    </a:moveTo>
                    <a:lnTo>
                      <a:pt x="1605000" y="3558748"/>
                    </a:lnTo>
                    <a:lnTo>
                      <a:pt x="1605000" y="4200765"/>
                    </a:lnTo>
                    <a:cubicBezTo>
                      <a:pt x="1605000" y="4512921"/>
                      <a:pt x="1338537" y="4765974"/>
                      <a:pt x="1009837" y="4765974"/>
                    </a:cubicBezTo>
                    <a:cubicBezTo>
                      <a:pt x="681138" y="4765974"/>
                      <a:pt x="414674" y="4512921"/>
                      <a:pt x="414674" y="4200765"/>
                    </a:cubicBezTo>
                    <a:close/>
                    <a:moveTo>
                      <a:pt x="1066342" y="143"/>
                    </a:moveTo>
                    <a:cubicBezTo>
                      <a:pt x="1098332" y="-575"/>
                      <a:pt x="1130432" y="1401"/>
                      <a:pt x="1162547" y="6194"/>
                    </a:cubicBezTo>
                    <a:cubicBezTo>
                      <a:pt x="1676390" y="82884"/>
                      <a:pt x="1999457" y="851446"/>
                      <a:pt x="1884138" y="1722830"/>
                    </a:cubicBezTo>
                    <a:cubicBezTo>
                      <a:pt x="1855308" y="1940675"/>
                      <a:pt x="1762832" y="2139510"/>
                      <a:pt x="1729746" y="2326061"/>
                    </a:cubicBezTo>
                    <a:cubicBezTo>
                      <a:pt x="1696662" y="2512612"/>
                      <a:pt x="1692303" y="2553399"/>
                      <a:pt x="1680985" y="2786112"/>
                    </a:cubicBezTo>
                    <a:cubicBezTo>
                      <a:pt x="1675326" y="2902469"/>
                      <a:pt x="1671077" y="3009587"/>
                      <a:pt x="1667178" y="3114395"/>
                    </a:cubicBezTo>
                    <a:lnTo>
                      <a:pt x="1657862" y="3364918"/>
                    </a:lnTo>
                    <a:lnTo>
                      <a:pt x="356977" y="3364918"/>
                    </a:lnTo>
                    <a:lnTo>
                      <a:pt x="98917" y="2466436"/>
                    </a:lnTo>
                    <a:lnTo>
                      <a:pt x="98932" y="2466433"/>
                    </a:lnTo>
                    <a:lnTo>
                      <a:pt x="65500" y="2350982"/>
                    </a:lnTo>
                    <a:cubicBezTo>
                      <a:pt x="-1493" y="2084194"/>
                      <a:pt x="-19896" y="1771885"/>
                      <a:pt x="23348" y="1445116"/>
                    </a:cubicBezTo>
                    <a:cubicBezTo>
                      <a:pt x="124253" y="682656"/>
                      <a:pt x="527362" y="94112"/>
                      <a:pt x="970798" y="10265"/>
                    </a:cubicBezTo>
                    <a:cubicBezTo>
                      <a:pt x="1002472" y="4276"/>
                      <a:pt x="1034352" y="862"/>
                      <a:pt x="1066342" y="143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" name="フリーフォーム: 図形 47">
                <a:extLst>
                  <a:ext uri="{FF2B5EF4-FFF2-40B4-BE49-F238E27FC236}">
                    <a16:creationId xmlns:a16="http://schemas.microsoft.com/office/drawing/2014/main" id="{F393648F-C159-A664-1B79-AE0E14121E12}"/>
                  </a:ext>
                </a:extLst>
              </p:cNvPr>
              <p:cNvSpPr/>
              <p:nvPr/>
            </p:nvSpPr>
            <p:spPr bwMode="auto">
              <a:xfrm flipH="1">
                <a:off x="2779667" y="-45836"/>
                <a:ext cx="1738190" cy="4765975"/>
              </a:xfrm>
              <a:custGeom>
                <a:avLst/>
                <a:gdLst>
                  <a:gd name="connsiteX0" fmla="*/ 414674 w 1907486"/>
                  <a:gd name="connsiteY0" fmla="*/ 3558748 h 4765974"/>
                  <a:gd name="connsiteX1" fmla="*/ 1605000 w 1907486"/>
                  <a:gd name="connsiteY1" fmla="*/ 3558748 h 4765974"/>
                  <a:gd name="connsiteX2" fmla="*/ 1605000 w 1907486"/>
                  <a:gd name="connsiteY2" fmla="*/ 4200765 h 4765974"/>
                  <a:gd name="connsiteX3" fmla="*/ 1009837 w 1907486"/>
                  <a:gd name="connsiteY3" fmla="*/ 4765974 h 4765974"/>
                  <a:gd name="connsiteX4" fmla="*/ 414674 w 1907486"/>
                  <a:gd name="connsiteY4" fmla="*/ 4200765 h 4765974"/>
                  <a:gd name="connsiteX5" fmla="*/ 1066342 w 1907486"/>
                  <a:gd name="connsiteY5" fmla="*/ 143 h 4765974"/>
                  <a:gd name="connsiteX6" fmla="*/ 1162547 w 1907486"/>
                  <a:gd name="connsiteY6" fmla="*/ 6194 h 4765974"/>
                  <a:gd name="connsiteX7" fmla="*/ 1884138 w 1907486"/>
                  <a:gd name="connsiteY7" fmla="*/ 1722830 h 4765974"/>
                  <a:gd name="connsiteX8" fmla="*/ 1729746 w 1907486"/>
                  <a:gd name="connsiteY8" fmla="*/ 2326061 h 4765974"/>
                  <a:gd name="connsiteX9" fmla="*/ 1680985 w 1907486"/>
                  <a:gd name="connsiteY9" fmla="*/ 2786112 h 4765974"/>
                  <a:gd name="connsiteX10" fmla="*/ 1667178 w 1907486"/>
                  <a:gd name="connsiteY10" fmla="*/ 3114395 h 4765974"/>
                  <a:gd name="connsiteX11" fmla="*/ 1657862 w 1907486"/>
                  <a:gd name="connsiteY11" fmla="*/ 3364918 h 4765974"/>
                  <a:gd name="connsiteX12" fmla="*/ 356977 w 1907486"/>
                  <a:gd name="connsiteY12" fmla="*/ 3364918 h 4765974"/>
                  <a:gd name="connsiteX13" fmla="*/ 98917 w 1907486"/>
                  <a:gd name="connsiteY13" fmla="*/ 2466436 h 4765974"/>
                  <a:gd name="connsiteX14" fmla="*/ 98932 w 1907486"/>
                  <a:gd name="connsiteY14" fmla="*/ 2466433 h 4765974"/>
                  <a:gd name="connsiteX15" fmla="*/ 65500 w 1907486"/>
                  <a:gd name="connsiteY15" fmla="*/ 2350982 h 4765974"/>
                  <a:gd name="connsiteX16" fmla="*/ 23348 w 1907486"/>
                  <a:gd name="connsiteY16" fmla="*/ 1445116 h 4765974"/>
                  <a:gd name="connsiteX17" fmla="*/ 970798 w 1907486"/>
                  <a:gd name="connsiteY17" fmla="*/ 10265 h 4765974"/>
                  <a:gd name="connsiteX18" fmla="*/ 1066342 w 1907486"/>
                  <a:gd name="connsiteY18" fmla="*/ 143 h 47659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907486" h="4765974">
                    <a:moveTo>
                      <a:pt x="414674" y="3558748"/>
                    </a:moveTo>
                    <a:lnTo>
                      <a:pt x="1605000" y="3558748"/>
                    </a:lnTo>
                    <a:lnTo>
                      <a:pt x="1605000" y="4200765"/>
                    </a:lnTo>
                    <a:cubicBezTo>
                      <a:pt x="1605000" y="4512921"/>
                      <a:pt x="1338537" y="4765974"/>
                      <a:pt x="1009837" y="4765974"/>
                    </a:cubicBezTo>
                    <a:cubicBezTo>
                      <a:pt x="681138" y="4765974"/>
                      <a:pt x="414674" y="4512921"/>
                      <a:pt x="414674" y="4200765"/>
                    </a:cubicBezTo>
                    <a:close/>
                    <a:moveTo>
                      <a:pt x="1066342" y="143"/>
                    </a:moveTo>
                    <a:cubicBezTo>
                      <a:pt x="1098332" y="-575"/>
                      <a:pt x="1130432" y="1401"/>
                      <a:pt x="1162547" y="6194"/>
                    </a:cubicBezTo>
                    <a:cubicBezTo>
                      <a:pt x="1676390" y="82884"/>
                      <a:pt x="1999457" y="851446"/>
                      <a:pt x="1884138" y="1722830"/>
                    </a:cubicBezTo>
                    <a:cubicBezTo>
                      <a:pt x="1855308" y="1940675"/>
                      <a:pt x="1762832" y="2139510"/>
                      <a:pt x="1729746" y="2326061"/>
                    </a:cubicBezTo>
                    <a:cubicBezTo>
                      <a:pt x="1696662" y="2512612"/>
                      <a:pt x="1692303" y="2553399"/>
                      <a:pt x="1680985" y="2786112"/>
                    </a:cubicBezTo>
                    <a:cubicBezTo>
                      <a:pt x="1675326" y="2902469"/>
                      <a:pt x="1671077" y="3009587"/>
                      <a:pt x="1667178" y="3114395"/>
                    </a:cubicBezTo>
                    <a:lnTo>
                      <a:pt x="1657862" y="3364918"/>
                    </a:lnTo>
                    <a:lnTo>
                      <a:pt x="356977" y="3364918"/>
                    </a:lnTo>
                    <a:lnTo>
                      <a:pt x="98917" y="2466436"/>
                    </a:lnTo>
                    <a:lnTo>
                      <a:pt x="98932" y="2466433"/>
                    </a:lnTo>
                    <a:lnTo>
                      <a:pt x="65500" y="2350982"/>
                    </a:lnTo>
                    <a:cubicBezTo>
                      <a:pt x="-1493" y="2084194"/>
                      <a:pt x="-19896" y="1771885"/>
                      <a:pt x="23348" y="1445116"/>
                    </a:cubicBezTo>
                    <a:cubicBezTo>
                      <a:pt x="124253" y="682656"/>
                      <a:pt x="527362" y="94112"/>
                      <a:pt x="970798" y="10265"/>
                    </a:cubicBezTo>
                    <a:cubicBezTo>
                      <a:pt x="1002472" y="4276"/>
                      <a:pt x="1034352" y="862"/>
                      <a:pt x="1066342" y="143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4348917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C78BDF0A-77CE-A754-767C-B99674648322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8B50FF16-DC30-9FDF-B709-AAE5293ECEE3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86D6FDD5-3F2C-87F3-4CC5-33B15DE94D25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フリーフォーム: 図形 2">
            <a:extLst>
              <a:ext uri="{FF2B5EF4-FFF2-40B4-BE49-F238E27FC236}">
                <a16:creationId xmlns:a16="http://schemas.microsoft.com/office/drawing/2014/main" id="{A70736DB-FBF8-78AD-1E20-435453462436}"/>
              </a:ext>
            </a:extLst>
          </p:cNvPr>
          <p:cNvSpPr/>
          <p:nvPr/>
        </p:nvSpPr>
        <p:spPr>
          <a:xfrm>
            <a:off x="1854658" y="5158740"/>
            <a:ext cx="4584242" cy="2097969"/>
          </a:xfrm>
          <a:custGeom>
            <a:avLst/>
            <a:gdLst>
              <a:gd name="connsiteX0" fmla="*/ 611069 w 4584242"/>
              <a:gd name="connsiteY0" fmla="*/ 0 h 2097969"/>
              <a:gd name="connsiteX1" fmla="*/ 4320695 w 4584242"/>
              <a:gd name="connsiteY1" fmla="*/ 0 h 2097969"/>
              <a:gd name="connsiteX2" fmla="*/ 4584242 w 4584242"/>
              <a:gd name="connsiteY2" fmla="*/ 263547 h 2097969"/>
              <a:gd name="connsiteX3" fmla="*/ 4584242 w 4584242"/>
              <a:gd name="connsiteY3" fmla="*/ 1834422 h 2097969"/>
              <a:gd name="connsiteX4" fmla="*/ 4320695 w 4584242"/>
              <a:gd name="connsiteY4" fmla="*/ 2097969 h 2097969"/>
              <a:gd name="connsiteX5" fmla="*/ 611069 w 4584242"/>
              <a:gd name="connsiteY5" fmla="*/ 2097969 h 2097969"/>
              <a:gd name="connsiteX6" fmla="*/ 347522 w 4584242"/>
              <a:gd name="connsiteY6" fmla="*/ 1834422 h 2097969"/>
              <a:gd name="connsiteX7" fmla="*/ 347522 w 4584242"/>
              <a:gd name="connsiteY7" fmla="*/ 769746 h 2097969"/>
              <a:gd name="connsiteX8" fmla="*/ 181167 w 4584242"/>
              <a:gd name="connsiteY8" fmla="*/ 822667 h 2097969"/>
              <a:gd name="connsiteX9" fmla="*/ 0 w 4584242"/>
              <a:gd name="connsiteY9" fmla="*/ 917561 h 2097969"/>
              <a:gd name="connsiteX10" fmla="*/ 273623 w 4584242"/>
              <a:gd name="connsiteY10" fmla="*/ 618519 h 2097969"/>
              <a:gd name="connsiteX11" fmla="*/ 347522 w 4584242"/>
              <a:gd name="connsiteY11" fmla="*/ 590917 h 2097969"/>
              <a:gd name="connsiteX12" fmla="*/ 347522 w 4584242"/>
              <a:gd name="connsiteY12" fmla="*/ 263547 h 2097969"/>
              <a:gd name="connsiteX13" fmla="*/ 611069 w 4584242"/>
              <a:gd name="connsiteY13" fmla="*/ 0 h 20979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4584242" h="2097969">
                <a:moveTo>
                  <a:pt x="611069" y="0"/>
                </a:moveTo>
                <a:lnTo>
                  <a:pt x="4320695" y="0"/>
                </a:lnTo>
                <a:cubicBezTo>
                  <a:pt x="4466248" y="0"/>
                  <a:pt x="4584242" y="117994"/>
                  <a:pt x="4584242" y="263547"/>
                </a:cubicBezTo>
                <a:lnTo>
                  <a:pt x="4584242" y="1834422"/>
                </a:lnTo>
                <a:cubicBezTo>
                  <a:pt x="4584242" y="1979975"/>
                  <a:pt x="4466248" y="2097969"/>
                  <a:pt x="4320695" y="2097969"/>
                </a:cubicBezTo>
                <a:lnTo>
                  <a:pt x="611069" y="2097969"/>
                </a:lnTo>
                <a:cubicBezTo>
                  <a:pt x="465516" y="2097969"/>
                  <a:pt x="347522" y="1979975"/>
                  <a:pt x="347522" y="1834422"/>
                </a:cubicBezTo>
                <a:lnTo>
                  <a:pt x="347522" y="769746"/>
                </a:lnTo>
                <a:lnTo>
                  <a:pt x="181167" y="822667"/>
                </a:lnTo>
                <a:cubicBezTo>
                  <a:pt x="113126" y="850476"/>
                  <a:pt x="52127" y="882255"/>
                  <a:pt x="0" y="917561"/>
                </a:cubicBezTo>
                <a:cubicBezTo>
                  <a:pt x="0" y="800778"/>
                  <a:pt x="104565" y="695050"/>
                  <a:pt x="273623" y="618519"/>
                </a:cubicBezTo>
                <a:lnTo>
                  <a:pt x="347522" y="590917"/>
                </a:lnTo>
                <a:lnTo>
                  <a:pt x="347522" y="263547"/>
                </a:lnTo>
                <a:cubicBezTo>
                  <a:pt x="347522" y="117994"/>
                  <a:pt x="465516" y="0"/>
                  <a:pt x="611069" y="0"/>
                </a:cubicBezTo>
                <a:close/>
              </a:path>
            </a:pathLst>
          </a:cu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3EE71600-EC5A-F71A-8FA9-D2C672F7857A}"/>
              </a:ext>
            </a:extLst>
          </p:cNvPr>
          <p:cNvSpPr txBox="1"/>
          <p:nvPr/>
        </p:nvSpPr>
        <p:spPr>
          <a:xfrm>
            <a:off x="2533897" y="5714706"/>
            <a:ext cx="3570208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6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土足厳禁</a:t>
            </a:r>
            <a:endParaRPr lang="en-US" altLang="ja-JP" sz="6600" b="1" i="0" dirty="0"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" name="フリーフォーム: 図形 4">
            <a:extLst>
              <a:ext uri="{FF2B5EF4-FFF2-40B4-BE49-F238E27FC236}">
                <a16:creationId xmlns:a16="http://schemas.microsoft.com/office/drawing/2014/main" id="{CB197A18-441B-BE93-3BE4-4E7AC96E28F9}"/>
              </a:ext>
            </a:extLst>
          </p:cNvPr>
          <p:cNvSpPr/>
          <p:nvPr/>
        </p:nvSpPr>
        <p:spPr>
          <a:xfrm rot="10800000">
            <a:off x="419100" y="2649291"/>
            <a:ext cx="4584242" cy="2097969"/>
          </a:xfrm>
          <a:custGeom>
            <a:avLst/>
            <a:gdLst>
              <a:gd name="connsiteX0" fmla="*/ 611069 w 4584242"/>
              <a:gd name="connsiteY0" fmla="*/ 0 h 2097969"/>
              <a:gd name="connsiteX1" fmla="*/ 4320695 w 4584242"/>
              <a:gd name="connsiteY1" fmla="*/ 0 h 2097969"/>
              <a:gd name="connsiteX2" fmla="*/ 4584242 w 4584242"/>
              <a:gd name="connsiteY2" fmla="*/ 263547 h 2097969"/>
              <a:gd name="connsiteX3" fmla="*/ 4584242 w 4584242"/>
              <a:gd name="connsiteY3" fmla="*/ 1834422 h 2097969"/>
              <a:gd name="connsiteX4" fmla="*/ 4320695 w 4584242"/>
              <a:gd name="connsiteY4" fmla="*/ 2097969 h 2097969"/>
              <a:gd name="connsiteX5" fmla="*/ 611069 w 4584242"/>
              <a:gd name="connsiteY5" fmla="*/ 2097969 h 2097969"/>
              <a:gd name="connsiteX6" fmla="*/ 347522 w 4584242"/>
              <a:gd name="connsiteY6" fmla="*/ 1834422 h 2097969"/>
              <a:gd name="connsiteX7" fmla="*/ 347522 w 4584242"/>
              <a:gd name="connsiteY7" fmla="*/ 769746 h 2097969"/>
              <a:gd name="connsiteX8" fmla="*/ 181167 w 4584242"/>
              <a:gd name="connsiteY8" fmla="*/ 822667 h 2097969"/>
              <a:gd name="connsiteX9" fmla="*/ 0 w 4584242"/>
              <a:gd name="connsiteY9" fmla="*/ 917561 h 2097969"/>
              <a:gd name="connsiteX10" fmla="*/ 273623 w 4584242"/>
              <a:gd name="connsiteY10" fmla="*/ 618519 h 2097969"/>
              <a:gd name="connsiteX11" fmla="*/ 347522 w 4584242"/>
              <a:gd name="connsiteY11" fmla="*/ 590917 h 2097969"/>
              <a:gd name="connsiteX12" fmla="*/ 347522 w 4584242"/>
              <a:gd name="connsiteY12" fmla="*/ 263547 h 2097969"/>
              <a:gd name="connsiteX13" fmla="*/ 611069 w 4584242"/>
              <a:gd name="connsiteY13" fmla="*/ 0 h 20979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4584242" h="2097969">
                <a:moveTo>
                  <a:pt x="611069" y="0"/>
                </a:moveTo>
                <a:lnTo>
                  <a:pt x="4320695" y="0"/>
                </a:lnTo>
                <a:cubicBezTo>
                  <a:pt x="4466248" y="0"/>
                  <a:pt x="4584242" y="117994"/>
                  <a:pt x="4584242" y="263547"/>
                </a:cubicBezTo>
                <a:lnTo>
                  <a:pt x="4584242" y="1834422"/>
                </a:lnTo>
                <a:cubicBezTo>
                  <a:pt x="4584242" y="1979975"/>
                  <a:pt x="4466248" y="2097969"/>
                  <a:pt x="4320695" y="2097969"/>
                </a:cubicBezTo>
                <a:lnTo>
                  <a:pt x="611069" y="2097969"/>
                </a:lnTo>
                <a:cubicBezTo>
                  <a:pt x="465516" y="2097969"/>
                  <a:pt x="347522" y="1979975"/>
                  <a:pt x="347522" y="1834422"/>
                </a:cubicBezTo>
                <a:lnTo>
                  <a:pt x="347522" y="769746"/>
                </a:lnTo>
                <a:lnTo>
                  <a:pt x="181167" y="822667"/>
                </a:lnTo>
                <a:cubicBezTo>
                  <a:pt x="113126" y="850476"/>
                  <a:pt x="52127" y="882255"/>
                  <a:pt x="0" y="917561"/>
                </a:cubicBezTo>
                <a:cubicBezTo>
                  <a:pt x="0" y="800778"/>
                  <a:pt x="104565" y="695050"/>
                  <a:pt x="273623" y="618519"/>
                </a:cubicBezTo>
                <a:lnTo>
                  <a:pt x="347522" y="590917"/>
                </a:lnTo>
                <a:lnTo>
                  <a:pt x="347522" y="263547"/>
                </a:lnTo>
                <a:cubicBezTo>
                  <a:pt x="347522" y="117994"/>
                  <a:pt x="465516" y="0"/>
                  <a:pt x="611069" y="0"/>
                </a:cubicBezTo>
                <a:close/>
              </a:path>
            </a:pathLst>
          </a:cu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54E0C616-21C6-A849-A4CB-B11BAE2E6446}"/>
              </a:ext>
            </a:extLst>
          </p:cNvPr>
          <p:cNvSpPr txBox="1"/>
          <p:nvPr/>
        </p:nvSpPr>
        <p:spPr>
          <a:xfrm rot="10800000">
            <a:off x="769030" y="3100765"/>
            <a:ext cx="3570208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6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土足厳禁</a:t>
            </a:r>
            <a:endParaRPr lang="en-US" altLang="ja-JP" sz="6600" b="1" i="0" dirty="0"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63" name="グループ化 62">
            <a:extLst>
              <a:ext uri="{FF2B5EF4-FFF2-40B4-BE49-F238E27FC236}">
                <a16:creationId xmlns:a16="http://schemas.microsoft.com/office/drawing/2014/main" id="{C86B9AE2-303C-DC0B-ADF0-4FD5188628FE}"/>
              </a:ext>
            </a:extLst>
          </p:cNvPr>
          <p:cNvGrpSpPr/>
          <p:nvPr/>
        </p:nvGrpSpPr>
        <p:grpSpPr>
          <a:xfrm rot="10800000">
            <a:off x="5147098" y="2674355"/>
            <a:ext cx="1324804" cy="2047840"/>
            <a:chOff x="5772580" y="4347854"/>
            <a:chExt cx="1117287" cy="1727067"/>
          </a:xfrm>
        </p:grpSpPr>
        <p:sp>
          <p:nvSpPr>
            <p:cNvPr id="64" name="フリーフォーム: 図形 63">
              <a:extLst>
                <a:ext uri="{FF2B5EF4-FFF2-40B4-BE49-F238E27FC236}">
                  <a16:creationId xmlns:a16="http://schemas.microsoft.com/office/drawing/2014/main" id="{6B4C7841-07E1-7C99-9526-84F28C90ADFA}"/>
                </a:ext>
              </a:extLst>
            </p:cNvPr>
            <p:cNvSpPr/>
            <p:nvPr/>
          </p:nvSpPr>
          <p:spPr bwMode="auto">
            <a:xfrm>
              <a:off x="6425657" y="5743368"/>
              <a:ext cx="285049" cy="331553"/>
            </a:xfrm>
            <a:custGeom>
              <a:avLst/>
              <a:gdLst>
                <a:gd name="connsiteX0" fmla="*/ 252265 w 593830"/>
                <a:gd name="connsiteY0" fmla="*/ 0 h 653972"/>
                <a:gd name="connsiteX1" fmla="*/ 341565 w 593830"/>
                <a:gd name="connsiteY1" fmla="*/ 0 h 653972"/>
                <a:gd name="connsiteX2" fmla="*/ 378525 w 593830"/>
                <a:gd name="connsiteY2" fmla="*/ 401688 h 653972"/>
                <a:gd name="connsiteX3" fmla="*/ 412488 w 593830"/>
                <a:gd name="connsiteY3" fmla="*/ 409847 h 653972"/>
                <a:gd name="connsiteX4" fmla="*/ 593830 w 593830"/>
                <a:gd name="connsiteY4" fmla="*/ 621560 h 653972"/>
                <a:gd name="connsiteX5" fmla="*/ 450585 w 593830"/>
                <a:gd name="connsiteY5" fmla="*/ 568830 h 653972"/>
                <a:gd name="connsiteX6" fmla="*/ 390437 w 593830"/>
                <a:gd name="connsiteY6" fmla="*/ 558422 h 653972"/>
                <a:gd name="connsiteX7" fmla="*/ 297837 w 593830"/>
                <a:gd name="connsiteY7" fmla="*/ 653972 h 653972"/>
                <a:gd name="connsiteX8" fmla="*/ 204972 w 593830"/>
                <a:gd name="connsiteY8" fmla="*/ 558149 h 653972"/>
                <a:gd name="connsiteX9" fmla="*/ 143245 w 593830"/>
                <a:gd name="connsiteY9" fmla="*/ 568830 h 653972"/>
                <a:gd name="connsiteX10" fmla="*/ 0 w 593830"/>
                <a:gd name="connsiteY10" fmla="*/ 621560 h 653972"/>
                <a:gd name="connsiteX11" fmla="*/ 181342 w 593830"/>
                <a:gd name="connsiteY11" fmla="*/ 409847 h 653972"/>
                <a:gd name="connsiteX12" fmla="*/ 215305 w 593830"/>
                <a:gd name="connsiteY12" fmla="*/ 401688 h 6539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93830" h="653972">
                  <a:moveTo>
                    <a:pt x="252265" y="0"/>
                  </a:moveTo>
                  <a:lnTo>
                    <a:pt x="341565" y="0"/>
                  </a:lnTo>
                  <a:lnTo>
                    <a:pt x="378525" y="401688"/>
                  </a:lnTo>
                  <a:lnTo>
                    <a:pt x="412488" y="409847"/>
                  </a:lnTo>
                  <a:cubicBezTo>
                    <a:pt x="519055" y="444727"/>
                    <a:pt x="593830" y="526386"/>
                    <a:pt x="593830" y="621560"/>
                  </a:cubicBezTo>
                  <a:cubicBezTo>
                    <a:pt x="548978" y="598125"/>
                    <a:pt x="500650" y="580548"/>
                    <a:pt x="450585" y="568830"/>
                  </a:cubicBezTo>
                  <a:lnTo>
                    <a:pt x="390437" y="558422"/>
                  </a:lnTo>
                  <a:lnTo>
                    <a:pt x="297837" y="653972"/>
                  </a:lnTo>
                  <a:lnTo>
                    <a:pt x="204972" y="558149"/>
                  </a:lnTo>
                  <a:lnTo>
                    <a:pt x="143245" y="568830"/>
                  </a:lnTo>
                  <a:cubicBezTo>
                    <a:pt x="93180" y="580548"/>
                    <a:pt x="44852" y="598125"/>
                    <a:pt x="0" y="621560"/>
                  </a:cubicBezTo>
                  <a:cubicBezTo>
                    <a:pt x="0" y="526386"/>
                    <a:pt x="74775" y="444727"/>
                    <a:pt x="181342" y="409847"/>
                  </a:cubicBezTo>
                  <a:lnTo>
                    <a:pt x="215305" y="401688"/>
                  </a:lnTo>
                  <a:close/>
                </a:path>
              </a:pathLst>
            </a:custGeom>
            <a:solidFill>
              <a:srgbClr val="FFFF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65" name="フリーフォーム: 図形 64">
              <a:extLst>
                <a:ext uri="{FF2B5EF4-FFF2-40B4-BE49-F238E27FC236}">
                  <a16:creationId xmlns:a16="http://schemas.microsoft.com/office/drawing/2014/main" id="{A19378EC-F707-FC7C-F2F4-9BDF25476995}"/>
                </a:ext>
              </a:extLst>
            </p:cNvPr>
            <p:cNvSpPr/>
            <p:nvPr/>
          </p:nvSpPr>
          <p:spPr bwMode="auto">
            <a:xfrm>
              <a:off x="5951168" y="5743368"/>
              <a:ext cx="285049" cy="331553"/>
            </a:xfrm>
            <a:custGeom>
              <a:avLst/>
              <a:gdLst>
                <a:gd name="connsiteX0" fmla="*/ 252265 w 593830"/>
                <a:gd name="connsiteY0" fmla="*/ 0 h 653972"/>
                <a:gd name="connsiteX1" fmla="*/ 341565 w 593830"/>
                <a:gd name="connsiteY1" fmla="*/ 0 h 653972"/>
                <a:gd name="connsiteX2" fmla="*/ 378525 w 593830"/>
                <a:gd name="connsiteY2" fmla="*/ 401688 h 653972"/>
                <a:gd name="connsiteX3" fmla="*/ 412488 w 593830"/>
                <a:gd name="connsiteY3" fmla="*/ 409847 h 653972"/>
                <a:gd name="connsiteX4" fmla="*/ 593830 w 593830"/>
                <a:gd name="connsiteY4" fmla="*/ 621560 h 653972"/>
                <a:gd name="connsiteX5" fmla="*/ 450585 w 593830"/>
                <a:gd name="connsiteY5" fmla="*/ 568830 h 653972"/>
                <a:gd name="connsiteX6" fmla="*/ 390437 w 593830"/>
                <a:gd name="connsiteY6" fmla="*/ 558422 h 653972"/>
                <a:gd name="connsiteX7" fmla="*/ 297837 w 593830"/>
                <a:gd name="connsiteY7" fmla="*/ 653972 h 653972"/>
                <a:gd name="connsiteX8" fmla="*/ 204972 w 593830"/>
                <a:gd name="connsiteY8" fmla="*/ 558149 h 653972"/>
                <a:gd name="connsiteX9" fmla="*/ 143245 w 593830"/>
                <a:gd name="connsiteY9" fmla="*/ 568830 h 653972"/>
                <a:gd name="connsiteX10" fmla="*/ 0 w 593830"/>
                <a:gd name="connsiteY10" fmla="*/ 621560 h 653972"/>
                <a:gd name="connsiteX11" fmla="*/ 181342 w 593830"/>
                <a:gd name="connsiteY11" fmla="*/ 409847 h 653972"/>
                <a:gd name="connsiteX12" fmla="*/ 215305 w 593830"/>
                <a:gd name="connsiteY12" fmla="*/ 401688 h 6539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93830" h="653972">
                  <a:moveTo>
                    <a:pt x="252265" y="0"/>
                  </a:moveTo>
                  <a:lnTo>
                    <a:pt x="341565" y="0"/>
                  </a:lnTo>
                  <a:lnTo>
                    <a:pt x="378525" y="401688"/>
                  </a:lnTo>
                  <a:lnTo>
                    <a:pt x="412488" y="409847"/>
                  </a:lnTo>
                  <a:cubicBezTo>
                    <a:pt x="519055" y="444727"/>
                    <a:pt x="593830" y="526386"/>
                    <a:pt x="593830" y="621560"/>
                  </a:cubicBezTo>
                  <a:cubicBezTo>
                    <a:pt x="548978" y="598125"/>
                    <a:pt x="500650" y="580548"/>
                    <a:pt x="450585" y="568830"/>
                  </a:cubicBezTo>
                  <a:lnTo>
                    <a:pt x="390437" y="558422"/>
                  </a:lnTo>
                  <a:lnTo>
                    <a:pt x="297837" y="653972"/>
                  </a:lnTo>
                  <a:lnTo>
                    <a:pt x="204972" y="558149"/>
                  </a:lnTo>
                  <a:lnTo>
                    <a:pt x="143245" y="568830"/>
                  </a:lnTo>
                  <a:cubicBezTo>
                    <a:pt x="93180" y="580548"/>
                    <a:pt x="44852" y="598125"/>
                    <a:pt x="0" y="621560"/>
                  </a:cubicBezTo>
                  <a:cubicBezTo>
                    <a:pt x="0" y="526386"/>
                    <a:pt x="74775" y="444727"/>
                    <a:pt x="181342" y="409847"/>
                  </a:cubicBezTo>
                  <a:lnTo>
                    <a:pt x="215305" y="401688"/>
                  </a:lnTo>
                  <a:close/>
                </a:path>
              </a:pathLst>
            </a:custGeom>
            <a:solidFill>
              <a:srgbClr val="FFFF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66" name="楕円 65">
              <a:extLst>
                <a:ext uri="{FF2B5EF4-FFF2-40B4-BE49-F238E27FC236}">
                  <a16:creationId xmlns:a16="http://schemas.microsoft.com/office/drawing/2014/main" id="{D23E7185-23D7-751A-16E2-0D16FF662E80}"/>
                </a:ext>
              </a:extLst>
            </p:cNvPr>
            <p:cNvSpPr/>
            <p:nvPr/>
          </p:nvSpPr>
          <p:spPr bwMode="auto">
            <a:xfrm>
              <a:off x="5772580" y="4865717"/>
              <a:ext cx="1117287" cy="1047240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7" name="フリーフォーム: 図形 66">
              <a:extLst>
                <a:ext uri="{FF2B5EF4-FFF2-40B4-BE49-F238E27FC236}">
                  <a16:creationId xmlns:a16="http://schemas.microsoft.com/office/drawing/2014/main" id="{BAEE6D45-99DB-65C2-5717-6F3A97A34BD2}"/>
                </a:ext>
              </a:extLst>
            </p:cNvPr>
            <p:cNvSpPr/>
            <p:nvPr/>
          </p:nvSpPr>
          <p:spPr bwMode="auto">
            <a:xfrm>
              <a:off x="5853100" y="4859956"/>
              <a:ext cx="956247" cy="1105105"/>
            </a:xfrm>
            <a:custGeom>
              <a:avLst/>
              <a:gdLst>
                <a:gd name="connsiteX0" fmla="*/ 649005 w 1298010"/>
                <a:gd name="connsiteY0" fmla="*/ 0 h 1500070"/>
                <a:gd name="connsiteX1" fmla="*/ 1298010 w 1298010"/>
                <a:gd name="connsiteY1" fmla="*/ 750035 h 1500070"/>
                <a:gd name="connsiteX2" fmla="*/ 1187170 w 1298010"/>
                <a:gd name="connsiteY2" fmla="*/ 1169387 h 1500070"/>
                <a:gd name="connsiteX3" fmla="*/ 1118406 w 1298010"/>
                <a:gd name="connsiteY3" fmla="*/ 1265704 h 1500070"/>
                <a:gd name="connsiteX4" fmla="*/ 1124218 w 1298010"/>
                <a:gd name="connsiteY4" fmla="*/ 1298973 h 1500070"/>
                <a:gd name="connsiteX5" fmla="*/ 950209 w 1298010"/>
                <a:gd name="connsiteY5" fmla="*/ 1500070 h 1500070"/>
                <a:gd name="connsiteX6" fmla="*/ 882477 w 1298010"/>
                <a:gd name="connsiteY6" fmla="*/ 1484267 h 1500070"/>
                <a:gd name="connsiteX7" fmla="*/ 850604 w 1298010"/>
                <a:gd name="connsiteY7" fmla="*/ 1459433 h 1500070"/>
                <a:gd name="connsiteX8" fmla="*/ 779802 w 1298010"/>
                <a:gd name="connsiteY8" fmla="*/ 1484832 h 1500070"/>
                <a:gd name="connsiteX9" fmla="*/ 649005 w 1298010"/>
                <a:gd name="connsiteY9" fmla="*/ 1500070 h 1500070"/>
                <a:gd name="connsiteX10" fmla="*/ 518208 w 1298010"/>
                <a:gd name="connsiteY10" fmla="*/ 1484832 h 1500070"/>
                <a:gd name="connsiteX11" fmla="*/ 447373 w 1298010"/>
                <a:gd name="connsiteY11" fmla="*/ 1459421 h 1500070"/>
                <a:gd name="connsiteX12" fmla="*/ 415485 w 1298010"/>
                <a:gd name="connsiteY12" fmla="*/ 1484267 h 1500070"/>
                <a:gd name="connsiteX13" fmla="*/ 347753 w 1298010"/>
                <a:gd name="connsiteY13" fmla="*/ 1500070 h 1500070"/>
                <a:gd name="connsiteX14" fmla="*/ 173744 w 1298010"/>
                <a:gd name="connsiteY14" fmla="*/ 1298973 h 1500070"/>
                <a:gd name="connsiteX15" fmla="*/ 179565 w 1298010"/>
                <a:gd name="connsiteY15" fmla="*/ 1265650 h 1500070"/>
                <a:gd name="connsiteX16" fmla="*/ 110840 w 1298010"/>
                <a:gd name="connsiteY16" fmla="*/ 1169387 h 1500070"/>
                <a:gd name="connsiteX17" fmla="*/ 0 w 1298010"/>
                <a:gd name="connsiteY17" fmla="*/ 750035 h 1500070"/>
                <a:gd name="connsiteX18" fmla="*/ 649005 w 1298010"/>
                <a:gd name="connsiteY18" fmla="*/ 0 h 15000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298010" h="1500070">
                  <a:moveTo>
                    <a:pt x="649005" y="0"/>
                  </a:moveTo>
                  <a:cubicBezTo>
                    <a:pt x="1007441" y="0"/>
                    <a:pt x="1298010" y="335802"/>
                    <a:pt x="1298010" y="750035"/>
                  </a:cubicBezTo>
                  <a:cubicBezTo>
                    <a:pt x="1298010" y="905372"/>
                    <a:pt x="1257149" y="1049680"/>
                    <a:pt x="1187170" y="1169387"/>
                  </a:cubicBezTo>
                  <a:lnTo>
                    <a:pt x="1118406" y="1265704"/>
                  </a:lnTo>
                  <a:lnTo>
                    <a:pt x="1124218" y="1298973"/>
                  </a:lnTo>
                  <a:cubicBezTo>
                    <a:pt x="1124218" y="1410036"/>
                    <a:pt x="1046312" y="1500070"/>
                    <a:pt x="950209" y="1500070"/>
                  </a:cubicBezTo>
                  <a:cubicBezTo>
                    <a:pt x="926183" y="1500070"/>
                    <a:pt x="903295" y="1494443"/>
                    <a:pt x="882477" y="1484267"/>
                  </a:cubicBezTo>
                  <a:lnTo>
                    <a:pt x="850604" y="1459433"/>
                  </a:lnTo>
                  <a:lnTo>
                    <a:pt x="779802" y="1484832"/>
                  </a:lnTo>
                  <a:cubicBezTo>
                    <a:pt x="737554" y="1494823"/>
                    <a:pt x="693809" y="1500070"/>
                    <a:pt x="649005" y="1500070"/>
                  </a:cubicBezTo>
                  <a:cubicBezTo>
                    <a:pt x="604200" y="1500070"/>
                    <a:pt x="560456" y="1494823"/>
                    <a:pt x="518208" y="1484832"/>
                  </a:cubicBezTo>
                  <a:lnTo>
                    <a:pt x="447373" y="1459421"/>
                  </a:lnTo>
                  <a:lnTo>
                    <a:pt x="415485" y="1484267"/>
                  </a:lnTo>
                  <a:cubicBezTo>
                    <a:pt x="394667" y="1494443"/>
                    <a:pt x="371779" y="1500070"/>
                    <a:pt x="347753" y="1500070"/>
                  </a:cubicBezTo>
                  <a:cubicBezTo>
                    <a:pt x="251650" y="1500070"/>
                    <a:pt x="173744" y="1410036"/>
                    <a:pt x="173744" y="1298973"/>
                  </a:cubicBezTo>
                  <a:lnTo>
                    <a:pt x="179565" y="1265650"/>
                  </a:lnTo>
                  <a:lnTo>
                    <a:pt x="110840" y="1169387"/>
                  </a:lnTo>
                  <a:cubicBezTo>
                    <a:pt x="40861" y="1049680"/>
                    <a:pt x="0" y="905372"/>
                    <a:pt x="0" y="750035"/>
                  </a:cubicBezTo>
                  <a:cubicBezTo>
                    <a:pt x="0" y="335802"/>
                    <a:pt x="290569" y="0"/>
                    <a:pt x="649005" y="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8" name="楕円 67">
              <a:extLst>
                <a:ext uri="{FF2B5EF4-FFF2-40B4-BE49-F238E27FC236}">
                  <a16:creationId xmlns:a16="http://schemas.microsoft.com/office/drawing/2014/main" id="{1F91B1E7-B554-2652-8C11-45EACBA0CC57}"/>
                </a:ext>
              </a:extLst>
            </p:cNvPr>
            <p:cNvSpPr/>
            <p:nvPr/>
          </p:nvSpPr>
          <p:spPr bwMode="auto">
            <a:xfrm>
              <a:off x="5800739" y="4347854"/>
              <a:ext cx="1060969" cy="1060969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9" name="フリーフォーム: 図形 68">
              <a:extLst>
                <a:ext uri="{FF2B5EF4-FFF2-40B4-BE49-F238E27FC236}">
                  <a16:creationId xmlns:a16="http://schemas.microsoft.com/office/drawing/2014/main" id="{9C22FCFF-1ACA-26C6-9747-CDDF969A63A2}"/>
                </a:ext>
              </a:extLst>
            </p:cNvPr>
            <p:cNvSpPr/>
            <p:nvPr/>
          </p:nvSpPr>
          <p:spPr bwMode="auto">
            <a:xfrm>
              <a:off x="6145656" y="4974403"/>
              <a:ext cx="371136" cy="328829"/>
            </a:xfrm>
            <a:custGeom>
              <a:avLst/>
              <a:gdLst>
                <a:gd name="connsiteX0" fmla="*/ 292533 w 585065"/>
                <a:gd name="connsiteY0" fmla="*/ 0 h 774395"/>
                <a:gd name="connsiteX1" fmla="*/ 585065 w 585065"/>
                <a:gd name="connsiteY1" fmla="*/ 279341 h 774395"/>
                <a:gd name="connsiteX2" fmla="*/ 468867 w 585065"/>
                <a:gd name="connsiteY2" fmla="*/ 279341 h 774395"/>
                <a:gd name="connsiteX3" fmla="*/ 292531 w 585065"/>
                <a:gd name="connsiteY3" fmla="*/ 774395 h 774395"/>
                <a:gd name="connsiteX4" fmla="*/ 116196 w 585065"/>
                <a:gd name="connsiteY4" fmla="*/ 279341 h 774395"/>
                <a:gd name="connsiteX5" fmla="*/ 0 w 585065"/>
                <a:gd name="connsiteY5" fmla="*/ 279341 h 774395"/>
                <a:gd name="connsiteX0" fmla="*/ 292533 w 585065"/>
                <a:gd name="connsiteY0" fmla="*/ 0 h 774395"/>
                <a:gd name="connsiteX1" fmla="*/ 585065 w 585065"/>
                <a:gd name="connsiteY1" fmla="*/ 279341 h 774395"/>
                <a:gd name="connsiteX2" fmla="*/ 468867 w 585065"/>
                <a:gd name="connsiteY2" fmla="*/ 279341 h 774395"/>
                <a:gd name="connsiteX3" fmla="*/ 292531 w 585065"/>
                <a:gd name="connsiteY3" fmla="*/ 774395 h 774395"/>
                <a:gd name="connsiteX4" fmla="*/ 0 w 585065"/>
                <a:gd name="connsiteY4" fmla="*/ 279341 h 774395"/>
                <a:gd name="connsiteX5" fmla="*/ 292533 w 585065"/>
                <a:gd name="connsiteY5" fmla="*/ 0 h 774395"/>
                <a:gd name="connsiteX0" fmla="*/ 292533 w 585065"/>
                <a:gd name="connsiteY0" fmla="*/ 0 h 774395"/>
                <a:gd name="connsiteX1" fmla="*/ 585065 w 585065"/>
                <a:gd name="connsiteY1" fmla="*/ 279341 h 774395"/>
                <a:gd name="connsiteX2" fmla="*/ 292531 w 585065"/>
                <a:gd name="connsiteY2" fmla="*/ 774395 h 774395"/>
                <a:gd name="connsiteX3" fmla="*/ 0 w 585065"/>
                <a:gd name="connsiteY3" fmla="*/ 279341 h 774395"/>
                <a:gd name="connsiteX4" fmla="*/ 292533 w 585065"/>
                <a:gd name="connsiteY4" fmla="*/ 0 h 7743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85065" h="774395">
                  <a:moveTo>
                    <a:pt x="292533" y="0"/>
                  </a:moveTo>
                  <a:lnTo>
                    <a:pt x="585065" y="279341"/>
                  </a:lnTo>
                  <a:lnTo>
                    <a:pt x="292531" y="774395"/>
                  </a:lnTo>
                  <a:lnTo>
                    <a:pt x="0" y="279341"/>
                  </a:lnTo>
                  <a:lnTo>
                    <a:pt x="292533" y="0"/>
                  </a:lnTo>
                  <a:close/>
                </a:path>
              </a:pathLst>
            </a:custGeom>
            <a:solidFill>
              <a:srgbClr val="FFFF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0" name="フリーフォーム: 図形 69">
              <a:extLst>
                <a:ext uri="{FF2B5EF4-FFF2-40B4-BE49-F238E27FC236}">
                  <a16:creationId xmlns:a16="http://schemas.microsoft.com/office/drawing/2014/main" id="{0D722A34-F532-6DCD-993E-8A2C7E06B76E}"/>
                </a:ext>
              </a:extLst>
            </p:cNvPr>
            <p:cNvSpPr/>
            <p:nvPr/>
          </p:nvSpPr>
          <p:spPr bwMode="auto">
            <a:xfrm>
              <a:off x="5853754" y="4764021"/>
              <a:ext cx="373538" cy="218784"/>
            </a:xfrm>
            <a:custGeom>
              <a:avLst/>
              <a:gdLst>
                <a:gd name="connsiteX0" fmla="*/ 525532 w 1051064"/>
                <a:gd name="connsiteY0" fmla="*/ 0 h 669607"/>
                <a:gd name="connsiteX1" fmla="*/ 1018907 w 1051064"/>
                <a:gd name="connsiteY1" fmla="*/ 273121 h 669607"/>
                <a:gd name="connsiteX2" fmla="*/ 1051064 w 1051064"/>
                <a:gd name="connsiteY2" fmla="*/ 334804 h 669607"/>
                <a:gd name="connsiteX3" fmla="*/ 1018907 w 1051064"/>
                <a:gd name="connsiteY3" fmla="*/ 396487 h 669607"/>
                <a:gd name="connsiteX4" fmla="*/ 525532 w 1051064"/>
                <a:gd name="connsiteY4" fmla="*/ 669607 h 669607"/>
                <a:gd name="connsiteX5" fmla="*/ 32157 w 1051064"/>
                <a:gd name="connsiteY5" fmla="*/ 396487 h 669607"/>
                <a:gd name="connsiteX6" fmla="*/ 0 w 1051064"/>
                <a:gd name="connsiteY6" fmla="*/ 334804 h 669607"/>
                <a:gd name="connsiteX7" fmla="*/ 32157 w 1051064"/>
                <a:gd name="connsiteY7" fmla="*/ 273121 h 669607"/>
                <a:gd name="connsiteX8" fmla="*/ 525532 w 1051064"/>
                <a:gd name="connsiteY8" fmla="*/ 0 h 6696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51064" h="669607">
                  <a:moveTo>
                    <a:pt x="525532" y="0"/>
                  </a:moveTo>
                  <a:cubicBezTo>
                    <a:pt x="730910" y="0"/>
                    <a:pt x="911983" y="108339"/>
                    <a:pt x="1018907" y="273121"/>
                  </a:cubicBezTo>
                  <a:lnTo>
                    <a:pt x="1051064" y="334804"/>
                  </a:lnTo>
                  <a:lnTo>
                    <a:pt x="1018907" y="396487"/>
                  </a:lnTo>
                  <a:cubicBezTo>
                    <a:pt x="911983" y="561268"/>
                    <a:pt x="730910" y="669607"/>
                    <a:pt x="525532" y="669607"/>
                  </a:cubicBezTo>
                  <a:cubicBezTo>
                    <a:pt x="320155" y="669607"/>
                    <a:pt x="139081" y="561268"/>
                    <a:pt x="32157" y="396487"/>
                  </a:cubicBezTo>
                  <a:lnTo>
                    <a:pt x="0" y="334804"/>
                  </a:lnTo>
                  <a:lnTo>
                    <a:pt x="32157" y="273121"/>
                  </a:lnTo>
                  <a:cubicBezTo>
                    <a:pt x="139081" y="108339"/>
                    <a:pt x="320155" y="0"/>
                    <a:pt x="525532" y="0"/>
                  </a:cubicBezTo>
                  <a:close/>
                </a:path>
              </a:pathLst>
            </a:custGeom>
            <a:solidFill>
              <a:srgbClr val="FFFF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1" name="フリーフォーム: 図形 70">
              <a:extLst>
                <a:ext uri="{FF2B5EF4-FFF2-40B4-BE49-F238E27FC236}">
                  <a16:creationId xmlns:a16="http://schemas.microsoft.com/office/drawing/2014/main" id="{87DA7F85-443E-ED81-1749-1381F1AF21AB}"/>
                </a:ext>
              </a:extLst>
            </p:cNvPr>
            <p:cNvSpPr/>
            <p:nvPr/>
          </p:nvSpPr>
          <p:spPr bwMode="auto">
            <a:xfrm>
              <a:off x="6413003" y="4764021"/>
              <a:ext cx="373538" cy="218784"/>
            </a:xfrm>
            <a:custGeom>
              <a:avLst/>
              <a:gdLst>
                <a:gd name="connsiteX0" fmla="*/ 525532 w 1051064"/>
                <a:gd name="connsiteY0" fmla="*/ 0 h 669607"/>
                <a:gd name="connsiteX1" fmla="*/ 1018907 w 1051064"/>
                <a:gd name="connsiteY1" fmla="*/ 273121 h 669607"/>
                <a:gd name="connsiteX2" fmla="*/ 1051064 w 1051064"/>
                <a:gd name="connsiteY2" fmla="*/ 334804 h 669607"/>
                <a:gd name="connsiteX3" fmla="*/ 1018907 w 1051064"/>
                <a:gd name="connsiteY3" fmla="*/ 396487 h 669607"/>
                <a:gd name="connsiteX4" fmla="*/ 525532 w 1051064"/>
                <a:gd name="connsiteY4" fmla="*/ 669607 h 669607"/>
                <a:gd name="connsiteX5" fmla="*/ 32157 w 1051064"/>
                <a:gd name="connsiteY5" fmla="*/ 396487 h 669607"/>
                <a:gd name="connsiteX6" fmla="*/ 0 w 1051064"/>
                <a:gd name="connsiteY6" fmla="*/ 334804 h 669607"/>
                <a:gd name="connsiteX7" fmla="*/ 32157 w 1051064"/>
                <a:gd name="connsiteY7" fmla="*/ 273121 h 669607"/>
                <a:gd name="connsiteX8" fmla="*/ 525532 w 1051064"/>
                <a:gd name="connsiteY8" fmla="*/ 0 h 6696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51064" h="669607">
                  <a:moveTo>
                    <a:pt x="525532" y="0"/>
                  </a:moveTo>
                  <a:cubicBezTo>
                    <a:pt x="730910" y="0"/>
                    <a:pt x="911983" y="108339"/>
                    <a:pt x="1018907" y="273121"/>
                  </a:cubicBezTo>
                  <a:lnTo>
                    <a:pt x="1051064" y="334804"/>
                  </a:lnTo>
                  <a:lnTo>
                    <a:pt x="1018907" y="396487"/>
                  </a:lnTo>
                  <a:cubicBezTo>
                    <a:pt x="911983" y="561268"/>
                    <a:pt x="730910" y="669607"/>
                    <a:pt x="525532" y="669607"/>
                  </a:cubicBezTo>
                  <a:cubicBezTo>
                    <a:pt x="320155" y="669607"/>
                    <a:pt x="139081" y="561268"/>
                    <a:pt x="32157" y="396487"/>
                  </a:cubicBezTo>
                  <a:lnTo>
                    <a:pt x="0" y="334804"/>
                  </a:lnTo>
                  <a:lnTo>
                    <a:pt x="32157" y="273121"/>
                  </a:lnTo>
                  <a:cubicBezTo>
                    <a:pt x="139081" y="108339"/>
                    <a:pt x="320155" y="0"/>
                    <a:pt x="525532" y="0"/>
                  </a:cubicBezTo>
                  <a:close/>
                </a:path>
              </a:pathLst>
            </a:custGeom>
            <a:solidFill>
              <a:srgbClr val="FFFF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2" name="フリーフォーム: 図形 71">
              <a:extLst>
                <a:ext uri="{FF2B5EF4-FFF2-40B4-BE49-F238E27FC236}">
                  <a16:creationId xmlns:a16="http://schemas.microsoft.com/office/drawing/2014/main" id="{60D16E84-1DE7-F22B-F7A6-7B28C0E0C7C4}"/>
                </a:ext>
              </a:extLst>
            </p:cNvPr>
            <p:cNvSpPr/>
            <p:nvPr/>
          </p:nvSpPr>
          <p:spPr bwMode="auto">
            <a:xfrm rot="5400000">
              <a:off x="5998361" y="4829095"/>
              <a:ext cx="90377" cy="86149"/>
            </a:xfrm>
            <a:custGeom>
              <a:avLst/>
              <a:gdLst>
                <a:gd name="connsiteX0" fmla="*/ 525532 w 1051064"/>
                <a:gd name="connsiteY0" fmla="*/ 0 h 669607"/>
                <a:gd name="connsiteX1" fmla="*/ 1018907 w 1051064"/>
                <a:gd name="connsiteY1" fmla="*/ 273121 h 669607"/>
                <a:gd name="connsiteX2" fmla="*/ 1051064 w 1051064"/>
                <a:gd name="connsiteY2" fmla="*/ 334804 h 669607"/>
                <a:gd name="connsiteX3" fmla="*/ 1018907 w 1051064"/>
                <a:gd name="connsiteY3" fmla="*/ 396487 h 669607"/>
                <a:gd name="connsiteX4" fmla="*/ 525532 w 1051064"/>
                <a:gd name="connsiteY4" fmla="*/ 669607 h 669607"/>
                <a:gd name="connsiteX5" fmla="*/ 32157 w 1051064"/>
                <a:gd name="connsiteY5" fmla="*/ 396487 h 669607"/>
                <a:gd name="connsiteX6" fmla="*/ 0 w 1051064"/>
                <a:gd name="connsiteY6" fmla="*/ 334804 h 669607"/>
                <a:gd name="connsiteX7" fmla="*/ 32157 w 1051064"/>
                <a:gd name="connsiteY7" fmla="*/ 273121 h 669607"/>
                <a:gd name="connsiteX8" fmla="*/ 525532 w 1051064"/>
                <a:gd name="connsiteY8" fmla="*/ 0 h 6696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51064" h="669607">
                  <a:moveTo>
                    <a:pt x="525532" y="0"/>
                  </a:moveTo>
                  <a:cubicBezTo>
                    <a:pt x="730910" y="0"/>
                    <a:pt x="911983" y="108339"/>
                    <a:pt x="1018907" y="273121"/>
                  </a:cubicBezTo>
                  <a:lnTo>
                    <a:pt x="1051064" y="334804"/>
                  </a:lnTo>
                  <a:lnTo>
                    <a:pt x="1018907" y="396487"/>
                  </a:lnTo>
                  <a:cubicBezTo>
                    <a:pt x="911983" y="561268"/>
                    <a:pt x="730910" y="669607"/>
                    <a:pt x="525532" y="669607"/>
                  </a:cubicBezTo>
                  <a:cubicBezTo>
                    <a:pt x="320155" y="669607"/>
                    <a:pt x="139081" y="561268"/>
                    <a:pt x="32157" y="396487"/>
                  </a:cubicBezTo>
                  <a:lnTo>
                    <a:pt x="0" y="334804"/>
                  </a:lnTo>
                  <a:lnTo>
                    <a:pt x="32157" y="273121"/>
                  </a:lnTo>
                  <a:cubicBezTo>
                    <a:pt x="139081" y="108339"/>
                    <a:pt x="320155" y="0"/>
                    <a:pt x="525532" y="0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3" name="フリーフォーム: 図形 72">
              <a:extLst>
                <a:ext uri="{FF2B5EF4-FFF2-40B4-BE49-F238E27FC236}">
                  <a16:creationId xmlns:a16="http://schemas.microsoft.com/office/drawing/2014/main" id="{CE6E8723-2F71-8A58-DB2B-79F2AF8D1D4E}"/>
                </a:ext>
              </a:extLst>
            </p:cNvPr>
            <p:cNvSpPr/>
            <p:nvPr/>
          </p:nvSpPr>
          <p:spPr bwMode="auto">
            <a:xfrm rot="5400000">
              <a:off x="6557610" y="4829095"/>
              <a:ext cx="90377" cy="86149"/>
            </a:xfrm>
            <a:custGeom>
              <a:avLst/>
              <a:gdLst>
                <a:gd name="connsiteX0" fmla="*/ 525532 w 1051064"/>
                <a:gd name="connsiteY0" fmla="*/ 0 h 669607"/>
                <a:gd name="connsiteX1" fmla="*/ 1018907 w 1051064"/>
                <a:gd name="connsiteY1" fmla="*/ 273121 h 669607"/>
                <a:gd name="connsiteX2" fmla="*/ 1051064 w 1051064"/>
                <a:gd name="connsiteY2" fmla="*/ 334804 h 669607"/>
                <a:gd name="connsiteX3" fmla="*/ 1018907 w 1051064"/>
                <a:gd name="connsiteY3" fmla="*/ 396487 h 669607"/>
                <a:gd name="connsiteX4" fmla="*/ 525532 w 1051064"/>
                <a:gd name="connsiteY4" fmla="*/ 669607 h 669607"/>
                <a:gd name="connsiteX5" fmla="*/ 32157 w 1051064"/>
                <a:gd name="connsiteY5" fmla="*/ 396487 h 669607"/>
                <a:gd name="connsiteX6" fmla="*/ 0 w 1051064"/>
                <a:gd name="connsiteY6" fmla="*/ 334804 h 669607"/>
                <a:gd name="connsiteX7" fmla="*/ 32157 w 1051064"/>
                <a:gd name="connsiteY7" fmla="*/ 273121 h 669607"/>
                <a:gd name="connsiteX8" fmla="*/ 525532 w 1051064"/>
                <a:gd name="connsiteY8" fmla="*/ 0 h 6696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51064" h="669607">
                  <a:moveTo>
                    <a:pt x="525532" y="0"/>
                  </a:moveTo>
                  <a:cubicBezTo>
                    <a:pt x="730910" y="0"/>
                    <a:pt x="911983" y="108339"/>
                    <a:pt x="1018907" y="273121"/>
                  </a:cubicBezTo>
                  <a:lnTo>
                    <a:pt x="1051064" y="334804"/>
                  </a:lnTo>
                  <a:lnTo>
                    <a:pt x="1018907" y="396487"/>
                  </a:lnTo>
                  <a:cubicBezTo>
                    <a:pt x="911983" y="561268"/>
                    <a:pt x="730910" y="669607"/>
                    <a:pt x="525532" y="669607"/>
                  </a:cubicBezTo>
                  <a:cubicBezTo>
                    <a:pt x="320155" y="669607"/>
                    <a:pt x="139081" y="561268"/>
                    <a:pt x="32157" y="396487"/>
                  </a:cubicBezTo>
                  <a:lnTo>
                    <a:pt x="0" y="334804"/>
                  </a:lnTo>
                  <a:lnTo>
                    <a:pt x="32157" y="273121"/>
                  </a:lnTo>
                  <a:cubicBezTo>
                    <a:pt x="139081" y="108339"/>
                    <a:pt x="320155" y="0"/>
                    <a:pt x="525532" y="0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 dirty="0"/>
            </a:p>
          </p:txBody>
        </p:sp>
      </p:grpSp>
      <p:grpSp>
        <p:nvGrpSpPr>
          <p:cNvPr id="74" name="グループ化 73">
            <a:extLst>
              <a:ext uri="{FF2B5EF4-FFF2-40B4-BE49-F238E27FC236}">
                <a16:creationId xmlns:a16="http://schemas.microsoft.com/office/drawing/2014/main" id="{60673485-804E-DF12-D485-FC206918AF33}"/>
              </a:ext>
            </a:extLst>
          </p:cNvPr>
          <p:cNvGrpSpPr/>
          <p:nvPr/>
        </p:nvGrpSpPr>
        <p:grpSpPr>
          <a:xfrm>
            <a:off x="439271" y="5203740"/>
            <a:ext cx="1324804" cy="2047840"/>
            <a:chOff x="5772580" y="4347854"/>
            <a:chExt cx="1117287" cy="1727067"/>
          </a:xfrm>
        </p:grpSpPr>
        <p:sp>
          <p:nvSpPr>
            <p:cNvPr id="75" name="フリーフォーム: 図形 74">
              <a:extLst>
                <a:ext uri="{FF2B5EF4-FFF2-40B4-BE49-F238E27FC236}">
                  <a16:creationId xmlns:a16="http://schemas.microsoft.com/office/drawing/2014/main" id="{34697D84-9FF8-BE3C-72E0-BA04B69E1E99}"/>
                </a:ext>
              </a:extLst>
            </p:cNvPr>
            <p:cNvSpPr/>
            <p:nvPr/>
          </p:nvSpPr>
          <p:spPr bwMode="auto">
            <a:xfrm>
              <a:off x="6425657" y="5743368"/>
              <a:ext cx="285049" cy="331553"/>
            </a:xfrm>
            <a:custGeom>
              <a:avLst/>
              <a:gdLst>
                <a:gd name="connsiteX0" fmla="*/ 252265 w 593830"/>
                <a:gd name="connsiteY0" fmla="*/ 0 h 653972"/>
                <a:gd name="connsiteX1" fmla="*/ 341565 w 593830"/>
                <a:gd name="connsiteY1" fmla="*/ 0 h 653972"/>
                <a:gd name="connsiteX2" fmla="*/ 378525 w 593830"/>
                <a:gd name="connsiteY2" fmla="*/ 401688 h 653972"/>
                <a:gd name="connsiteX3" fmla="*/ 412488 w 593830"/>
                <a:gd name="connsiteY3" fmla="*/ 409847 h 653972"/>
                <a:gd name="connsiteX4" fmla="*/ 593830 w 593830"/>
                <a:gd name="connsiteY4" fmla="*/ 621560 h 653972"/>
                <a:gd name="connsiteX5" fmla="*/ 450585 w 593830"/>
                <a:gd name="connsiteY5" fmla="*/ 568830 h 653972"/>
                <a:gd name="connsiteX6" fmla="*/ 390437 w 593830"/>
                <a:gd name="connsiteY6" fmla="*/ 558422 h 653972"/>
                <a:gd name="connsiteX7" fmla="*/ 297837 w 593830"/>
                <a:gd name="connsiteY7" fmla="*/ 653972 h 653972"/>
                <a:gd name="connsiteX8" fmla="*/ 204972 w 593830"/>
                <a:gd name="connsiteY8" fmla="*/ 558149 h 653972"/>
                <a:gd name="connsiteX9" fmla="*/ 143245 w 593830"/>
                <a:gd name="connsiteY9" fmla="*/ 568830 h 653972"/>
                <a:gd name="connsiteX10" fmla="*/ 0 w 593830"/>
                <a:gd name="connsiteY10" fmla="*/ 621560 h 653972"/>
                <a:gd name="connsiteX11" fmla="*/ 181342 w 593830"/>
                <a:gd name="connsiteY11" fmla="*/ 409847 h 653972"/>
                <a:gd name="connsiteX12" fmla="*/ 215305 w 593830"/>
                <a:gd name="connsiteY12" fmla="*/ 401688 h 6539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93830" h="653972">
                  <a:moveTo>
                    <a:pt x="252265" y="0"/>
                  </a:moveTo>
                  <a:lnTo>
                    <a:pt x="341565" y="0"/>
                  </a:lnTo>
                  <a:lnTo>
                    <a:pt x="378525" y="401688"/>
                  </a:lnTo>
                  <a:lnTo>
                    <a:pt x="412488" y="409847"/>
                  </a:lnTo>
                  <a:cubicBezTo>
                    <a:pt x="519055" y="444727"/>
                    <a:pt x="593830" y="526386"/>
                    <a:pt x="593830" y="621560"/>
                  </a:cubicBezTo>
                  <a:cubicBezTo>
                    <a:pt x="548978" y="598125"/>
                    <a:pt x="500650" y="580548"/>
                    <a:pt x="450585" y="568830"/>
                  </a:cubicBezTo>
                  <a:lnTo>
                    <a:pt x="390437" y="558422"/>
                  </a:lnTo>
                  <a:lnTo>
                    <a:pt x="297837" y="653972"/>
                  </a:lnTo>
                  <a:lnTo>
                    <a:pt x="204972" y="558149"/>
                  </a:lnTo>
                  <a:lnTo>
                    <a:pt x="143245" y="568830"/>
                  </a:lnTo>
                  <a:cubicBezTo>
                    <a:pt x="93180" y="580548"/>
                    <a:pt x="44852" y="598125"/>
                    <a:pt x="0" y="621560"/>
                  </a:cubicBezTo>
                  <a:cubicBezTo>
                    <a:pt x="0" y="526386"/>
                    <a:pt x="74775" y="444727"/>
                    <a:pt x="181342" y="409847"/>
                  </a:cubicBezTo>
                  <a:lnTo>
                    <a:pt x="215305" y="401688"/>
                  </a:lnTo>
                  <a:close/>
                </a:path>
              </a:pathLst>
            </a:custGeom>
            <a:solidFill>
              <a:srgbClr val="FFFF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76" name="フリーフォーム: 図形 75">
              <a:extLst>
                <a:ext uri="{FF2B5EF4-FFF2-40B4-BE49-F238E27FC236}">
                  <a16:creationId xmlns:a16="http://schemas.microsoft.com/office/drawing/2014/main" id="{D39140DB-704C-9747-8A8B-628FC4C24370}"/>
                </a:ext>
              </a:extLst>
            </p:cNvPr>
            <p:cNvSpPr/>
            <p:nvPr/>
          </p:nvSpPr>
          <p:spPr bwMode="auto">
            <a:xfrm>
              <a:off x="5951168" y="5743368"/>
              <a:ext cx="285049" cy="331553"/>
            </a:xfrm>
            <a:custGeom>
              <a:avLst/>
              <a:gdLst>
                <a:gd name="connsiteX0" fmla="*/ 252265 w 593830"/>
                <a:gd name="connsiteY0" fmla="*/ 0 h 653972"/>
                <a:gd name="connsiteX1" fmla="*/ 341565 w 593830"/>
                <a:gd name="connsiteY1" fmla="*/ 0 h 653972"/>
                <a:gd name="connsiteX2" fmla="*/ 378525 w 593830"/>
                <a:gd name="connsiteY2" fmla="*/ 401688 h 653972"/>
                <a:gd name="connsiteX3" fmla="*/ 412488 w 593830"/>
                <a:gd name="connsiteY3" fmla="*/ 409847 h 653972"/>
                <a:gd name="connsiteX4" fmla="*/ 593830 w 593830"/>
                <a:gd name="connsiteY4" fmla="*/ 621560 h 653972"/>
                <a:gd name="connsiteX5" fmla="*/ 450585 w 593830"/>
                <a:gd name="connsiteY5" fmla="*/ 568830 h 653972"/>
                <a:gd name="connsiteX6" fmla="*/ 390437 w 593830"/>
                <a:gd name="connsiteY6" fmla="*/ 558422 h 653972"/>
                <a:gd name="connsiteX7" fmla="*/ 297837 w 593830"/>
                <a:gd name="connsiteY7" fmla="*/ 653972 h 653972"/>
                <a:gd name="connsiteX8" fmla="*/ 204972 w 593830"/>
                <a:gd name="connsiteY8" fmla="*/ 558149 h 653972"/>
                <a:gd name="connsiteX9" fmla="*/ 143245 w 593830"/>
                <a:gd name="connsiteY9" fmla="*/ 568830 h 653972"/>
                <a:gd name="connsiteX10" fmla="*/ 0 w 593830"/>
                <a:gd name="connsiteY10" fmla="*/ 621560 h 653972"/>
                <a:gd name="connsiteX11" fmla="*/ 181342 w 593830"/>
                <a:gd name="connsiteY11" fmla="*/ 409847 h 653972"/>
                <a:gd name="connsiteX12" fmla="*/ 215305 w 593830"/>
                <a:gd name="connsiteY12" fmla="*/ 401688 h 6539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93830" h="653972">
                  <a:moveTo>
                    <a:pt x="252265" y="0"/>
                  </a:moveTo>
                  <a:lnTo>
                    <a:pt x="341565" y="0"/>
                  </a:lnTo>
                  <a:lnTo>
                    <a:pt x="378525" y="401688"/>
                  </a:lnTo>
                  <a:lnTo>
                    <a:pt x="412488" y="409847"/>
                  </a:lnTo>
                  <a:cubicBezTo>
                    <a:pt x="519055" y="444727"/>
                    <a:pt x="593830" y="526386"/>
                    <a:pt x="593830" y="621560"/>
                  </a:cubicBezTo>
                  <a:cubicBezTo>
                    <a:pt x="548978" y="598125"/>
                    <a:pt x="500650" y="580548"/>
                    <a:pt x="450585" y="568830"/>
                  </a:cubicBezTo>
                  <a:lnTo>
                    <a:pt x="390437" y="558422"/>
                  </a:lnTo>
                  <a:lnTo>
                    <a:pt x="297837" y="653972"/>
                  </a:lnTo>
                  <a:lnTo>
                    <a:pt x="204972" y="558149"/>
                  </a:lnTo>
                  <a:lnTo>
                    <a:pt x="143245" y="568830"/>
                  </a:lnTo>
                  <a:cubicBezTo>
                    <a:pt x="93180" y="580548"/>
                    <a:pt x="44852" y="598125"/>
                    <a:pt x="0" y="621560"/>
                  </a:cubicBezTo>
                  <a:cubicBezTo>
                    <a:pt x="0" y="526386"/>
                    <a:pt x="74775" y="444727"/>
                    <a:pt x="181342" y="409847"/>
                  </a:cubicBezTo>
                  <a:lnTo>
                    <a:pt x="215305" y="401688"/>
                  </a:lnTo>
                  <a:close/>
                </a:path>
              </a:pathLst>
            </a:custGeom>
            <a:solidFill>
              <a:srgbClr val="FFFF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77" name="楕円 76">
              <a:extLst>
                <a:ext uri="{FF2B5EF4-FFF2-40B4-BE49-F238E27FC236}">
                  <a16:creationId xmlns:a16="http://schemas.microsoft.com/office/drawing/2014/main" id="{5AA2EF79-2A36-6DCD-F6B3-F38DA00A6E3D}"/>
                </a:ext>
              </a:extLst>
            </p:cNvPr>
            <p:cNvSpPr/>
            <p:nvPr/>
          </p:nvSpPr>
          <p:spPr bwMode="auto">
            <a:xfrm>
              <a:off x="5772580" y="4865717"/>
              <a:ext cx="1117287" cy="1047240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8" name="フリーフォーム: 図形 77">
              <a:extLst>
                <a:ext uri="{FF2B5EF4-FFF2-40B4-BE49-F238E27FC236}">
                  <a16:creationId xmlns:a16="http://schemas.microsoft.com/office/drawing/2014/main" id="{1D7423DC-1954-4517-0DFD-222DB842A7CB}"/>
                </a:ext>
              </a:extLst>
            </p:cNvPr>
            <p:cNvSpPr/>
            <p:nvPr/>
          </p:nvSpPr>
          <p:spPr bwMode="auto">
            <a:xfrm>
              <a:off x="5853100" y="4859956"/>
              <a:ext cx="956247" cy="1105105"/>
            </a:xfrm>
            <a:custGeom>
              <a:avLst/>
              <a:gdLst>
                <a:gd name="connsiteX0" fmla="*/ 649005 w 1298010"/>
                <a:gd name="connsiteY0" fmla="*/ 0 h 1500070"/>
                <a:gd name="connsiteX1" fmla="*/ 1298010 w 1298010"/>
                <a:gd name="connsiteY1" fmla="*/ 750035 h 1500070"/>
                <a:gd name="connsiteX2" fmla="*/ 1187170 w 1298010"/>
                <a:gd name="connsiteY2" fmla="*/ 1169387 h 1500070"/>
                <a:gd name="connsiteX3" fmla="*/ 1118406 w 1298010"/>
                <a:gd name="connsiteY3" fmla="*/ 1265704 h 1500070"/>
                <a:gd name="connsiteX4" fmla="*/ 1124218 w 1298010"/>
                <a:gd name="connsiteY4" fmla="*/ 1298973 h 1500070"/>
                <a:gd name="connsiteX5" fmla="*/ 950209 w 1298010"/>
                <a:gd name="connsiteY5" fmla="*/ 1500070 h 1500070"/>
                <a:gd name="connsiteX6" fmla="*/ 882477 w 1298010"/>
                <a:gd name="connsiteY6" fmla="*/ 1484267 h 1500070"/>
                <a:gd name="connsiteX7" fmla="*/ 850604 w 1298010"/>
                <a:gd name="connsiteY7" fmla="*/ 1459433 h 1500070"/>
                <a:gd name="connsiteX8" fmla="*/ 779802 w 1298010"/>
                <a:gd name="connsiteY8" fmla="*/ 1484832 h 1500070"/>
                <a:gd name="connsiteX9" fmla="*/ 649005 w 1298010"/>
                <a:gd name="connsiteY9" fmla="*/ 1500070 h 1500070"/>
                <a:gd name="connsiteX10" fmla="*/ 518208 w 1298010"/>
                <a:gd name="connsiteY10" fmla="*/ 1484832 h 1500070"/>
                <a:gd name="connsiteX11" fmla="*/ 447373 w 1298010"/>
                <a:gd name="connsiteY11" fmla="*/ 1459421 h 1500070"/>
                <a:gd name="connsiteX12" fmla="*/ 415485 w 1298010"/>
                <a:gd name="connsiteY12" fmla="*/ 1484267 h 1500070"/>
                <a:gd name="connsiteX13" fmla="*/ 347753 w 1298010"/>
                <a:gd name="connsiteY13" fmla="*/ 1500070 h 1500070"/>
                <a:gd name="connsiteX14" fmla="*/ 173744 w 1298010"/>
                <a:gd name="connsiteY14" fmla="*/ 1298973 h 1500070"/>
                <a:gd name="connsiteX15" fmla="*/ 179565 w 1298010"/>
                <a:gd name="connsiteY15" fmla="*/ 1265650 h 1500070"/>
                <a:gd name="connsiteX16" fmla="*/ 110840 w 1298010"/>
                <a:gd name="connsiteY16" fmla="*/ 1169387 h 1500070"/>
                <a:gd name="connsiteX17" fmla="*/ 0 w 1298010"/>
                <a:gd name="connsiteY17" fmla="*/ 750035 h 1500070"/>
                <a:gd name="connsiteX18" fmla="*/ 649005 w 1298010"/>
                <a:gd name="connsiteY18" fmla="*/ 0 h 15000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298010" h="1500070">
                  <a:moveTo>
                    <a:pt x="649005" y="0"/>
                  </a:moveTo>
                  <a:cubicBezTo>
                    <a:pt x="1007441" y="0"/>
                    <a:pt x="1298010" y="335802"/>
                    <a:pt x="1298010" y="750035"/>
                  </a:cubicBezTo>
                  <a:cubicBezTo>
                    <a:pt x="1298010" y="905372"/>
                    <a:pt x="1257149" y="1049680"/>
                    <a:pt x="1187170" y="1169387"/>
                  </a:cubicBezTo>
                  <a:lnTo>
                    <a:pt x="1118406" y="1265704"/>
                  </a:lnTo>
                  <a:lnTo>
                    <a:pt x="1124218" y="1298973"/>
                  </a:lnTo>
                  <a:cubicBezTo>
                    <a:pt x="1124218" y="1410036"/>
                    <a:pt x="1046312" y="1500070"/>
                    <a:pt x="950209" y="1500070"/>
                  </a:cubicBezTo>
                  <a:cubicBezTo>
                    <a:pt x="926183" y="1500070"/>
                    <a:pt x="903295" y="1494443"/>
                    <a:pt x="882477" y="1484267"/>
                  </a:cubicBezTo>
                  <a:lnTo>
                    <a:pt x="850604" y="1459433"/>
                  </a:lnTo>
                  <a:lnTo>
                    <a:pt x="779802" y="1484832"/>
                  </a:lnTo>
                  <a:cubicBezTo>
                    <a:pt x="737554" y="1494823"/>
                    <a:pt x="693809" y="1500070"/>
                    <a:pt x="649005" y="1500070"/>
                  </a:cubicBezTo>
                  <a:cubicBezTo>
                    <a:pt x="604200" y="1500070"/>
                    <a:pt x="560456" y="1494823"/>
                    <a:pt x="518208" y="1484832"/>
                  </a:cubicBezTo>
                  <a:lnTo>
                    <a:pt x="447373" y="1459421"/>
                  </a:lnTo>
                  <a:lnTo>
                    <a:pt x="415485" y="1484267"/>
                  </a:lnTo>
                  <a:cubicBezTo>
                    <a:pt x="394667" y="1494443"/>
                    <a:pt x="371779" y="1500070"/>
                    <a:pt x="347753" y="1500070"/>
                  </a:cubicBezTo>
                  <a:cubicBezTo>
                    <a:pt x="251650" y="1500070"/>
                    <a:pt x="173744" y="1410036"/>
                    <a:pt x="173744" y="1298973"/>
                  </a:cubicBezTo>
                  <a:lnTo>
                    <a:pt x="179565" y="1265650"/>
                  </a:lnTo>
                  <a:lnTo>
                    <a:pt x="110840" y="1169387"/>
                  </a:lnTo>
                  <a:cubicBezTo>
                    <a:pt x="40861" y="1049680"/>
                    <a:pt x="0" y="905372"/>
                    <a:pt x="0" y="750035"/>
                  </a:cubicBezTo>
                  <a:cubicBezTo>
                    <a:pt x="0" y="335802"/>
                    <a:pt x="290569" y="0"/>
                    <a:pt x="649005" y="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9" name="楕円 78">
              <a:extLst>
                <a:ext uri="{FF2B5EF4-FFF2-40B4-BE49-F238E27FC236}">
                  <a16:creationId xmlns:a16="http://schemas.microsoft.com/office/drawing/2014/main" id="{E155C004-6F59-E912-A04A-1F46C227C1C4}"/>
                </a:ext>
              </a:extLst>
            </p:cNvPr>
            <p:cNvSpPr/>
            <p:nvPr/>
          </p:nvSpPr>
          <p:spPr bwMode="auto">
            <a:xfrm>
              <a:off x="5800739" y="4347854"/>
              <a:ext cx="1060969" cy="1060969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80" name="フリーフォーム: 図形 79">
              <a:extLst>
                <a:ext uri="{FF2B5EF4-FFF2-40B4-BE49-F238E27FC236}">
                  <a16:creationId xmlns:a16="http://schemas.microsoft.com/office/drawing/2014/main" id="{30D539B9-B3FB-590C-E8DF-638FD1D1CCFC}"/>
                </a:ext>
              </a:extLst>
            </p:cNvPr>
            <p:cNvSpPr/>
            <p:nvPr/>
          </p:nvSpPr>
          <p:spPr bwMode="auto">
            <a:xfrm>
              <a:off x="6145656" y="4974403"/>
              <a:ext cx="371136" cy="328829"/>
            </a:xfrm>
            <a:custGeom>
              <a:avLst/>
              <a:gdLst>
                <a:gd name="connsiteX0" fmla="*/ 292533 w 585065"/>
                <a:gd name="connsiteY0" fmla="*/ 0 h 774395"/>
                <a:gd name="connsiteX1" fmla="*/ 585065 w 585065"/>
                <a:gd name="connsiteY1" fmla="*/ 279341 h 774395"/>
                <a:gd name="connsiteX2" fmla="*/ 468867 w 585065"/>
                <a:gd name="connsiteY2" fmla="*/ 279341 h 774395"/>
                <a:gd name="connsiteX3" fmla="*/ 292531 w 585065"/>
                <a:gd name="connsiteY3" fmla="*/ 774395 h 774395"/>
                <a:gd name="connsiteX4" fmla="*/ 116196 w 585065"/>
                <a:gd name="connsiteY4" fmla="*/ 279341 h 774395"/>
                <a:gd name="connsiteX5" fmla="*/ 0 w 585065"/>
                <a:gd name="connsiteY5" fmla="*/ 279341 h 774395"/>
                <a:gd name="connsiteX0" fmla="*/ 292533 w 585065"/>
                <a:gd name="connsiteY0" fmla="*/ 0 h 774395"/>
                <a:gd name="connsiteX1" fmla="*/ 585065 w 585065"/>
                <a:gd name="connsiteY1" fmla="*/ 279341 h 774395"/>
                <a:gd name="connsiteX2" fmla="*/ 468867 w 585065"/>
                <a:gd name="connsiteY2" fmla="*/ 279341 h 774395"/>
                <a:gd name="connsiteX3" fmla="*/ 292531 w 585065"/>
                <a:gd name="connsiteY3" fmla="*/ 774395 h 774395"/>
                <a:gd name="connsiteX4" fmla="*/ 0 w 585065"/>
                <a:gd name="connsiteY4" fmla="*/ 279341 h 774395"/>
                <a:gd name="connsiteX5" fmla="*/ 292533 w 585065"/>
                <a:gd name="connsiteY5" fmla="*/ 0 h 774395"/>
                <a:gd name="connsiteX0" fmla="*/ 292533 w 585065"/>
                <a:gd name="connsiteY0" fmla="*/ 0 h 774395"/>
                <a:gd name="connsiteX1" fmla="*/ 585065 w 585065"/>
                <a:gd name="connsiteY1" fmla="*/ 279341 h 774395"/>
                <a:gd name="connsiteX2" fmla="*/ 292531 w 585065"/>
                <a:gd name="connsiteY2" fmla="*/ 774395 h 774395"/>
                <a:gd name="connsiteX3" fmla="*/ 0 w 585065"/>
                <a:gd name="connsiteY3" fmla="*/ 279341 h 774395"/>
                <a:gd name="connsiteX4" fmla="*/ 292533 w 585065"/>
                <a:gd name="connsiteY4" fmla="*/ 0 h 7743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85065" h="774395">
                  <a:moveTo>
                    <a:pt x="292533" y="0"/>
                  </a:moveTo>
                  <a:lnTo>
                    <a:pt x="585065" y="279341"/>
                  </a:lnTo>
                  <a:lnTo>
                    <a:pt x="292531" y="774395"/>
                  </a:lnTo>
                  <a:lnTo>
                    <a:pt x="0" y="279341"/>
                  </a:lnTo>
                  <a:lnTo>
                    <a:pt x="292533" y="0"/>
                  </a:lnTo>
                  <a:close/>
                </a:path>
              </a:pathLst>
            </a:custGeom>
            <a:solidFill>
              <a:srgbClr val="FFFF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1" name="フリーフォーム: 図形 80">
              <a:extLst>
                <a:ext uri="{FF2B5EF4-FFF2-40B4-BE49-F238E27FC236}">
                  <a16:creationId xmlns:a16="http://schemas.microsoft.com/office/drawing/2014/main" id="{8A8BA75B-007C-3618-5BFB-5A514670DBE1}"/>
                </a:ext>
              </a:extLst>
            </p:cNvPr>
            <p:cNvSpPr/>
            <p:nvPr/>
          </p:nvSpPr>
          <p:spPr bwMode="auto">
            <a:xfrm>
              <a:off x="5853754" y="4764021"/>
              <a:ext cx="373538" cy="218784"/>
            </a:xfrm>
            <a:custGeom>
              <a:avLst/>
              <a:gdLst>
                <a:gd name="connsiteX0" fmla="*/ 525532 w 1051064"/>
                <a:gd name="connsiteY0" fmla="*/ 0 h 669607"/>
                <a:gd name="connsiteX1" fmla="*/ 1018907 w 1051064"/>
                <a:gd name="connsiteY1" fmla="*/ 273121 h 669607"/>
                <a:gd name="connsiteX2" fmla="*/ 1051064 w 1051064"/>
                <a:gd name="connsiteY2" fmla="*/ 334804 h 669607"/>
                <a:gd name="connsiteX3" fmla="*/ 1018907 w 1051064"/>
                <a:gd name="connsiteY3" fmla="*/ 396487 h 669607"/>
                <a:gd name="connsiteX4" fmla="*/ 525532 w 1051064"/>
                <a:gd name="connsiteY4" fmla="*/ 669607 h 669607"/>
                <a:gd name="connsiteX5" fmla="*/ 32157 w 1051064"/>
                <a:gd name="connsiteY5" fmla="*/ 396487 h 669607"/>
                <a:gd name="connsiteX6" fmla="*/ 0 w 1051064"/>
                <a:gd name="connsiteY6" fmla="*/ 334804 h 669607"/>
                <a:gd name="connsiteX7" fmla="*/ 32157 w 1051064"/>
                <a:gd name="connsiteY7" fmla="*/ 273121 h 669607"/>
                <a:gd name="connsiteX8" fmla="*/ 525532 w 1051064"/>
                <a:gd name="connsiteY8" fmla="*/ 0 h 6696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51064" h="669607">
                  <a:moveTo>
                    <a:pt x="525532" y="0"/>
                  </a:moveTo>
                  <a:cubicBezTo>
                    <a:pt x="730910" y="0"/>
                    <a:pt x="911983" y="108339"/>
                    <a:pt x="1018907" y="273121"/>
                  </a:cubicBezTo>
                  <a:lnTo>
                    <a:pt x="1051064" y="334804"/>
                  </a:lnTo>
                  <a:lnTo>
                    <a:pt x="1018907" y="396487"/>
                  </a:lnTo>
                  <a:cubicBezTo>
                    <a:pt x="911983" y="561268"/>
                    <a:pt x="730910" y="669607"/>
                    <a:pt x="525532" y="669607"/>
                  </a:cubicBezTo>
                  <a:cubicBezTo>
                    <a:pt x="320155" y="669607"/>
                    <a:pt x="139081" y="561268"/>
                    <a:pt x="32157" y="396487"/>
                  </a:cubicBezTo>
                  <a:lnTo>
                    <a:pt x="0" y="334804"/>
                  </a:lnTo>
                  <a:lnTo>
                    <a:pt x="32157" y="273121"/>
                  </a:lnTo>
                  <a:cubicBezTo>
                    <a:pt x="139081" y="108339"/>
                    <a:pt x="320155" y="0"/>
                    <a:pt x="525532" y="0"/>
                  </a:cubicBezTo>
                  <a:close/>
                </a:path>
              </a:pathLst>
            </a:custGeom>
            <a:solidFill>
              <a:srgbClr val="FFFF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2" name="フリーフォーム: 図形 81">
              <a:extLst>
                <a:ext uri="{FF2B5EF4-FFF2-40B4-BE49-F238E27FC236}">
                  <a16:creationId xmlns:a16="http://schemas.microsoft.com/office/drawing/2014/main" id="{C4929D3E-44B4-D8DA-C496-C964BEDCF659}"/>
                </a:ext>
              </a:extLst>
            </p:cNvPr>
            <p:cNvSpPr/>
            <p:nvPr/>
          </p:nvSpPr>
          <p:spPr bwMode="auto">
            <a:xfrm>
              <a:off x="6413003" y="4764021"/>
              <a:ext cx="373538" cy="218784"/>
            </a:xfrm>
            <a:custGeom>
              <a:avLst/>
              <a:gdLst>
                <a:gd name="connsiteX0" fmla="*/ 525532 w 1051064"/>
                <a:gd name="connsiteY0" fmla="*/ 0 h 669607"/>
                <a:gd name="connsiteX1" fmla="*/ 1018907 w 1051064"/>
                <a:gd name="connsiteY1" fmla="*/ 273121 h 669607"/>
                <a:gd name="connsiteX2" fmla="*/ 1051064 w 1051064"/>
                <a:gd name="connsiteY2" fmla="*/ 334804 h 669607"/>
                <a:gd name="connsiteX3" fmla="*/ 1018907 w 1051064"/>
                <a:gd name="connsiteY3" fmla="*/ 396487 h 669607"/>
                <a:gd name="connsiteX4" fmla="*/ 525532 w 1051064"/>
                <a:gd name="connsiteY4" fmla="*/ 669607 h 669607"/>
                <a:gd name="connsiteX5" fmla="*/ 32157 w 1051064"/>
                <a:gd name="connsiteY5" fmla="*/ 396487 h 669607"/>
                <a:gd name="connsiteX6" fmla="*/ 0 w 1051064"/>
                <a:gd name="connsiteY6" fmla="*/ 334804 h 669607"/>
                <a:gd name="connsiteX7" fmla="*/ 32157 w 1051064"/>
                <a:gd name="connsiteY7" fmla="*/ 273121 h 669607"/>
                <a:gd name="connsiteX8" fmla="*/ 525532 w 1051064"/>
                <a:gd name="connsiteY8" fmla="*/ 0 h 6696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51064" h="669607">
                  <a:moveTo>
                    <a:pt x="525532" y="0"/>
                  </a:moveTo>
                  <a:cubicBezTo>
                    <a:pt x="730910" y="0"/>
                    <a:pt x="911983" y="108339"/>
                    <a:pt x="1018907" y="273121"/>
                  </a:cubicBezTo>
                  <a:lnTo>
                    <a:pt x="1051064" y="334804"/>
                  </a:lnTo>
                  <a:lnTo>
                    <a:pt x="1018907" y="396487"/>
                  </a:lnTo>
                  <a:cubicBezTo>
                    <a:pt x="911983" y="561268"/>
                    <a:pt x="730910" y="669607"/>
                    <a:pt x="525532" y="669607"/>
                  </a:cubicBezTo>
                  <a:cubicBezTo>
                    <a:pt x="320155" y="669607"/>
                    <a:pt x="139081" y="561268"/>
                    <a:pt x="32157" y="396487"/>
                  </a:cubicBezTo>
                  <a:lnTo>
                    <a:pt x="0" y="334804"/>
                  </a:lnTo>
                  <a:lnTo>
                    <a:pt x="32157" y="273121"/>
                  </a:lnTo>
                  <a:cubicBezTo>
                    <a:pt x="139081" y="108339"/>
                    <a:pt x="320155" y="0"/>
                    <a:pt x="525532" y="0"/>
                  </a:cubicBezTo>
                  <a:close/>
                </a:path>
              </a:pathLst>
            </a:custGeom>
            <a:solidFill>
              <a:srgbClr val="FFFF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3" name="フリーフォーム: 図形 82">
              <a:extLst>
                <a:ext uri="{FF2B5EF4-FFF2-40B4-BE49-F238E27FC236}">
                  <a16:creationId xmlns:a16="http://schemas.microsoft.com/office/drawing/2014/main" id="{F3DE6192-2816-0D60-881C-A94F28785EFD}"/>
                </a:ext>
              </a:extLst>
            </p:cNvPr>
            <p:cNvSpPr/>
            <p:nvPr/>
          </p:nvSpPr>
          <p:spPr bwMode="auto">
            <a:xfrm rot="5400000">
              <a:off x="5998361" y="4821062"/>
              <a:ext cx="90377" cy="86149"/>
            </a:xfrm>
            <a:custGeom>
              <a:avLst/>
              <a:gdLst>
                <a:gd name="connsiteX0" fmla="*/ 525532 w 1051064"/>
                <a:gd name="connsiteY0" fmla="*/ 0 h 669607"/>
                <a:gd name="connsiteX1" fmla="*/ 1018907 w 1051064"/>
                <a:gd name="connsiteY1" fmla="*/ 273121 h 669607"/>
                <a:gd name="connsiteX2" fmla="*/ 1051064 w 1051064"/>
                <a:gd name="connsiteY2" fmla="*/ 334804 h 669607"/>
                <a:gd name="connsiteX3" fmla="*/ 1018907 w 1051064"/>
                <a:gd name="connsiteY3" fmla="*/ 396487 h 669607"/>
                <a:gd name="connsiteX4" fmla="*/ 525532 w 1051064"/>
                <a:gd name="connsiteY4" fmla="*/ 669607 h 669607"/>
                <a:gd name="connsiteX5" fmla="*/ 32157 w 1051064"/>
                <a:gd name="connsiteY5" fmla="*/ 396487 h 669607"/>
                <a:gd name="connsiteX6" fmla="*/ 0 w 1051064"/>
                <a:gd name="connsiteY6" fmla="*/ 334804 h 669607"/>
                <a:gd name="connsiteX7" fmla="*/ 32157 w 1051064"/>
                <a:gd name="connsiteY7" fmla="*/ 273121 h 669607"/>
                <a:gd name="connsiteX8" fmla="*/ 525532 w 1051064"/>
                <a:gd name="connsiteY8" fmla="*/ 0 h 6696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51064" h="669607">
                  <a:moveTo>
                    <a:pt x="525532" y="0"/>
                  </a:moveTo>
                  <a:cubicBezTo>
                    <a:pt x="730910" y="0"/>
                    <a:pt x="911983" y="108339"/>
                    <a:pt x="1018907" y="273121"/>
                  </a:cubicBezTo>
                  <a:lnTo>
                    <a:pt x="1051064" y="334804"/>
                  </a:lnTo>
                  <a:lnTo>
                    <a:pt x="1018907" y="396487"/>
                  </a:lnTo>
                  <a:cubicBezTo>
                    <a:pt x="911983" y="561268"/>
                    <a:pt x="730910" y="669607"/>
                    <a:pt x="525532" y="669607"/>
                  </a:cubicBezTo>
                  <a:cubicBezTo>
                    <a:pt x="320155" y="669607"/>
                    <a:pt x="139081" y="561268"/>
                    <a:pt x="32157" y="396487"/>
                  </a:cubicBezTo>
                  <a:lnTo>
                    <a:pt x="0" y="334804"/>
                  </a:lnTo>
                  <a:lnTo>
                    <a:pt x="32157" y="273121"/>
                  </a:lnTo>
                  <a:cubicBezTo>
                    <a:pt x="139081" y="108339"/>
                    <a:pt x="320155" y="0"/>
                    <a:pt x="525532" y="0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 dirty="0"/>
            </a:p>
          </p:txBody>
        </p:sp>
        <p:sp>
          <p:nvSpPr>
            <p:cNvPr id="84" name="フリーフォーム: 図形 83">
              <a:extLst>
                <a:ext uri="{FF2B5EF4-FFF2-40B4-BE49-F238E27FC236}">
                  <a16:creationId xmlns:a16="http://schemas.microsoft.com/office/drawing/2014/main" id="{24E3B627-2ED0-6E9A-99FE-7B047EBB75F9}"/>
                </a:ext>
              </a:extLst>
            </p:cNvPr>
            <p:cNvSpPr/>
            <p:nvPr/>
          </p:nvSpPr>
          <p:spPr bwMode="auto">
            <a:xfrm rot="5400000">
              <a:off x="6557610" y="4821062"/>
              <a:ext cx="90377" cy="86149"/>
            </a:xfrm>
            <a:custGeom>
              <a:avLst/>
              <a:gdLst>
                <a:gd name="connsiteX0" fmla="*/ 525532 w 1051064"/>
                <a:gd name="connsiteY0" fmla="*/ 0 h 669607"/>
                <a:gd name="connsiteX1" fmla="*/ 1018907 w 1051064"/>
                <a:gd name="connsiteY1" fmla="*/ 273121 h 669607"/>
                <a:gd name="connsiteX2" fmla="*/ 1051064 w 1051064"/>
                <a:gd name="connsiteY2" fmla="*/ 334804 h 669607"/>
                <a:gd name="connsiteX3" fmla="*/ 1018907 w 1051064"/>
                <a:gd name="connsiteY3" fmla="*/ 396487 h 669607"/>
                <a:gd name="connsiteX4" fmla="*/ 525532 w 1051064"/>
                <a:gd name="connsiteY4" fmla="*/ 669607 h 669607"/>
                <a:gd name="connsiteX5" fmla="*/ 32157 w 1051064"/>
                <a:gd name="connsiteY5" fmla="*/ 396487 h 669607"/>
                <a:gd name="connsiteX6" fmla="*/ 0 w 1051064"/>
                <a:gd name="connsiteY6" fmla="*/ 334804 h 669607"/>
                <a:gd name="connsiteX7" fmla="*/ 32157 w 1051064"/>
                <a:gd name="connsiteY7" fmla="*/ 273121 h 669607"/>
                <a:gd name="connsiteX8" fmla="*/ 525532 w 1051064"/>
                <a:gd name="connsiteY8" fmla="*/ 0 h 6696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51064" h="669607">
                  <a:moveTo>
                    <a:pt x="525532" y="0"/>
                  </a:moveTo>
                  <a:cubicBezTo>
                    <a:pt x="730910" y="0"/>
                    <a:pt x="911983" y="108339"/>
                    <a:pt x="1018907" y="273121"/>
                  </a:cubicBezTo>
                  <a:lnTo>
                    <a:pt x="1051064" y="334804"/>
                  </a:lnTo>
                  <a:lnTo>
                    <a:pt x="1018907" y="396487"/>
                  </a:lnTo>
                  <a:cubicBezTo>
                    <a:pt x="911983" y="561268"/>
                    <a:pt x="730910" y="669607"/>
                    <a:pt x="525532" y="669607"/>
                  </a:cubicBezTo>
                  <a:cubicBezTo>
                    <a:pt x="320155" y="669607"/>
                    <a:pt x="139081" y="561268"/>
                    <a:pt x="32157" y="396487"/>
                  </a:cubicBezTo>
                  <a:lnTo>
                    <a:pt x="0" y="334804"/>
                  </a:lnTo>
                  <a:lnTo>
                    <a:pt x="32157" y="273121"/>
                  </a:lnTo>
                  <a:cubicBezTo>
                    <a:pt x="139081" y="108339"/>
                    <a:pt x="320155" y="0"/>
                    <a:pt x="525532" y="0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8099545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四角形: 角を丸くする 11">
            <a:extLst>
              <a:ext uri="{FF2B5EF4-FFF2-40B4-BE49-F238E27FC236}">
                <a16:creationId xmlns:a16="http://schemas.microsoft.com/office/drawing/2014/main" id="{E4E2A0AF-1D44-C66C-6C90-A23617D6690E}"/>
              </a:ext>
            </a:extLst>
          </p:cNvPr>
          <p:cNvSpPr/>
          <p:nvPr/>
        </p:nvSpPr>
        <p:spPr>
          <a:xfrm rot="10800000">
            <a:off x="228601" y="2703044"/>
            <a:ext cx="6400800" cy="2007201"/>
          </a:xfrm>
          <a:prstGeom prst="roundRect">
            <a:avLst>
              <a:gd name="adj" fmla="val 6389"/>
            </a:avLst>
          </a:prstGeom>
          <a:solidFill>
            <a:srgbClr val="FFFF0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C78BDF0A-77CE-A754-767C-B99674648322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8B50FF16-DC30-9FDF-B709-AAE5293ECEE3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86D6FDD5-3F2C-87F3-4CC5-33B15DE94D25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四角形: 角を丸くする 2">
            <a:extLst>
              <a:ext uri="{FF2B5EF4-FFF2-40B4-BE49-F238E27FC236}">
                <a16:creationId xmlns:a16="http://schemas.microsoft.com/office/drawing/2014/main" id="{80D2A4DE-7022-7431-CBFD-562C91255F78}"/>
              </a:ext>
            </a:extLst>
          </p:cNvPr>
          <p:cNvSpPr/>
          <p:nvPr/>
        </p:nvSpPr>
        <p:spPr>
          <a:xfrm>
            <a:off x="228601" y="5172075"/>
            <a:ext cx="6400800" cy="2007201"/>
          </a:xfrm>
          <a:prstGeom prst="roundRect">
            <a:avLst>
              <a:gd name="adj" fmla="val 6389"/>
            </a:avLst>
          </a:prstGeom>
          <a:solidFill>
            <a:srgbClr val="FFFF0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55DB6DEA-DAB8-4113-D669-8FB1A4166E14}"/>
              </a:ext>
            </a:extLst>
          </p:cNvPr>
          <p:cNvGrpSpPr/>
          <p:nvPr/>
        </p:nvGrpSpPr>
        <p:grpSpPr>
          <a:xfrm>
            <a:off x="939387" y="5269975"/>
            <a:ext cx="4979248" cy="1945716"/>
            <a:chOff x="939387" y="2655197"/>
            <a:chExt cx="4979248" cy="1945716"/>
          </a:xfrm>
        </p:grpSpPr>
        <p:sp>
          <p:nvSpPr>
            <p:cNvPr id="4" name="テキスト ボックス 3">
              <a:extLst>
                <a:ext uri="{FF2B5EF4-FFF2-40B4-BE49-F238E27FC236}">
                  <a16:creationId xmlns:a16="http://schemas.microsoft.com/office/drawing/2014/main" id="{2BAD8A5E-5E43-C52E-94EA-0220736ECD98}"/>
                </a:ext>
              </a:extLst>
            </p:cNvPr>
            <p:cNvSpPr txBox="1"/>
            <p:nvPr/>
          </p:nvSpPr>
          <p:spPr>
            <a:xfrm>
              <a:off x="1079642" y="2655197"/>
              <a:ext cx="4698722" cy="14465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ja-JP" altLang="en-US" sz="88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土足厳禁</a:t>
              </a:r>
              <a:endParaRPr lang="en-US" altLang="ja-JP" sz="8800" b="1" i="0" dirty="0">
                <a:effectLst/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5" name="テキスト ボックス 4">
              <a:extLst>
                <a:ext uri="{FF2B5EF4-FFF2-40B4-BE49-F238E27FC236}">
                  <a16:creationId xmlns:a16="http://schemas.microsoft.com/office/drawing/2014/main" id="{327E852A-37B6-D828-C41B-DCD4009FE2A1}"/>
                </a:ext>
              </a:extLst>
            </p:cNvPr>
            <p:cNvSpPr txBox="1"/>
            <p:nvPr/>
          </p:nvSpPr>
          <p:spPr>
            <a:xfrm>
              <a:off x="939387" y="3831472"/>
              <a:ext cx="4979248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sz="4400" dirty="0">
                  <a:solidFill>
                    <a:srgbClr val="0F111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No shoes allowed</a:t>
              </a:r>
              <a:endParaRPr lang="en-US" altLang="ja-JP" sz="4400" i="0" dirty="0">
                <a:solidFill>
                  <a:srgbClr val="0F111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7" name="グループ化 16">
            <a:extLst>
              <a:ext uri="{FF2B5EF4-FFF2-40B4-BE49-F238E27FC236}">
                <a16:creationId xmlns:a16="http://schemas.microsoft.com/office/drawing/2014/main" id="{EED5A607-EC65-C9BF-0FE3-1E04B1DDF034}"/>
              </a:ext>
            </a:extLst>
          </p:cNvPr>
          <p:cNvGrpSpPr/>
          <p:nvPr/>
        </p:nvGrpSpPr>
        <p:grpSpPr>
          <a:xfrm rot="10800000">
            <a:off x="939376" y="2706638"/>
            <a:ext cx="4979248" cy="1862980"/>
            <a:chOff x="939376" y="2754262"/>
            <a:chExt cx="4979248" cy="1862980"/>
          </a:xfrm>
        </p:grpSpPr>
        <p:sp>
          <p:nvSpPr>
            <p:cNvPr id="18" name="テキスト ボックス 17">
              <a:extLst>
                <a:ext uri="{FF2B5EF4-FFF2-40B4-BE49-F238E27FC236}">
                  <a16:creationId xmlns:a16="http://schemas.microsoft.com/office/drawing/2014/main" id="{C67F2AC3-9FD2-81C1-F576-76C59BC380AC}"/>
                </a:ext>
              </a:extLst>
            </p:cNvPr>
            <p:cNvSpPr txBox="1"/>
            <p:nvPr/>
          </p:nvSpPr>
          <p:spPr>
            <a:xfrm>
              <a:off x="1079637" y="2754262"/>
              <a:ext cx="4698722" cy="14465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ja-JP" altLang="en-US" sz="88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土足厳禁</a:t>
              </a:r>
              <a:endParaRPr lang="en-US" altLang="ja-JP" sz="8800" b="1" i="0" dirty="0">
                <a:effectLst/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9" name="テキスト ボックス 18">
              <a:extLst>
                <a:ext uri="{FF2B5EF4-FFF2-40B4-BE49-F238E27FC236}">
                  <a16:creationId xmlns:a16="http://schemas.microsoft.com/office/drawing/2014/main" id="{961A057E-3F14-7388-7746-09C967027C18}"/>
                </a:ext>
              </a:extLst>
            </p:cNvPr>
            <p:cNvSpPr txBox="1"/>
            <p:nvPr/>
          </p:nvSpPr>
          <p:spPr>
            <a:xfrm>
              <a:off x="939376" y="3847801"/>
              <a:ext cx="4979248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sz="4400" dirty="0">
                  <a:solidFill>
                    <a:srgbClr val="0F111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No shoes allowed</a:t>
              </a:r>
              <a:endParaRPr lang="en-US" altLang="ja-JP" sz="4400" i="0" dirty="0">
                <a:solidFill>
                  <a:srgbClr val="0F111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823817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C78BDF0A-77CE-A754-767C-B99674648322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8B50FF16-DC30-9FDF-B709-AAE5293ECEE3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86D6FDD5-3F2C-87F3-4CC5-33B15DE94D25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93939BC6-B69A-CDC6-9F5A-5612C4F96E6B}"/>
              </a:ext>
            </a:extLst>
          </p:cNvPr>
          <p:cNvGrpSpPr/>
          <p:nvPr/>
        </p:nvGrpSpPr>
        <p:grpSpPr>
          <a:xfrm>
            <a:off x="228601" y="5172075"/>
            <a:ext cx="6400800" cy="2007201"/>
            <a:chOff x="228601" y="5172075"/>
            <a:chExt cx="6400800" cy="2007201"/>
          </a:xfrm>
        </p:grpSpPr>
        <p:sp>
          <p:nvSpPr>
            <p:cNvPr id="3" name="四角形: 角を丸くする 2">
              <a:extLst>
                <a:ext uri="{FF2B5EF4-FFF2-40B4-BE49-F238E27FC236}">
                  <a16:creationId xmlns:a16="http://schemas.microsoft.com/office/drawing/2014/main" id="{80D2A4DE-7022-7431-CBFD-562C91255F78}"/>
                </a:ext>
              </a:extLst>
            </p:cNvPr>
            <p:cNvSpPr/>
            <p:nvPr/>
          </p:nvSpPr>
          <p:spPr>
            <a:xfrm>
              <a:off x="228601" y="5172075"/>
              <a:ext cx="6400800" cy="2007201"/>
            </a:xfrm>
            <a:prstGeom prst="roundRect">
              <a:avLst>
                <a:gd name="adj" fmla="val 6389"/>
              </a:avLst>
            </a:prstGeom>
            <a:solidFill>
              <a:srgbClr val="FF0000"/>
            </a:solidFill>
            <a:ln w="571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テキスト ボックス 6">
              <a:extLst>
                <a:ext uri="{FF2B5EF4-FFF2-40B4-BE49-F238E27FC236}">
                  <a16:creationId xmlns:a16="http://schemas.microsoft.com/office/drawing/2014/main" id="{4DBA6696-1605-5192-E568-A9BBCB42E9CD}"/>
                </a:ext>
              </a:extLst>
            </p:cNvPr>
            <p:cNvSpPr txBox="1"/>
            <p:nvPr/>
          </p:nvSpPr>
          <p:spPr>
            <a:xfrm>
              <a:off x="874456" y="5555357"/>
              <a:ext cx="5109091" cy="156966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ja-JP" altLang="en-US" sz="9600" b="1" i="0" dirty="0">
                  <a:solidFill>
                    <a:schemeClr val="bg1"/>
                  </a:solidFill>
                  <a:effectLst/>
                  <a:latin typeface="メイリオ" panose="020B0604030504040204" pitchFamily="50" charset="-128"/>
                  <a:ea typeface="メイリオ" panose="020B0604030504040204" pitchFamily="50" charset="-128"/>
                </a:rPr>
                <a:t>土足厳禁</a:t>
              </a:r>
              <a:endParaRPr lang="en-US" altLang="ja-JP" sz="9600" b="1" i="0" dirty="0">
                <a:solidFill>
                  <a:schemeClr val="bg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9" name="グループ化 18">
            <a:extLst>
              <a:ext uri="{FF2B5EF4-FFF2-40B4-BE49-F238E27FC236}">
                <a16:creationId xmlns:a16="http://schemas.microsoft.com/office/drawing/2014/main" id="{A095ADBC-4FE7-FD5D-5EBF-2F99EDE96BE0}"/>
              </a:ext>
            </a:extLst>
          </p:cNvPr>
          <p:cNvGrpSpPr/>
          <p:nvPr/>
        </p:nvGrpSpPr>
        <p:grpSpPr>
          <a:xfrm rot="10800000">
            <a:off x="228601" y="2705100"/>
            <a:ext cx="6400800" cy="2007201"/>
            <a:chOff x="228601" y="5172075"/>
            <a:chExt cx="6400800" cy="2007201"/>
          </a:xfrm>
        </p:grpSpPr>
        <p:sp>
          <p:nvSpPr>
            <p:cNvPr id="20" name="四角形: 角を丸くする 19">
              <a:extLst>
                <a:ext uri="{FF2B5EF4-FFF2-40B4-BE49-F238E27FC236}">
                  <a16:creationId xmlns:a16="http://schemas.microsoft.com/office/drawing/2014/main" id="{E69535FC-A814-7870-7562-7516D200E632}"/>
                </a:ext>
              </a:extLst>
            </p:cNvPr>
            <p:cNvSpPr/>
            <p:nvPr/>
          </p:nvSpPr>
          <p:spPr>
            <a:xfrm>
              <a:off x="228601" y="5172075"/>
              <a:ext cx="6400800" cy="2007201"/>
            </a:xfrm>
            <a:prstGeom prst="roundRect">
              <a:avLst>
                <a:gd name="adj" fmla="val 6389"/>
              </a:avLst>
            </a:prstGeom>
            <a:solidFill>
              <a:srgbClr val="FF0000"/>
            </a:solidFill>
            <a:ln w="571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" name="テキスト ボックス 20">
              <a:extLst>
                <a:ext uri="{FF2B5EF4-FFF2-40B4-BE49-F238E27FC236}">
                  <a16:creationId xmlns:a16="http://schemas.microsoft.com/office/drawing/2014/main" id="{54BCDA96-197C-D71B-4EC9-253F19AC8B65}"/>
                </a:ext>
              </a:extLst>
            </p:cNvPr>
            <p:cNvSpPr txBox="1"/>
            <p:nvPr/>
          </p:nvSpPr>
          <p:spPr>
            <a:xfrm>
              <a:off x="874456" y="5555357"/>
              <a:ext cx="5109091" cy="156966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ja-JP" altLang="en-US" sz="9600" b="1" i="0" dirty="0">
                  <a:solidFill>
                    <a:schemeClr val="bg1"/>
                  </a:solidFill>
                  <a:effectLst/>
                  <a:latin typeface="メイリオ" panose="020B0604030504040204" pitchFamily="50" charset="-128"/>
                  <a:ea typeface="メイリオ" panose="020B0604030504040204" pitchFamily="50" charset="-128"/>
                </a:rPr>
                <a:t>土足厳禁</a:t>
              </a:r>
              <a:endParaRPr lang="en-US" altLang="ja-JP" sz="9600" b="1" i="0" dirty="0">
                <a:solidFill>
                  <a:schemeClr val="bg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4333174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590</TotalTime>
  <Words>36</Words>
  <Application>Microsoft Office PowerPoint</Application>
  <PresentationFormat>A4 210 x 297 mm</PresentationFormat>
  <Paragraphs>16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1" baseType="lpstr">
      <vt:lpstr>メイリオ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std0146_土足厳禁</dc:title>
  <dc:subject>std0146_土足厳禁</dc:subject>
  <dc:creator>でじけろお</dc:creator>
  <cp:revision>1</cp:revision>
  <dcterms:created xsi:type="dcterms:W3CDTF">2018-05-20T00:31:01Z</dcterms:created>
  <dcterms:modified xsi:type="dcterms:W3CDTF">2025-03-21T03:47:55Z</dcterms:modified>
  <cp:version>1</cp:version>
</cp:coreProperties>
</file>