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56" r:id="rId3"/>
    <p:sldId id="259" r:id="rId4"/>
    <p:sldId id="262" r:id="rId5"/>
    <p:sldId id="266" r:id="rId6"/>
    <p:sldId id="261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9" d="100"/>
          <a:sy n="59" d="100"/>
        </p:scale>
        <p:origin x="162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028344" y="5121176"/>
            <a:ext cx="480131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土足のまま</a:t>
            </a:r>
            <a:endParaRPr lang="en-US" altLang="ja-JP" sz="7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入らないで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028346" y="2476500"/>
            <a:ext cx="480131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土足のまま</a:t>
            </a:r>
            <a:endParaRPr lang="en-US" altLang="ja-JP" sz="7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入らないで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258904" y="5460779"/>
            <a:ext cx="6340197" cy="1600438"/>
            <a:chOff x="258904" y="3098449"/>
            <a:chExt cx="6340197" cy="1600438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258904" y="3098449"/>
              <a:ext cx="634019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8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土足のまま入らないで</a:t>
              </a:r>
              <a:endParaRPr lang="en-US" altLang="ja-JP" sz="48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939387" y="3929446"/>
              <a:ext cx="497924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No shoes allowed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258903" y="2842457"/>
            <a:ext cx="6340197" cy="1636848"/>
            <a:chOff x="258900" y="3062039"/>
            <a:chExt cx="6340197" cy="1636848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258900" y="3062039"/>
              <a:ext cx="634019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8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土足のまま入らないで</a:t>
              </a:r>
              <a:endParaRPr lang="en-US" altLang="ja-JP" sz="48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939376" y="3929446"/>
              <a:ext cx="497924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No shoes allowed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414045" y="5323076"/>
            <a:ext cx="403187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土足のまま</a:t>
            </a:r>
            <a:endParaRPr lang="en-US" altLang="ja-JP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入らないで</a:t>
            </a:r>
            <a:endParaRPr lang="en-US" altLang="ja-JP" sz="6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81FFA14-2DF2-24CC-FB42-7855B9CE666D}"/>
              </a:ext>
            </a:extLst>
          </p:cNvPr>
          <p:cNvSpPr txBox="1"/>
          <p:nvPr/>
        </p:nvSpPr>
        <p:spPr>
          <a:xfrm rot="10800000">
            <a:off x="378250" y="2716795"/>
            <a:ext cx="403187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土足のまま</a:t>
            </a:r>
            <a:endParaRPr lang="en-US" altLang="ja-JP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入らないで</a:t>
            </a:r>
            <a:endParaRPr lang="en-US" altLang="ja-JP" sz="6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15C19AAD-0408-55F8-E1DD-4D4151A8D543}"/>
              </a:ext>
            </a:extLst>
          </p:cNvPr>
          <p:cNvGrpSpPr/>
          <p:nvPr/>
        </p:nvGrpSpPr>
        <p:grpSpPr>
          <a:xfrm>
            <a:off x="351130" y="5328262"/>
            <a:ext cx="1863842" cy="1863842"/>
            <a:chOff x="767810" y="939799"/>
            <a:chExt cx="2412166" cy="2412166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92157C15-AFA9-F75D-B151-321C6A34AFFE}"/>
                </a:ext>
              </a:extLst>
            </p:cNvPr>
            <p:cNvGrpSpPr/>
            <p:nvPr/>
          </p:nvGrpSpPr>
          <p:grpSpPr>
            <a:xfrm>
              <a:off x="767810" y="939799"/>
              <a:ext cx="2412166" cy="2412166"/>
              <a:chOff x="643930" y="806730"/>
              <a:chExt cx="2735056" cy="2735056"/>
            </a:xfrm>
          </p:grpSpPr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0BEBD162-B07D-3F0B-D8A4-71FBE6B21416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四角形: 角を丸くする 40">
                <a:extLst>
                  <a:ext uri="{FF2B5EF4-FFF2-40B4-BE49-F238E27FC236}">
                    <a16:creationId xmlns:a16="http://schemas.microsoft.com/office/drawing/2014/main" id="{1A091855-6566-E3AE-E4E6-05EF38041D41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2437318A-4DAB-5AA3-C288-733775A487FA}"/>
                </a:ext>
              </a:extLst>
            </p:cNvPr>
            <p:cNvSpPr/>
            <p:nvPr/>
          </p:nvSpPr>
          <p:spPr bwMode="auto">
            <a:xfrm>
              <a:off x="837450" y="10094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A5B2C409-CA68-0FF6-5C61-4D26D9C44BBE}"/>
                </a:ext>
              </a:extLst>
            </p:cNvPr>
            <p:cNvSpPr/>
            <p:nvPr/>
          </p:nvSpPr>
          <p:spPr bwMode="auto">
            <a:xfrm>
              <a:off x="898754" y="10754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9CFABBEF-B54E-DCED-7213-E90D774C90B1}"/>
                </a:ext>
              </a:extLst>
            </p:cNvPr>
            <p:cNvGrpSpPr/>
            <p:nvPr/>
          </p:nvGrpSpPr>
          <p:grpSpPr>
            <a:xfrm>
              <a:off x="1220828" y="1223755"/>
              <a:ext cx="1503016" cy="1848908"/>
              <a:chOff x="-152241" y="-45836"/>
              <a:chExt cx="4670098" cy="5744836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5AB4F99D-AD08-65B6-4E22-15ED966AA76A}"/>
                  </a:ext>
                </a:extLst>
              </p:cNvPr>
              <p:cNvSpPr/>
              <p:nvPr/>
            </p:nvSpPr>
            <p:spPr bwMode="auto">
              <a:xfrm>
                <a:off x="-152241" y="933025"/>
                <a:ext cx="1738190" cy="4765975"/>
              </a:xfrm>
              <a:custGeom>
                <a:avLst/>
                <a:gdLst>
                  <a:gd name="connsiteX0" fmla="*/ 414674 w 1907486"/>
                  <a:gd name="connsiteY0" fmla="*/ 3558748 h 4765974"/>
                  <a:gd name="connsiteX1" fmla="*/ 1605000 w 1907486"/>
                  <a:gd name="connsiteY1" fmla="*/ 3558748 h 4765974"/>
                  <a:gd name="connsiteX2" fmla="*/ 1605000 w 1907486"/>
                  <a:gd name="connsiteY2" fmla="*/ 4200765 h 4765974"/>
                  <a:gd name="connsiteX3" fmla="*/ 1009837 w 1907486"/>
                  <a:gd name="connsiteY3" fmla="*/ 4765974 h 4765974"/>
                  <a:gd name="connsiteX4" fmla="*/ 414674 w 1907486"/>
                  <a:gd name="connsiteY4" fmla="*/ 4200765 h 4765974"/>
                  <a:gd name="connsiteX5" fmla="*/ 1066342 w 1907486"/>
                  <a:gd name="connsiteY5" fmla="*/ 143 h 4765974"/>
                  <a:gd name="connsiteX6" fmla="*/ 1162547 w 1907486"/>
                  <a:gd name="connsiteY6" fmla="*/ 6194 h 4765974"/>
                  <a:gd name="connsiteX7" fmla="*/ 1884138 w 1907486"/>
                  <a:gd name="connsiteY7" fmla="*/ 1722830 h 4765974"/>
                  <a:gd name="connsiteX8" fmla="*/ 1729746 w 1907486"/>
                  <a:gd name="connsiteY8" fmla="*/ 2326061 h 4765974"/>
                  <a:gd name="connsiteX9" fmla="*/ 1680985 w 1907486"/>
                  <a:gd name="connsiteY9" fmla="*/ 2786112 h 4765974"/>
                  <a:gd name="connsiteX10" fmla="*/ 1667178 w 1907486"/>
                  <a:gd name="connsiteY10" fmla="*/ 3114395 h 4765974"/>
                  <a:gd name="connsiteX11" fmla="*/ 1657862 w 1907486"/>
                  <a:gd name="connsiteY11" fmla="*/ 3364918 h 4765974"/>
                  <a:gd name="connsiteX12" fmla="*/ 356977 w 1907486"/>
                  <a:gd name="connsiteY12" fmla="*/ 3364918 h 4765974"/>
                  <a:gd name="connsiteX13" fmla="*/ 98917 w 1907486"/>
                  <a:gd name="connsiteY13" fmla="*/ 2466436 h 4765974"/>
                  <a:gd name="connsiteX14" fmla="*/ 98932 w 1907486"/>
                  <a:gd name="connsiteY14" fmla="*/ 2466433 h 4765974"/>
                  <a:gd name="connsiteX15" fmla="*/ 65500 w 1907486"/>
                  <a:gd name="connsiteY15" fmla="*/ 2350982 h 4765974"/>
                  <a:gd name="connsiteX16" fmla="*/ 23348 w 1907486"/>
                  <a:gd name="connsiteY16" fmla="*/ 1445116 h 4765974"/>
                  <a:gd name="connsiteX17" fmla="*/ 970798 w 1907486"/>
                  <a:gd name="connsiteY17" fmla="*/ 10265 h 4765974"/>
                  <a:gd name="connsiteX18" fmla="*/ 1066342 w 1907486"/>
                  <a:gd name="connsiteY18" fmla="*/ 143 h 4765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7486" h="4765974">
                    <a:moveTo>
                      <a:pt x="414674" y="3558748"/>
                    </a:moveTo>
                    <a:lnTo>
                      <a:pt x="1605000" y="3558748"/>
                    </a:lnTo>
                    <a:lnTo>
                      <a:pt x="1605000" y="4200765"/>
                    </a:lnTo>
                    <a:cubicBezTo>
                      <a:pt x="1605000" y="4512921"/>
                      <a:pt x="1338537" y="4765974"/>
                      <a:pt x="1009837" y="4765974"/>
                    </a:cubicBezTo>
                    <a:cubicBezTo>
                      <a:pt x="681138" y="4765974"/>
                      <a:pt x="414674" y="4512921"/>
                      <a:pt x="414674" y="4200765"/>
                    </a:cubicBezTo>
                    <a:close/>
                    <a:moveTo>
                      <a:pt x="1066342" y="143"/>
                    </a:moveTo>
                    <a:cubicBezTo>
                      <a:pt x="1098332" y="-575"/>
                      <a:pt x="1130432" y="1401"/>
                      <a:pt x="1162547" y="6194"/>
                    </a:cubicBezTo>
                    <a:cubicBezTo>
                      <a:pt x="1676390" y="82884"/>
                      <a:pt x="1999457" y="851446"/>
                      <a:pt x="1884138" y="1722830"/>
                    </a:cubicBezTo>
                    <a:cubicBezTo>
                      <a:pt x="1855308" y="1940675"/>
                      <a:pt x="1762832" y="2139510"/>
                      <a:pt x="1729746" y="2326061"/>
                    </a:cubicBezTo>
                    <a:cubicBezTo>
                      <a:pt x="1696662" y="2512612"/>
                      <a:pt x="1692303" y="2553399"/>
                      <a:pt x="1680985" y="2786112"/>
                    </a:cubicBezTo>
                    <a:cubicBezTo>
                      <a:pt x="1675326" y="2902469"/>
                      <a:pt x="1671077" y="3009587"/>
                      <a:pt x="1667178" y="3114395"/>
                    </a:cubicBezTo>
                    <a:lnTo>
                      <a:pt x="1657862" y="3364918"/>
                    </a:lnTo>
                    <a:lnTo>
                      <a:pt x="356977" y="3364918"/>
                    </a:lnTo>
                    <a:lnTo>
                      <a:pt x="98917" y="2466436"/>
                    </a:lnTo>
                    <a:lnTo>
                      <a:pt x="98932" y="2466433"/>
                    </a:lnTo>
                    <a:lnTo>
                      <a:pt x="65500" y="2350982"/>
                    </a:lnTo>
                    <a:cubicBezTo>
                      <a:pt x="-1493" y="2084194"/>
                      <a:pt x="-19896" y="1771885"/>
                      <a:pt x="23348" y="1445116"/>
                    </a:cubicBezTo>
                    <a:cubicBezTo>
                      <a:pt x="124253" y="682656"/>
                      <a:pt x="527362" y="94112"/>
                      <a:pt x="970798" y="10265"/>
                    </a:cubicBezTo>
                    <a:cubicBezTo>
                      <a:pt x="1002472" y="4276"/>
                      <a:pt x="1034352" y="862"/>
                      <a:pt x="1066342" y="14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34D3331D-D1FF-CD3F-A4EB-8491F49A16BC}"/>
                  </a:ext>
                </a:extLst>
              </p:cNvPr>
              <p:cNvSpPr/>
              <p:nvPr/>
            </p:nvSpPr>
            <p:spPr bwMode="auto">
              <a:xfrm flipH="1">
                <a:off x="2779667" y="-45836"/>
                <a:ext cx="1738190" cy="4765975"/>
              </a:xfrm>
              <a:custGeom>
                <a:avLst/>
                <a:gdLst>
                  <a:gd name="connsiteX0" fmla="*/ 414674 w 1907486"/>
                  <a:gd name="connsiteY0" fmla="*/ 3558748 h 4765974"/>
                  <a:gd name="connsiteX1" fmla="*/ 1605000 w 1907486"/>
                  <a:gd name="connsiteY1" fmla="*/ 3558748 h 4765974"/>
                  <a:gd name="connsiteX2" fmla="*/ 1605000 w 1907486"/>
                  <a:gd name="connsiteY2" fmla="*/ 4200765 h 4765974"/>
                  <a:gd name="connsiteX3" fmla="*/ 1009837 w 1907486"/>
                  <a:gd name="connsiteY3" fmla="*/ 4765974 h 4765974"/>
                  <a:gd name="connsiteX4" fmla="*/ 414674 w 1907486"/>
                  <a:gd name="connsiteY4" fmla="*/ 4200765 h 4765974"/>
                  <a:gd name="connsiteX5" fmla="*/ 1066342 w 1907486"/>
                  <a:gd name="connsiteY5" fmla="*/ 143 h 4765974"/>
                  <a:gd name="connsiteX6" fmla="*/ 1162547 w 1907486"/>
                  <a:gd name="connsiteY6" fmla="*/ 6194 h 4765974"/>
                  <a:gd name="connsiteX7" fmla="*/ 1884138 w 1907486"/>
                  <a:gd name="connsiteY7" fmla="*/ 1722830 h 4765974"/>
                  <a:gd name="connsiteX8" fmla="*/ 1729746 w 1907486"/>
                  <a:gd name="connsiteY8" fmla="*/ 2326061 h 4765974"/>
                  <a:gd name="connsiteX9" fmla="*/ 1680985 w 1907486"/>
                  <a:gd name="connsiteY9" fmla="*/ 2786112 h 4765974"/>
                  <a:gd name="connsiteX10" fmla="*/ 1667178 w 1907486"/>
                  <a:gd name="connsiteY10" fmla="*/ 3114395 h 4765974"/>
                  <a:gd name="connsiteX11" fmla="*/ 1657862 w 1907486"/>
                  <a:gd name="connsiteY11" fmla="*/ 3364918 h 4765974"/>
                  <a:gd name="connsiteX12" fmla="*/ 356977 w 1907486"/>
                  <a:gd name="connsiteY12" fmla="*/ 3364918 h 4765974"/>
                  <a:gd name="connsiteX13" fmla="*/ 98917 w 1907486"/>
                  <a:gd name="connsiteY13" fmla="*/ 2466436 h 4765974"/>
                  <a:gd name="connsiteX14" fmla="*/ 98932 w 1907486"/>
                  <a:gd name="connsiteY14" fmla="*/ 2466433 h 4765974"/>
                  <a:gd name="connsiteX15" fmla="*/ 65500 w 1907486"/>
                  <a:gd name="connsiteY15" fmla="*/ 2350982 h 4765974"/>
                  <a:gd name="connsiteX16" fmla="*/ 23348 w 1907486"/>
                  <a:gd name="connsiteY16" fmla="*/ 1445116 h 4765974"/>
                  <a:gd name="connsiteX17" fmla="*/ 970798 w 1907486"/>
                  <a:gd name="connsiteY17" fmla="*/ 10265 h 4765974"/>
                  <a:gd name="connsiteX18" fmla="*/ 1066342 w 1907486"/>
                  <a:gd name="connsiteY18" fmla="*/ 143 h 4765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7486" h="4765974">
                    <a:moveTo>
                      <a:pt x="414674" y="3558748"/>
                    </a:moveTo>
                    <a:lnTo>
                      <a:pt x="1605000" y="3558748"/>
                    </a:lnTo>
                    <a:lnTo>
                      <a:pt x="1605000" y="4200765"/>
                    </a:lnTo>
                    <a:cubicBezTo>
                      <a:pt x="1605000" y="4512921"/>
                      <a:pt x="1338537" y="4765974"/>
                      <a:pt x="1009837" y="4765974"/>
                    </a:cubicBezTo>
                    <a:cubicBezTo>
                      <a:pt x="681138" y="4765974"/>
                      <a:pt x="414674" y="4512921"/>
                      <a:pt x="414674" y="4200765"/>
                    </a:cubicBezTo>
                    <a:close/>
                    <a:moveTo>
                      <a:pt x="1066342" y="143"/>
                    </a:moveTo>
                    <a:cubicBezTo>
                      <a:pt x="1098332" y="-575"/>
                      <a:pt x="1130432" y="1401"/>
                      <a:pt x="1162547" y="6194"/>
                    </a:cubicBezTo>
                    <a:cubicBezTo>
                      <a:pt x="1676390" y="82884"/>
                      <a:pt x="1999457" y="851446"/>
                      <a:pt x="1884138" y="1722830"/>
                    </a:cubicBezTo>
                    <a:cubicBezTo>
                      <a:pt x="1855308" y="1940675"/>
                      <a:pt x="1762832" y="2139510"/>
                      <a:pt x="1729746" y="2326061"/>
                    </a:cubicBezTo>
                    <a:cubicBezTo>
                      <a:pt x="1696662" y="2512612"/>
                      <a:pt x="1692303" y="2553399"/>
                      <a:pt x="1680985" y="2786112"/>
                    </a:cubicBezTo>
                    <a:cubicBezTo>
                      <a:pt x="1675326" y="2902469"/>
                      <a:pt x="1671077" y="3009587"/>
                      <a:pt x="1667178" y="3114395"/>
                    </a:cubicBezTo>
                    <a:lnTo>
                      <a:pt x="1657862" y="3364918"/>
                    </a:lnTo>
                    <a:lnTo>
                      <a:pt x="356977" y="3364918"/>
                    </a:lnTo>
                    <a:lnTo>
                      <a:pt x="98917" y="2466436"/>
                    </a:lnTo>
                    <a:lnTo>
                      <a:pt x="98932" y="2466433"/>
                    </a:lnTo>
                    <a:lnTo>
                      <a:pt x="65500" y="2350982"/>
                    </a:lnTo>
                    <a:cubicBezTo>
                      <a:pt x="-1493" y="2084194"/>
                      <a:pt x="-19896" y="1771885"/>
                      <a:pt x="23348" y="1445116"/>
                    </a:cubicBezTo>
                    <a:cubicBezTo>
                      <a:pt x="124253" y="682656"/>
                      <a:pt x="527362" y="94112"/>
                      <a:pt x="970798" y="10265"/>
                    </a:cubicBezTo>
                    <a:cubicBezTo>
                      <a:pt x="1002472" y="4276"/>
                      <a:pt x="1034352" y="862"/>
                      <a:pt x="1066342" y="14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ED13DD8E-BB68-DC27-E194-C085A3DB7B72}"/>
              </a:ext>
            </a:extLst>
          </p:cNvPr>
          <p:cNvGrpSpPr/>
          <p:nvPr/>
        </p:nvGrpSpPr>
        <p:grpSpPr>
          <a:xfrm rot="10800000">
            <a:off x="4634371" y="2847352"/>
            <a:ext cx="1863842" cy="1863842"/>
            <a:chOff x="767810" y="939799"/>
            <a:chExt cx="2412166" cy="2412166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C29F2232-831C-114D-47B2-A5137C294AA4}"/>
                </a:ext>
              </a:extLst>
            </p:cNvPr>
            <p:cNvGrpSpPr/>
            <p:nvPr/>
          </p:nvGrpSpPr>
          <p:grpSpPr>
            <a:xfrm>
              <a:off x="767810" y="939799"/>
              <a:ext cx="2412166" cy="2412166"/>
              <a:chOff x="643930" y="806730"/>
              <a:chExt cx="2735056" cy="2735056"/>
            </a:xfrm>
          </p:grpSpPr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EC5B5209-0A69-6573-31A7-E7B0C32EC82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35D92FA9-2FA7-F9ED-0912-C7A1C8DA29A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93F945BC-E860-39F8-6E1F-8F9930B1187C}"/>
                </a:ext>
              </a:extLst>
            </p:cNvPr>
            <p:cNvSpPr/>
            <p:nvPr/>
          </p:nvSpPr>
          <p:spPr bwMode="auto">
            <a:xfrm>
              <a:off x="837450" y="10094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613D99DB-A373-9F6F-7A05-988E0B11CB68}"/>
                </a:ext>
              </a:extLst>
            </p:cNvPr>
            <p:cNvSpPr/>
            <p:nvPr/>
          </p:nvSpPr>
          <p:spPr bwMode="auto">
            <a:xfrm>
              <a:off x="898754" y="10754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DBD1BEA7-1A82-E32D-174E-B6A57DD3BB1A}"/>
                </a:ext>
              </a:extLst>
            </p:cNvPr>
            <p:cNvGrpSpPr/>
            <p:nvPr/>
          </p:nvGrpSpPr>
          <p:grpSpPr>
            <a:xfrm>
              <a:off x="1220828" y="1223755"/>
              <a:ext cx="1503016" cy="1848908"/>
              <a:chOff x="-152241" y="-45836"/>
              <a:chExt cx="4670098" cy="5744836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A8A9CCF1-85A5-427A-2355-9F87FB3301B0}"/>
                  </a:ext>
                </a:extLst>
              </p:cNvPr>
              <p:cNvSpPr/>
              <p:nvPr/>
            </p:nvSpPr>
            <p:spPr bwMode="auto">
              <a:xfrm>
                <a:off x="-152241" y="933025"/>
                <a:ext cx="1738190" cy="4765975"/>
              </a:xfrm>
              <a:custGeom>
                <a:avLst/>
                <a:gdLst>
                  <a:gd name="connsiteX0" fmla="*/ 414674 w 1907486"/>
                  <a:gd name="connsiteY0" fmla="*/ 3558748 h 4765974"/>
                  <a:gd name="connsiteX1" fmla="*/ 1605000 w 1907486"/>
                  <a:gd name="connsiteY1" fmla="*/ 3558748 h 4765974"/>
                  <a:gd name="connsiteX2" fmla="*/ 1605000 w 1907486"/>
                  <a:gd name="connsiteY2" fmla="*/ 4200765 h 4765974"/>
                  <a:gd name="connsiteX3" fmla="*/ 1009837 w 1907486"/>
                  <a:gd name="connsiteY3" fmla="*/ 4765974 h 4765974"/>
                  <a:gd name="connsiteX4" fmla="*/ 414674 w 1907486"/>
                  <a:gd name="connsiteY4" fmla="*/ 4200765 h 4765974"/>
                  <a:gd name="connsiteX5" fmla="*/ 1066342 w 1907486"/>
                  <a:gd name="connsiteY5" fmla="*/ 143 h 4765974"/>
                  <a:gd name="connsiteX6" fmla="*/ 1162547 w 1907486"/>
                  <a:gd name="connsiteY6" fmla="*/ 6194 h 4765974"/>
                  <a:gd name="connsiteX7" fmla="*/ 1884138 w 1907486"/>
                  <a:gd name="connsiteY7" fmla="*/ 1722830 h 4765974"/>
                  <a:gd name="connsiteX8" fmla="*/ 1729746 w 1907486"/>
                  <a:gd name="connsiteY8" fmla="*/ 2326061 h 4765974"/>
                  <a:gd name="connsiteX9" fmla="*/ 1680985 w 1907486"/>
                  <a:gd name="connsiteY9" fmla="*/ 2786112 h 4765974"/>
                  <a:gd name="connsiteX10" fmla="*/ 1667178 w 1907486"/>
                  <a:gd name="connsiteY10" fmla="*/ 3114395 h 4765974"/>
                  <a:gd name="connsiteX11" fmla="*/ 1657862 w 1907486"/>
                  <a:gd name="connsiteY11" fmla="*/ 3364918 h 4765974"/>
                  <a:gd name="connsiteX12" fmla="*/ 356977 w 1907486"/>
                  <a:gd name="connsiteY12" fmla="*/ 3364918 h 4765974"/>
                  <a:gd name="connsiteX13" fmla="*/ 98917 w 1907486"/>
                  <a:gd name="connsiteY13" fmla="*/ 2466436 h 4765974"/>
                  <a:gd name="connsiteX14" fmla="*/ 98932 w 1907486"/>
                  <a:gd name="connsiteY14" fmla="*/ 2466433 h 4765974"/>
                  <a:gd name="connsiteX15" fmla="*/ 65500 w 1907486"/>
                  <a:gd name="connsiteY15" fmla="*/ 2350982 h 4765974"/>
                  <a:gd name="connsiteX16" fmla="*/ 23348 w 1907486"/>
                  <a:gd name="connsiteY16" fmla="*/ 1445116 h 4765974"/>
                  <a:gd name="connsiteX17" fmla="*/ 970798 w 1907486"/>
                  <a:gd name="connsiteY17" fmla="*/ 10265 h 4765974"/>
                  <a:gd name="connsiteX18" fmla="*/ 1066342 w 1907486"/>
                  <a:gd name="connsiteY18" fmla="*/ 143 h 4765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7486" h="4765974">
                    <a:moveTo>
                      <a:pt x="414674" y="3558748"/>
                    </a:moveTo>
                    <a:lnTo>
                      <a:pt x="1605000" y="3558748"/>
                    </a:lnTo>
                    <a:lnTo>
                      <a:pt x="1605000" y="4200765"/>
                    </a:lnTo>
                    <a:cubicBezTo>
                      <a:pt x="1605000" y="4512921"/>
                      <a:pt x="1338537" y="4765974"/>
                      <a:pt x="1009837" y="4765974"/>
                    </a:cubicBezTo>
                    <a:cubicBezTo>
                      <a:pt x="681138" y="4765974"/>
                      <a:pt x="414674" y="4512921"/>
                      <a:pt x="414674" y="4200765"/>
                    </a:cubicBezTo>
                    <a:close/>
                    <a:moveTo>
                      <a:pt x="1066342" y="143"/>
                    </a:moveTo>
                    <a:cubicBezTo>
                      <a:pt x="1098332" y="-575"/>
                      <a:pt x="1130432" y="1401"/>
                      <a:pt x="1162547" y="6194"/>
                    </a:cubicBezTo>
                    <a:cubicBezTo>
                      <a:pt x="1676390" y="82884"/>
                      <a:pt x="1999457" y="851446"/>
                      <a:pt x="1884138" y="1722830"/>
                    </a:cubicBezTo>
                    <a:cubicBezTo>
                      <a:pt x="1855308" y="1940675"/>
                      <a:pt x="1762832" y="2139510"/>
                      <a:pt x="1729746" y="2326061"/>
                    </a:cubicBezTo>
                    <a:cubicBezTo>
                      <a:pt x="1696662" y="2512612"/>
                      <a:pt x="1692303" y="2553399"/>
                      <a:pt x="1680985" y="2786112"/>
                    </a:cubicBezTo>
                    <a:cubicBezTo>
                      <a:pt x="1675326" y="2902469"/>
                      <a:pt x="1671077" y="3009587"/>
                      <a:pt x="1667178" y="3114395"/>
                    </a:cubicBezTo>
                    <a:lnTo>
                      <a:pt x="1657862" y="3364918"/>
                    </a:lnTo>
                    <a:lnTo>
                      <a:pt x="356977" y="3364918"/>
                    </a:lnTo>
                    <a:lnTo>
                      <a:pt x="98917" y="2466436"/>
                    </a:lnTo>
                    <a:lnTo>
                      <a:pt x="98932" y="2466433"/>
                    </a:lnTo>
                    <a:lnTo>
                      <a:pt x="65500" y="2350982"/>
                    </a:lnTo>
                    <a:cubicBezTo>
                      <a:pt x="-1493" y="2084194"/>
                      <a:pt x="-19896" y="1771885"/>
                      <a:pt x="23348" y="1445116"/>
                    </a:cubicBezTo>
                    <a:cubicBezTo>
                      <a:pt x="124253" y="682656"/>
                      <a:pt x="527362" y="94112"/>
                      <a:pt x="970798" y="10265"/>
                    </a:cubicBezTo>
                    <a:cubicBezTo>
                      <a:pt x="1002472" y="4276"/>
                      <a:pt x="1034352" y="862"/>
                      <a:pt x="1066342" y="14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F393648F-C159-A664-1B79-AE0E14121E12}"/>
                  </a:ext>
                </a:extLst>
              </p:cNvPr>
              <p:cNvSpPr/>
              <p:nvPr/>
            </p:nvSpPr>
            <p:spPr bwMode="auto">
              <a:xfrm flipH="1">
                <a:off x="2779667" y="-45836"/>
                <a:ext cx="1738190" cy="4765975"/>
              </a:xfrm>
              <a:custGeom>
                <a:avLst/>
                <a:gdLst>
                  <a:gd name="connsiteX0" fmla="*/ 414674 w 1907486"/>
                  <a:gd name="connsiteY0" fmla="*/ 3558748 h 4765974"/>
                  <a:gd name="connsiteX1" fmla="*/ 1605000 w 1907486"/>
                  <a:gd name="connsiteY1" fmla="*/ 3558748 h 4765974"/>
                  <a:gd name="connsiteX2" fmla="*/ 1605000 w 1907486"/>
                  <a:gd name="connsiteY2" fmla="*/ 4200765 h 4765974"/>
                  <a:gd name="connsiteX3" fmla="*/ 1009837 w 1907486"/>
                  <a:gd name="connsiteY3" fmla="*/ 4765974 h 4765974"/>
                  <a:gd name="connsiteX4" fmla="*/ 414674 w 1907486"/>
                  <a:gd name="connsiteY4" fmla="*/ 4200765 h 4765974"/>
                  <a:gd name="connsiteX5" fmla="*/ 1066342 w 1907486"/>
                  <a:gd name="connsiteY5" fmla="*/ 143 h 4765974"/>
                  <a:gd name="connsiteX6" fmla="*/ 1162547 w 1907486"/>
                  <a:gd name="connsiteY6" fmla="*/ 6194 h 4765974"/>
                  <a:gd name="connsiteX7" fmla="*/ 1884138 w 1907486"/>
                  <a:gd name="connsiteY7" fmla="*/ 1722830 h 4765974"/>
                  <a:gd name="connsiteX8" fmla="*/ 1729746 w 1907486"/>
                  <a:gd name="connsiteY8" fmla="*/ 2326061 h 4765974"/>
                  <a:gd name="connsiteX9" fmla="*/ 1680985 w 1907486"/>
                  <a:gd name="connsiteY9" fmla="*/ 2786112 h 4765974"/>
                  <a:gd name="connsiteX10" fmla="*/ 1667178 w 1907486"/>
                  <a:gd name="connsiteY10" fmla="*/ 3114395 h 4765974"/>
                  <a:gd name="connsiteX11" fmla="*/ 1657862 w 1907486"/>
                  <a:gd name="connsiteY11" fmla="*/ 3364918 h 4765974"/>
                  <a:gd name="connsiteX12" fmla="*/ 356977 w 1907486"/>
                  <a:gd name="connsiteY12" fmla="*/ 3364918 h 4765974"/>
                  <a:gd name="connsiteX13" fmla="*/ 98917 w 1907486"/>
                  <a:gd name="connsiteY13" fmla="*/ 2466436 h 4765974"/>
                  <a:gd name="connsiteX14" fmla="*/ 98932 w 1907486"/>
                  <a:gd name="connsiteY14" fmla="*/ 2466433 h 4765974"/>
                  <a:gd name="connsiteX15" fmla="*/ 65500 w 1907486"/>
                  <a:gd name="connsiteY15" fmla="*/ 2350982 h 4765974"/>
                  <a:gd name="connsiteX16" fmla="*/ 23348 w 1907486"/>
                  <a:gd name="connsiteY16" fmla="*/ 1445116 h 4765974"/>
                  <a:gd name="connsiteX17" fmla="*/ 970798 w 1907486"/>
                  <a:gd name="connsiteY17" fmla="*/ 10265 h 4765974"/>
                  <a:gd name="connsiteX18" fmla="*/ 1066342 w 1907486"/>
                  <a:gd name="connsiteY18" fmla="*/ 143 h 4765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7486" h="4765974">
                    <a:moveTo>
                      <a:pt x="414674" y="3558748"/>
                    </a:moveTo>
                    <a:lnTo>
                      <a:pt x="1605000" y="3558748"/>
                    </a:lnTo>
                    <a:lnTo>
                      <a:pt x="1605000" y="4200765"/>
                    </a:lnTo>
                    <a:cubicBezTo>
                      <a:pt x="1605000" y="4512921"/>
                      <a:pt x="1338537" y="4765974"/>
                      <a:pt x="1009837" y="4765974"/>
                    </a:cubicBezTo>
                    <a:cubicBezTo>
                      <a:pt x="681138" y="4765974"/>
                      <a:pt x="414674" y="4512921"/>
                      <a:pt x="414674" y="4200765"/>
                    </a:cubicBezTo>
                    <a:close/>
                    <a:moveTo>
                      <a:pt x="1066342" y="143"/>
                    </a:moveTo>
                    <a:cubicBezTo>
                      <a:pt x="1098332" y="-575"/>
                      <a:pt x="1130432" y="1401"/>
                      <a:pt x="1162547" y="6194"/>
                    </a:cubicBezTo>
                    <a:cubicBezTo>
                      <a:pt x="1676390" y="82884"/>
                      <a:pt x="1999457" y="851446"/>
                      <a:pt x="1884138" y="1722830"/>
                    </a:cubicBezTo>
                    <a:cubicBezTo>
                      <a:pt x="1855308" y="1940675"/>
                      <a:pt x="1762832" y="2139510"/>
                      <a:pt x="1729746" y="2326061"/>
                    </a:cubicBezTo>
                    <a:cubicBezTo>
                      <a:pt x="1696662" y="2512612"/>
                      <a:pt x="1692303" y="2553399"/>
                      <a:pt x="1680985" y="2786112"/>
                    </a:cubicBezTo>
                    <a:cubicBezTo>
                      <a:pt x="1675326" y="2902469"/>
                      <a:pt x="1671077" y="3009587"/>
                      <a:pt x="1667178" y="3114395"/>
                    </a:cubicBezTo>
                    <a:lnTo>
                      <a:pt x="1657862" y="3364918"/>
                    </a:lnTo>
                    <a:lnTo>
                      <a:pt x="356977" y="3364918"/>
                    </a:lnTo>
                    <a:lnTo>
                      <a:pt x="98917" y="2466436"/>
                    </a:lnTo>
                    <a:lnTo>
                      <a:pt x="98932" y="2466433"/>
                    </a:lnTo>
                    <a:lnTo>
                      <a:pt x="65500" y="2350982"/>
                    </a:lnTo>
                    <a:cubicBezTo>
                      <a:pt x="-1493" y="2084194"/>
                      <a:pt x="-19896" y="1771885"/>
                      <a:pt x="23348" y="1445116"/>
                    </a:cubicBezTo>
                    <a:cubicBezTo>
                      <a:pt x="124253" y="682656"/>
                      <a:pt x="527362" y="94112"/>
                      <a:pt x="970798" y="10265"/>
                    </a:cubicBezTo>
                    <a:cubicBezTo>
                      <a:pt x="1002472" y="4276"/>
                      <a:pt x="1034352" y="862"/>
                      <a:pt x="1066342" y="14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A70736DB-FBF8-78AD-1E20-435453462436}"/>
              </a:ext>
            </a:extLst>
          </p:cNvPr>
          <p:cNvSpPr/>
          <p:nvPr/>
        </p:nvSpPr>
        <p:spPr>
          <a:xfrm>
            <a:off x="1854658" y="5158740"/>
            <a:ext cx="4584242" cy="2097969"/>
          </a:xfrm>
          <a:custGeom>
            <a:avLst/>
            <a:gdLst>
              <a:gd name="connsiteX0" fmla="*/ 611069 w 4584242"/>
              <a:gd name="connsiteY0" fmla="*/ 0 h 2097969"/>
              <a:gd name="connsiteX1" fmla="*/ 4320695 w 4584242"/>
              <a:gd name="connsiteY1" fmla="*/ 0 h 2097969"/>
              <a:gd name="connsiteX2" fmla="*/ 4584242 w 4584242"/>
              <a:gd name="connsiteY2" fmla="*/ 263547 h 2097969"/>
              <a:gd name="connsiteX3" fmla="*/ 4584242 w 4584242"/>
              <a:gd name="connsiteY3" fmla="*/ 1834422 h 2097969"/>
              <a:gd name="connsiteX4" fmla="*/ 4320695 w 4584242"/>
              <a:gd name="connsiteY4" fmla="*/ 2097969 h 2097969"/>
              <a:gd name="connsiteX5" fmla="*/ 611069 w 4584242"/>
              <a:gd name="connsiteY5" fmla="*/ 2097969 h 2097969"/>
              <a:gd name="connsiteX6" fmla="*/ 347522 w 4584242"/>
              <a:gd name="connsiteY6" fmla="*/ 1834422 h 2097969"/>
              <a:gd name="connsiteX7" fmla="*/ 347522 w 4584242"/>
              <a:gd name="connsiteY7" fmla="*/ 769746 h 2097969"/>
              <a:gd name="connsiteX8" fmla="*/ 181167 w 4584242"/>
              <a:gd name="connsiteY8" fmla="*/ 822667 h 2097969"/>
              <a:gd name="connsiteX9" fmla="*/ 0 w 4584242"/>
              <a:gd name="connsiteY9" fmla="*/ 917561 h 2097969"/>
              <a:gd name="connsiteX10" fmla="*/ 273623 w 4584242"/>
              <a:gd name="connsiteY10" fmla="*/ 618519 h 2097969"/>
              <a:gd name="connsiteX11" fmla="*/ 347522 w 4584242"/>
              <a:gd name="connsiteY11" fmla="*/ 590917 h 2097969"/>
              <a:gd name="connsiteX12" fmla="*/ 347522 w 4584242"/>
              <a:gd name="connsiteY12" fmla="*/ 263547 h 2097969"/>
              <a:gd name="connsiteX13" fmla="*/ 611069 w 4584242"/>
              <a:gd name="connsiteY13" fmla="*/ 0 h 209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84242" h="2097969">
                <a:moveTo>
                  <a:pt x="611069" y="0"/>
                </a:moveTo>
                <a:lnTo>
                  <a:pt x="4320695" y="0"/>
                </a:lnTo>
                <a:cubicBezTo>
                  <a:pt x="4466248" y="0"/>
                  <a:pt x="4584242" y="117994"/>
                  <a:pt x="4584242" y="263547"/>
                </a:cubicBezTo>
                <a:lnTo>
                  <a:pt x="4584242" y="1834422"/>
                </a:lnTo>
                <a:cubicBezTo>
                  <a:pt x="4584242" y="1979975"/>
                  <a:pt x="4466248" y="2097969"/>
                  <a:pt x="4320695" y="2097969"/>
                </a:cubicBezTo>
                <a:lnTo>
                  <a:pt x="611069" y="2097969"/>
                </a:lnTo>
                <a:cubicBezTo>
                  <a:pt x="465516" y="2097969"/>
                  <a:pt x="347522" y="1979975"/>
                  <a:pt x="347522" y="1834422"/>
                </a:cubicBezTo>
                <a:lnTo>
                  <a:pt x="347522" y="769746"/>
                </a:lnTo>
                <a:lnTo>
                  <a:pt x="181167" y="822667"/>
                </a:lnTo>
                <a:cubicBezTo>
                  <a:pt x="113126" y="850476"/>
                  <a:pt x="52127" y="882255"/>
                  <a:pt x="0" y="917561"/>
                </a:cubicBezTo>
                <a:cubicBezTo>
                  <a:pt x="0" y="800778"/>
                  <a:pt x="104565" y="695050"/>
                  <a:pt x="273623" y="618519"/>
                </a:cubicBezTo>
                <a:lnTo>
                  <a:pt x="347522" y="590917"/>
                </a:lnTo>
                <a:lnTo>
                  <a:pt x="347522" y="263547"/>
                </a:lnTo>
                <a:cubicBezTo>
                  <a:pt x="347522" y="117994"/>
                  <a:pt x="465516" y="0"/>
                  <a:pt x="61106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EE71600-EC5A-F71A-8FA9-D2C672F7857A}"/>
              </a:ext>
            </a:extLst>
          </p:cNvPr>
          <p:cNvSpPr txBox="1"/>
          <p:nvPr/>
        </p:nvSpPr>
        <p:spPr>
          <a:xfrm>
            <a:off x="2495424" y="5459400"/>
            <a:ext cx="364715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土足のまま</a:t>
            </a:r>
            <a:endParaRPr lang="en-US" altLang="ja-JP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入らないで</a:t>
            </a:r>
            <a:endParaRPr lang="en-US" altLang="ja-JP" sz="54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CB197A18-441B-BE93-3BE4-4E7AC96E28F9}"/>
              </a:ext>
            </a:extLst>
          </p:cNvPr>
          <p:cNvSpPr/>
          <p:nvPr/>
        </p:nvSpPr>
        <p:spPr>
          <a:xfrm rot="10800000">
            <a:off x="419100" y="2649291"/>
            <a:ext cx="4584242" cy="2097969"/>
          </a:xfrm>
          <a:custGeom>
            <a:avLst/>
            <a:gdLst>
              <a:gd name="connsiteX0" fmla="*/ 611069 w 4584242"/>
              <a:gd name="connsiteY0" fmla="*/ 0 h 2097969"/>
              <a:gd name="connsiteX1" fmla="*/ 4320695 w 4584242"/>
              <a:gd name="connsiteY1" fmla="*/ 0 h 2097969"/>
              <a:gd name="connsiteX2" fmla="*/ 4584242 w 4584242"/>
              <a:gd name="connsiteY2" fmla="*/ 263547 h 2097969"/>
              <a:gd name="connsiteX3" fmla="*/ 4584242 w 4584242"/>
              <a:gd name="connsiteY3" fmla="*/ 1834422 h 2097969"/>
              <a:gd name="connsiteX4" fmla="*/ 4320695 w 4584242"/>
              <a:gd name="connsiteY4" fmla="*/ 2097969 h 2097969"/>
              <a:gd name="connsiteX5" fmla="*/ 611069 w 4584242"/>
              <a:gd name="connsiteY5" fmla="*/ 2097969 h 2097969"/>
              <a:gd name="connsiteX6" fmla="*/ 347522 w 4584242"/>
              <a:gd name="connsiteY6" fmla="*/ 1834422 h 2097969"/>
              <a:gd name="connsiteX7" fmla="*/ 347522 w 4584242"/>
              <a:gd name="connsiteY7" fmla="*/ 769746 h 2097969"/>
              <a:gd name="connsiteX8" fmla="*/ 181167 w 4584242"/>
              <a:gd name="connsiteY8" fmla="*/ 822667 h 2097969"/>
              <a:gd name="connsiteX9" fmla="*/ 0 w 4584242"/>
              <a:gd name="connsiteY9" fmla="*/ 917561 h 2097969"/>
              <a:gd name="connsiteX10" fmla="*/ 273623 w 4584242"/>
              <a:gd name="connsiteY10" fmla="*/ 618519 h 2097969"/>
              <a:gd name="connsiteX11" fmla="*/ 347522 w 4584242"/>
              <a:gd name="connsiteY11" fmla="*/ 590917 h 2097969"/>
              <a:gd name="connsiteX12" fmla="*/ 347522 w 4584242"/>
              <a:gd name="connsiteY12" fmla="*/ 263547 h 2097969"/>
              <a:gd name="connsiteX13" fmla="*/ 611069 w 4584242"/>
              <a:gd name="connsiteY13" fmla="*/ 0 h 209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84242" h="2097969">
                <a:moveTo>
                  <a:pt x="611069" y="0"/>
                </a:moveTo>
                <a:lnTo>
                  <a:pt x="4320695" y="0"/>
                </a:lnTo>
                <a:cubicBezTo>
                  <a:pt x="4466248" y="0"/>
                  <a:pt x="4584242" y="117994"/>
                  <a:pt x="4584242" y="263547"/>
                </a:cubicBezTo>
                <a:lnTo>
                  <a:pt x="4584242" y="1834422"/>
                </a:lnTo>
                <a:cubicBezTo>
                  <a:pt x="4584242" y="1979975"/>
                  <a:pt x="4466248" y="2097969"/>
                  <a:pt x="4320695" y="2097969"/>
                </a:cubicBezTo>
                <a:lnTo>
                  <a:pt x="611069" y="2097969"/>
                </a:lnTo>
                <a:cubicBezTo>
                  <a:pt x="465516" y="2097969"/>
                  <a:pt x="347522" y="1979975"/>
                  <a:pt x="347522" y="1834422"/>
                </a:cubicBezTo>
                <a:lnTo>
                  <a:pt x="347522" y="769746"/>
                </a:lnTo>
                <a:lnTo>
                  <a:pt x="181167" y="822667"/>
                </a:lnTo>
                <a:cubicBezTo>
                  <a:pt x="113126" y="850476"/>
                  <a:pt x="52127" y="882255"/>
                  <a:pt x="0" y="917561"/>
                </a:cubicBezTo>
                <a:cubicBezTo>
                  <a:pt x="0" y="800778"/>
                  <a:pt x="104565" y="695050"/>
                  <a:pt x="273623" y="618519"/>
                </a:cubicBezTo>
                <a:lnTo>
                  <a:pt x="347522" y="590917"/>
                </a:lnTo>
                <a:lnTo>
                  <a:pt x="347522" y="263547"/>
                </a:lnTo>
                <a:cubicBezTo>
                  <a:pt x="347522" y="117994"/>
                  <a:pt x="465516" y="0"/>
                  <a:pt x="61106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4E0C616-21C6-A849-A4CB-B11BAE2E6446}"/>
              </a:ext>
            </a:extLst>
          </p:cNvPr>
          <p:cNvSpPr txBox="1"/>
          <p:nvPr/>
        </p:nvSpPr>
        <p:spPr>
          <a:xfrm rot="10800000">
            <a:off x="730558" y="2722341"/>
            <a:ext cx="364715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土足のまま</a:t>
            </a:r>
            <a:endParaRPr lang="en-US" altLang="ja-JP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入らないで</a:t>
            </a:r>
            <a:endParaRPr lang="en-US" altLang="ja-JP" sz="54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C86B9AE2-303C-DC0B-ADF0-4FD5188628FE}"/>
              </a:ext>
            </a:extLst>
          </p:cNvPr>
          <p:cNvGrpSpPr/>
          <p:nvPr/>
        </p:nvGrpSpPr>
        <p:grpSpPr>
          <a:xfrm rot="10800000">
            <a:off x="5147098" y="2674355"/>
            <a:ext cx="1324804" cy="2047840"/>
            <a:chOff x="5772580" y="4347854"/>
            <a:chExt cx="1117287" cy="1727067"/>
          </a:xfrm>
        </p:grpSpPr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6B4C7841-07E1-7C99-9526-84F28C90ADFA}"/>
                </a:ext>
              </a:extLst>
            </p:cNvPr>
            <p:cNvSpPr/>
            <p:nvPr/>
          </p:nvSpPr>
          <p:spPr bwMode="auto">
            <a:xfrm>
              <a:off x="6425657" y="5743368"/>
              <a:ext cx="285049" cy="331553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A19378EC-F707-FC7C-F2F4-9BDF25476995}"/>
                </a:ext>
              </a:extLst>
            </p:cNvPr>
            <p:cNvSpPr/>
            <p:nvPr/>
          </p:nvSpPr>
          <p:spPr bwMode="auto">
            <a:xfrm>
              <a:off x="5951168" y="5743368"/>
              <a:ext cx="285049" cy="331553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D23E7185-23D7-751A-16E2-0D16FF662E80}"/>
                </a:ext>
              </a:extLst>
            </p:cNvPr>
            <p:cNvSpPr/>
            <p:nvPr/>
          </p:nvSpPr>
          <p:spPr bwMode="auto">
            <a:xfrm>
              <a:off x="5772580" y="4865717"/>
              <a:ext cx="1117287" cy="104724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BAEE6D45-99DB-65C2-5717-6F3A97A34BD2}"/>
                </a:ext>
              </a:extLst>
            </p:cNvPr>
            <p:cNvSpPr/>
            <p:nvPr/>
          </p:nvSpPr>
          <p:spPr bwMode="auto">
            <a:xfrm>
              <a:off x="5853100" y="4859956"/>
              <a:ext cx="956247" cy="1105105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1F91B1E7-B554-2652-8C11-45EACBA0CC57}"/>
                </a:ext>
              </a:extLst>
            </p:cNvPr>
            <p:cNvSpPr/>
            <p:nvPr/>
          </p:nvSpPr>
          <p:spPr bwMode="auto">
            <a:xfrm>
              <a:off x="5800739" y="4347854"/>
              <a:ext cx="1060969" cy="106096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9C22FCFF-1ACA-26C6-9747-CDDF969A63A2}"/>
                </a:ext>
              </a:extLst>
            </p:cNvPr>
            <p:cNvSpPr/>
            <p:nvPr/>
          </p:nvSpPr>
          <p:spPr bwMode="auto">
            <a:xfrm>
              <a:off x="6145656" y="4974403"/>
              <a:ext cx="371136" cy="328829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0D722A34-F532-6DCD-993E-8A2C7E06B76E}"/>
                </a:ext>
              </a:extLst>
            </p:cNvPr>
            <p:cNvSpPr/>
            <p:nvPr/>
          </p:nvSpPr>
          <p:spPr bwMode="auto">
            <a:xfrm>
              <a:off x="5853754" y="4764021"/>
              <a:ext cx="373538" cy="218784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87DA7F85-443E-ED81-1749-1381F1AF21AB}"/>
                </a:ext>
              </a:extLst>
            </p:cNvPr>
            <p:cNvSpPr/>
            <p:nvPr/>
          </p:nvSpPr>
          <p:spPr bwMode="auto">
            <a:xfrm>
              <a:off x="6413003" y="4764021"/>
              <a:ext cx="373538" cy="218784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60D16E84-1DE7-F22B-F7A6-7B28C0E0C7C4}"/>
                </a:ext>
              </a:extLst>
            </p:cNvPr>
            <p:cNvSpPr/>
            <p:nvPr/>
          </p:nvSpPr>
          <p:spPr bwMode="auto">
            <a:xfrm rot="5400000">
              <a:off x="5998361" y="4829095"/>
              <a:ext cx="90377" cy="86149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CE6E8723-2F71-8A58-DB2B-79F2AF8D1D4E}"/>
                </a:ext>
              </a:extLst>
            </p:cNvPr>
            <p:cNvSpPr/>
            <p:nvPr/>
          </p:nvSpPr>
          <p:spPr bwMode="auto">
            <a:xfrm rot="5400000">
              <a:off x="6557610" y="4829095"/>
              <a:ext cx="90377" cy="86149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60673485-804E-DF12-D485-FC206918AF33}"/>
              </a:ext>
            </a:extLst>
          </p:cNvPr>
          <p:cNvGrpSpPr/>
          <p:nvPr/>
        </p:nvGrpSpPr>
        <p:grpSpPr>
          <a:xfrm>
            <a:off x="439271" y="5203740"/>
            <a:ext cx="1324804" cy="2047840"/>
            <a:chOff x="5772580" y="4347854"/>
            <a:chExt cx="1117287" cy="1727067"/>
          </a:xfrm>
        </p:grpSpPr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34697D84-9FF8-BE3C-72E0-BA04B69E1E99}"/>
                </a:ext>
              </a:extLst>
            </p:cNvPr>
            <p:cNvSpPr/>
            <p:nvPr/>
          </p:nvSpPr>
          <p:spPr bwMode="auto">
            <a:xfrm>
              <a:off x="6425657" y="5743368"/>
              <a:ext cx="285049" cy="331553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D39140DB-704C-9747-8A8B-628FC4C24370}"/>
                </a:ext>
              </a:extLst>
            </p:cNvPr>
            <p:cNvSpPr/>
            <p:nvPr/>
          </p:nvSpPr>
          <p:spPr bwMode="auto">
            <a:xfrm>
              <a:off x="5951168" y="5743368"/>
              <a:ext cx="285049" cy="331553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5AA2EF79-2A36-6DCD-F6B3-F38DA00A6E3D}"/>
                </a:ext>
              </a:extLst>
            </p:cNvPr>
            <p:cNvSpPr/>
            <p:nvPr/>
          </p:nvSpPr>
          <p:spPr bwMode="auto">
            <a:xfrm>
              <a:off x="5772580" y="4865717"/>
              <a:ext cx="1117287" cy="104724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1D7423DC-1954-4517-0DFD-222DB842A7CB}"/>
                </a:ext>
              </a:extLst>
            </p:cNvPr>
            <p:cNvSpPr/>
            <p:nvPr/>
          </p:nvSpPr>
          <p:spPr bwMode="auto">
            <a:xfrm>
              <a:off x="5853100" y="4859956"/>
              <a:ext cx="956247" cy="1105105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E155C004-6F59-E912-A04A-1F46C227C1C4}"/>
                </a:ext>
              </a:extLst>
            </p:cNvPr>
            <p:cNvSpPr/>
            <p:nvPr/>
          </p:nvSpPr>
          <p:spPr bwMode="auto">
            <a:xfrm>
              <a:off x="5800739" y="4347854"/>
              <a:ext cx="1060969" cy="106096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30D539B9-B3FB-590C-E8DF-638FD1D1CCFC}"/>
                </a:ext>
              </a:extLst>
            </p:cNvPr>
            <p:cNvSpPr/>
            <p:nvPr/>
          </p:nvSpPr>
          <p:spPr bwMode="auto">
            <a:xfrm>
              <a:off x="6145656" y="4974403"/>
              <a:ext cx="371136" cy="328829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8A8BA75B-007C-3618-5BFB-5A514670DBE1}"/>
                </a:ext>
              </a:extLst>
            </p:cNvPr>
            <p:cNvSpPr/>
            <p:nvPr/>
          </p:nvSpPr>
          <p:spPr bwMode="auto">
            <a:xfrm>
              <a:off x="5853754" y="4764021"/>
              <a:ext cx="373538" cy="218784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C4929D3E-44B4-D8DA-C496-C964BEDCF659}"/>
                </a:ext>
              </a:extLst>
            </p:cNvPr>
            <p:cNvSpPr/>
            <p:nvPr/>
          </p:nvSpPr>
          <p:spPr bwMode="auto">
            <a:xfrm>
              <a:off x="6413003" y="4764021"/>
              <a:ext cx="373538" cy="218784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F3DE6192-2816-0D60-881C-A94F28785EFD}"/>
                </a:ext>
              </a:extLst>
            </p:cNvPr>
            <p:cNvSpPr/>
            <p:nvPr/>
          </p:nvSpPr>
          <p:spPr bwMode="auto">
            <a:xfrm rot="5400000">
              <a:off x="5998361" y="4821062"/>
              <a:ext cx="90377" cy="86149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24E3B627-2ED0-6E9A-99FE-7B047EBB75F9}"/>
                </a:ext>
              </a:extLst>
            </p:cNvPr>
            <p:cNvSpPr/>
            <p:nvPr/>
          </p:nvSpPr>
          <p:spPr bwMode="auto">
            <a:xfrm rot="5400000">
              <a:off x="6557610" y="4821062"/>
              <a:ext cx="90377" cy="86149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9954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5DB6DEA-DAB8-4113-D669-8FB1A4166E14}"/>
              </a:ext>
            </a:extLst>
          </p:cNvPr>
          <p:cNvGrpSpPr/>
          <p:nvPr/>
        </p:nvGrpSpPr>
        <p:grpSpPr>
          <a:xfrm>
            <a:off x="258905" y="5498576"/>
            <a:ext cx="6340197" cy="1488514"/>
            <a:chOff x="258905" y="2949113"/>
            <a:chExt cx="6340197" cy="1488514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2BAD8A5E-5E43-C52E-94EA-0220736ECD98}"/>
                </a:ext>
              </a:extLst>
            </p:cNvPr>
            <p:cNvSpPr txBox="1"/>
            <p:nvPr/>
          </p:nvSpPr>
          <p:spPr>
            <a:xfrm>
              <a:off x="258905" y="2949113"/>
              <a:ext cx="634019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8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土足のまま入らないで</a:t>
              </a:r>
              <a:endParaRPr lang="en-US" altLang="ja-JP" sz="48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327E852A-37B6-D828-C41B-DCD4009FE2A1}"/>
                </a:ext>
              </a:extLst>
            </p:cNvPr>
            <p:cNvSpPr txBox="1"/>
            <p:nvPr/>
          </p:nvSpPr>
          <p:spPr>
            <a:xfrm>
              <a:off x="939387" y="3668186"/>
              <a:ext cx="497924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No shoes allowed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EED5A607-EC65-C9BF-0FE3-1E04B1DDF034}"/>
              </a:ext>
            </a:extLst>
          </p:cNvPr>
          <p:cNvGrpSpPr/>
          <p:nvPr/>
        </p:nvGrpSpPr>
        <p:grpSpPr>
          <a:xfrm rot="10800000">
            <a:off x="258904" y="2832484"/>
            <a:ext cx="6340197" cy="1555203"/>
            <a:chOff x="258899" y="3062039"/>
            <a:chExt cx="6340197" cy="1555203"/>
          </a:xfrm>
        </p:grpSpPr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C67F2AC3-9FD2-81C1-F576-76C59BC380AC}"/>
                </a:ext>
              </a:extLst>
            </p:cNvPr>
            <p:cNvSpPr txBox="1"/>
            <p:nvPr/>
          </p:nvSpPr>
          <p:spPr>
            <a:xfrm>
              <a:off x="258899" y="3062039"/>
              <a:ext cx="634019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8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土足のまま入らないで</a:t>
              </a:r>
              <a:endParaRPr lang="en-US" altLang="ja-JP" sz="48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961A057E-3F14-7388-7746-09C967027C18}"/>
                </a:ext>
              </a:extLst>
            </p:cNvPr>
            <p:cNvSpPr txBox="1"/>
            <p:nvPr/>
          </p:nvSpPr>
          <p:spPr>
            <a:xfrm>
              <a:off x="939376" y="3847801"/>
              <a:ext cx="497924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No shoes allowed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238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3939BC6-B69A-CDC6-9F5A-5612C4F96E6B}"/>
              </a:ext>
            </a:extLst>
          </p:cNvPr>
          <p:cNvGrpSpPr/>
          <p:nvPr/>
        </p:nvGrpSpPr>
        <p:grpSpPr>
          <a:xfrm>
            <a:off x="228601" y="5172075"/>
            <a:ext cx="6400800" cy="2007201"/>
            <a:chOff x="228601" y="5172075"/>
            <a:chExt cx="6400800" cy="2007201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80D2A4DE-7022-7431-CBFD-562C91255F78}"/>
                </a:ext>
              </a:extLst>
            </p:cNvPr>
            <p:cNvSpPr/>
            <p:nvPr/>
          </p:nvSpPr>
          <p:spPr>
            <a:xfrm>
              <a:off x="228601" y="5172075"/>
              <a:ext cx="6400800" cy="2007201"/>
            </a:xfrm>
            <a:prstGeom prst="roundRect">
              <a:avLst>
                <a:gd name="adj" fmla="val 6389"/>
              </a:avLst>
            </a:pr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4DBA6696-1605-5192-E568-A9BBCB42E9CD}"/>
                </a:ext>
              </a:extLst>
            </p:cNvPr>
            <p:cNvSpPr txBox="1"/>
            <p:nvPr/>
          </p:nvSpPr>
          <p:spPr>
            <a:xfrm>
              <a:off x="258903" y="5839940"/>
              <a:ext cx="634019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土足のまま入らないで</a:t>
              </a:r>
              <a:endParaRPr lang="en-US" altLang="ja-JP" sz="48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A095ADBC-4FE7-FD5D-5EBF-2F99EDE96BE0}"/>
              </a:ext>
            </a:extLst>
          </p:cNvPr>
          <p:cNvGrpSpPr/>
          <p:nvPr/>
        </p:nvGrpSpPr>
        <p:grpSpPr>
          <a:xfrm rot="10800000">
            <a:off x="228601" y="2705100"/>
            <a:ext cx="6400800" cy="2007201"/>
            <a:chOff x="228601" y="5172075"/>
            <a:chExt cx="6400800" cy="2007201"/>
          </a:xfrm>
        </p:grpSpPr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E69535FC-A814-7870-7562-7516D200E632}"/>
                </a:ext>
              </a:extLst>
            </p:cNvPr>
            <p:cNvSpPr/>
            <p:nvPr/>
          </p:nvSpPr>
          <p:spPr>
            <a:xfrm>
              <a:off x="228601" y="5172075"/>
              <a:ext cx="6400800" cy="2007201"/>
            </a:xfrm>
            <a:prstGeom prst="roundRect">
              <a:avLst>
                <a:gd name="adj" fmla="val 6389"/>
              </a:avLst>
            </a:pr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54BCDA96-197C-D71B-4EC9-253F19AC8B65}"/>
                </a:ext>
              </a:extLst>
            </p:cNvPr>
            <p:cNvSpPr txBox="1"/>
            <p:nvPr/>
          </p:nvSpPr>
          <p:spPr>
            <a:xfrm>
              <a:off x="258902" y="5822292"/>
              <a:ext cx="634019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土足のまま入らないで</a:t>
              </a:r>
              <a:endParaRPr lang="en-US" altLang="ja-JP" sz="48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3331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602</TotalTime>
  <Words>60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std0147_土足のまま入らないで</dc:title>
  <dc:subject>std0147_土足のまま入らないで</dc:subject>
  <dc:creator>でじけろお</dc:creator>
  <cp:revision>1</cp:revision>
  <dcterms:created xsi:type="dcterms:W3CDTF">2018-05-20T00:31:01Z</dcterms:created>
  <dcterms:modified xsi:type="dcterms:W3CDTF">2025-03-21T04:01:37Z</dcterms:modified>
  <cp:version>1</cp:version>
</cp:coreProperties>
</file>