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2" r:id="rId1"/>
  </p:sldMasterIdLst>
  <p:sldIdLst>
    <p:sldId id="258" r:id="rId2"/>
    <p:sldId id="256" r:id="rId3"/>
    <p:sldId id="259" r:id="rId4"/>
    <p:sldId id="262" r:id="rId5"/>
    <p:sldId id="257" r:id="rId6"/>
    <p:sldId id="261" r:id="rId7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59" d="100"/>
          <a:sy n="59" d="100"/>
        </p:scale>
        <p:origin x="1620" y="2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90" d="100"/>
        <a:sy n="9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993642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03903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1548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8654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834759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097262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406180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793376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65811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574879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924876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4536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3/21/2025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044669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  <p:sldLayoutId id="2147483674" r:id="rId12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258903" y="5569366"/>
            <a:ext cx="6340197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靴は下駄箱へ</a:t>
            </a:r>
            <a:endParaRPr lang="en-US" altLang="ja-JP" sz="8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078E5C-68F2-EF8F-F1F8-BC42B2A33425}"/>
              </a:ext>
            </a:extLst>
          </p:cNvPr>
          <p:cNvSpPr txBox="1"/>
          <p:nvPr/>
        </p:nvSpPr>
        <p:spPr>
          <a:xfrm rot="10800000">
            <a:off x="258903" y="2879769"/>
            <a:ext cx="6340197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8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靴は下駄箱へ</a:t>
            </a:r>
            <a:endParaRPr lang="en-US" altLang="ja-JP" sz="8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258287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5429FFED-3722-6116-0C61-B5DFCBD59E47}"/>
              </a:ext>
            </a:extLst>
          </p:cNvPr>
          <p:cNvGrpSpPr/>
          <p:nvPr/>
        </p:nvGrpSpPr>
        <p:grpSpPr>
          <a:xfrm>
            <a:off x="287766" y="5426837"/>
            <a:ext cx="6282489" cy="1558964"/>
            <a:chOff x="287766" y="2893702"/>
            <a:chExt cx="6282489" cy="1558964"/>
          </a:xfrm>
        </p:grpSpPr>
        <p:sp>
          <p:nvSpPr>
            <p:cNvPr id="12" name="テキスト ボックス 11">
              <a:extLst>
                <a:ext uri="{FF2B5EF4-FFF2-40B4-BE49-F238E27FC236}">
                  <a16:creationId xmlns:a16="http://schemas.microsoft.com/office/drawing/2014/main" id="{2F13DB8F-CC48-CA08-4948-5701E8CD5504}"/>
                </a:ext>
              </a:extLst>
            </p:cNvPr>
            <p:cNvSpPr txBox="1"/>
            <p:nvPr/>
          </p:nvSpPr>
          <p:spPr>
            <a:xfrm>
              <a:off x="566681" y="2893702"/>
              <a:ext cx="572464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靴は下駄箱へ</a:t>
              </a:r>
              <a:endParaRPr lang="en-US" altLang="ja-JP" sz="72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3" name="テキスト ボックス 12">
              <a:extLst>
                <a:ext uri="{FF2B5EF4-FFF2-40B4-BE49-F238E27FC236}">
                  <a16:creationId xmlns:a16="http://schemas.microsoft.com/office/drawing/2014/main" id="{ACB49D57-2170-B160-3C97-1DA41523BF9E}"/>
                </a:ext>
              </a:extLst>
            </p:cNvPr>
            <p:cNvSpPr txBox="1"/>
            <p:nvPr/>
          </p:nvSpPr>
          <p:spPr>
            <a:xfrm>
              <a:off x="287766" y="3929446"/>
              <a:ext cx="628248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2800" b="0" i="0" dirty="0">
                  <a:solidFill>
                    <a:srgbClr val="040C28"/>
                  </a:solidFill>
                  <a:effectLst/>
                  <a:latin typeface="Arial" panose="020B0604020202020204" pitchFamily="34" charset="0"/>
                </a:rPr>
                <a:t>Please put your shoes in the shoe box</a:t>
              </a:r>
              <a:endParaRPr lang="en-US" altLang="ja-JP" sz="28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1B8EEBDB-C8DD-81EB-C397-3A3F14810970}"/>
              </a:ext>
            </a:extLst>
          </p:cNvPr>
          <p:cNvGrpSpPr/>
          <p:nvPr/>
        </p:nvGrpSpPr>
        <p:grpSpPr>
          <a:xfrm rot="10800000">
            <a:off x="287755" y="2924805"/>
            <a:ext cx="6282489" cy="1682075"/>
            <a:chOff x="287756" y="2893702"/>
            <a:chExt cx="6282489" cy="1682075"/>
          </a:xfrm>
        </p:grpSpPr>
        <p:sp>
          <p:nvSpPr>
            <p:cNvPr id="16" name="テキスト ボックス 15">
              <a:extLst>
                <a:ext uri="{FF2B5EF4-FFF2-40B4-BE49-F238E27FC236}">
                  <a16:creationId xmlns:a16="http://schemas.microsoft.com/office/drawing/2014/main" id="{18014C96-5089-38E0-054B-8D981DF687F9}"/>
                </a:ext>
              </a:extLst>
            </p:cNvPr>
            <p:cNvSpPr txBox="1"/>
            <p:nvPr/>
          </p:nvSpPr>
          <p:spPr>
            <a:xfrm>
              <a:off x="566676" y="2893702"/>
              <a:ext cx="5724644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靴は下駄箱へ</a:t>
              </a:r>
              <a:endParaRPr lang="en-US" altLang="ja-JP" sz="72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17" name="テキスト ボックス 16">
              <a:extLst>
                <a:ext uri="{FF2B5EF4-FFF2-40B4-BE49-F238E27FC236}">
                  <a16:creationId xmlns:a16="http://schemas.microsoft.com/office/drawing/2014/main" id="{AEC2DE78-2181-BBD0-C085-4F9AF8FB4455}"/>
                </a:ext>
              </a:extLst>
            </p:cNvPr>
            <p:cNvSpPr txBox="1"/>
            <p:nvPr/>
          </p:nvSpPr>
          <p:spPr>
            <a:xfrm>
              <a:off x="287756" y="4052557"/>
              <a:ext cx="628248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2800" b="0" i="0" dirty="0">
                  <a:solidFill>
                    <a:srgbClr val="040C28"/>
                  </a:solidFill>
                  <a:effectLst/>
                  <a:latin typeface="Arial" panose="020B0604020202020204" pitchFamily="34" charset="0"/>
                </a:rPr>
                <a:t>Please put your shoes in the shoe box</a:t>
              </a:r>
              <a:endParaRPr lang="en-US" altLang="ja-JP" sz="28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2067663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-35571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F13DB8F-CC48-CA08-4948-5701E8CD5504}"/>
              </a:ext>
            </a:extLst>
          </p:cNvPr>
          <p:cNvSpPr txBox="1"/>
          <p:nvPr/>
        </p:nvSpPr>
        <p:spPr>
          <a:xfrm>
            <a:off x="2425123" y="5853684"/>
            <a:ext cx="4031873" cy="86177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5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靴は下駄箱へ</a:t>
            </a:r>
            <a:endParaRPr lang="en-US" altLang="ja-JP" sz="50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86C12C6B-A456-5BFC-DEB1-03A32C420635}"/>
              </a:ext>
            </a:extLst>
          </p:cNvPr>
          <p:cNvGrpSpPr/>
          <p:nvPr/>
        </p:nvGrpSpPr>
        <p:grpSpPr>
          <a:xfrm>
            <a:off x="413345" y="5603553"/>
            <a:ext cx="1784083" cy="1234241"/>
            <a:chOff x="3416258" y="2116932"/>
            <a:chExt cx="1231942" cy="852266"/>
          </a:xfrm>
        </p:grpSpPr>
        <p:sp>
          <p:nvSpPr>
            <p:cNvPr id="3" name="正方形/長方形 2">
              <a:extLst>
                <a:ext uri="{FF2B5EF4-FFF2-40B4-BE49-F238E27FC236}">
                  <a16:creationId xmlns:a16="http://schemas.microsoft.com/office/drawing/2014/main" id="{487E46C8-0D98-8C67-7DC0-AA4CDF779182}"/>
                </a:ext>
              </a:extLst>
            </p:cNvPr>
            <p:cNvSpPr/>
            <p:nvPr/>
          </p:nvSpPr>
          <p:spPr bwMode="auto">
            <a:xfrm>
              <a:off x="3416258" y="2116932"/>
              <a:ext cx="1231942" cy="852266"/>
            </a:xfrm>
            <a:prstGeom prst="rect">
              <a:avLst/>
            </a:prstGeom>
            <a:solidFill>
              <a:srgbClr val="CC6600"/>
            </a:solidFill>
            <a:ln w="254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4" name="四角形: 角度付き 3">
              <a:extLst>
                <a:ext uri="{FF2B5EF4-FFF2-40B4-BE49-F238E27FC236}">
                  <a16:creationId xmlns:a16="http://schemas.microsoft.com/office/drawing/2014/main" id="{CD65E291-4C14-3C16-D08B-F65A51A33A45}"/>
                </a:ext>
              </a:extLst>
            </p:cNvPr>
            <p:cNvSpPr/>
            <p:nvPr/>
          </p:nvSpPr>
          <p:spPr bwMode="auto">
            <a:xfrm rot="10800000">
              <a:off x="3487693" y="2180637"/>
              <a:ext cx="1091450" cy="724488"/>
            </a:xfrm>
            <a:prstGeom prst="bevel">
              <a:avLst>
                <a:gd name="adj" fmla="val 21086"/>
              </a:avLst>
            </a:prstGeom>
            <a:solidFill>
              <a:srgbClr val="993300"/>
            </a:solidFill>
            <a:ln w="635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grpSp>
          <p:nvGrpSpPr>
            <p:cNvPr id="5" name="グループ化 4">
              <a:extLst>
                <a:ext uri="{FF2B5EF4-FFF2-40B4-BE49-F238E27FC236}">
                  <a16:creationId xmlns:a16="http://schemas.microsoft.com/office/drawing/2014/main" id="{9C2DAACE-2825-5AE2-9A1B-008D0A9A46DF}"/>
                </a:ext>
              </a:extLst>
            </p:cNvPr>
            <p:cNvGrpSpPr/>
            <p:nvPr/>
          </p:nvGrpSpPr>
          <p:grpSpPr>
            <a:xfrm>
              <a:off x="3584043" y="2461212"/>
              <a:ext cx="890608" cy="412944"/>
              <a:chOff x="3764317" y="1613901"/>
              <a:chExt cx="2791105" cy="1860104"/>
            </a:xfrm>
          </p:grpSpPr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E72BCD14-D619-4E7F-07BD-4C272F5967B0}"/>
                  </a:ext>
                </a:extLst>
              </p:cNvPr>
              <p:cNvGrpSpPr/>
              <p:nvPr/>
            </p:nvGrpSpPr>
            <p:grpSpPr>
              <a:xfrm>
                <a:off x="3764317" y="1613901"/>
                <a:ext cx="1368705" cy="1860104"/>
                <a:chOff x="3764317" y="1613901"/>
                <a:chExt cx="1368705" cy="1860104"/>
              </a:xfrm>
            </p:grpSpPr>
            <p:sp>
              <p:nvSpPr>
                <p:cNvPr id="18" name="フリーフォーム: 図形 17">
                  <a:extLst>
                    <a:ext uri="{FF2B5EF4-FFF2-40B4-BE49-F238E27FC236}">
                      <a16:creationId xmlns:a16="http://schemas.microsoft.com/office/drawing/2014/main" id="{FD9BF82D-02A7-9C51-0550-3B00B22895C6}"/>
                    </a:ext>
                  </a:extLst>
                </p:cNvPr>
                <p:cNvSpPr/>
                <p:nvPr/>
              </p:nvSpPr>
              <p:spPr bwMode="auto">
                <a:xfrm>
                  <a:off x="3830038" y="1613901"/>
                  <a:ext cx="1237262" cy="1191078"/>
                </a:xfrm>
                <a:custGeom>
                  <a:avLst/>
                  <a:gdLst>
                    <a:gd name="connsiteX0" fmla="*/ 549411 w 1237262"/>
                    <a:gd name="connsiteY0" fmla="*/ 0 h 1191078"/>
                    <a:gd name="connsiteX1" fmla="*/ 687851 w 1237262"/>
                    <a:gd name="connsiteY1" fmla="*/ 0 h 1191078"/>
                    <a:gd name="connsiteX2" fmla="*/ 901831 w 1237262"/>
                    <a:gd name="connsiteY2" fmla="*/ 174399 h 1191078"/>
                    <a:gd name="connsiteX3" fmla="*/ 902933 w 1237262"/>
                    <a:gd name="connsiteY3" fmla="*/ 185331 h 1191078"/>
                    <a:gd name="connsiteX4" fmla="*/ 969332 w 1237262"/>
                    <a:gd name="connsiteY4" fmla="*/ 217251 h 1191078"/>
                    <a:gd name="connsiteX5" fmla="*/ 1087752 w 1237262"/>
                    <a:gd name="connsiteY5" fmla="*/ 361056 h 1191078"/>
                    <a:gd name="connsiteX6" fmla="*/ 1141530 w 1237262"/>
                    <a:gd name="connsiteY6" fmla="*/ 422262 h 1191078"/>
                    <a:gd name="connsiteX7" fmla="*/ 1237262 w 1237262"/>
                    <a:gd name="connsiteY7" fmla="*/ 653381 h 1191078"/>
                    <a:gd name="connsiteX8" fmla="*/ 1237262 w 1237262"/>
                    <a:gd name="connsiteY8" fmla="*/ 758804 h 1191078"/>
                    <a:gd name="connsiteX9" fmla="*/ 804988 w 1237262"/>
                    <a:gd name="connsiteY9" fmla="*/ 1191078 h 1191078"/>
                    <a:gd name="connsiteX10" fmla="*/ 432274 w 1237262"/>
                    <a:gd name="connsiteY10" fmla="*/ 1191077 h 1191078"/>
                    <a:gd name="connsiteX11" fmla="*/ 0 w 1237262"/>
                    <a:gd name="connsiteY11" fmla="*/ 758803 h 1191078"/>
                    <a:gd name="connsiteX12" fmla="*/ 0 w 1237262"/>
                    <a:gd name="connsiteY12" fmla="*/ 653381 h 1191078"/>
                    <a:gd name="connsiteX13" fmla="*/ 95732 w 1237262"/>
                    <a:gd name="connsiteY13" fmla="*/ 422262 h 1191078"/>
                    <a:gd name="connsiteX14" fmla="*/ 149511 w 1237262"/>
                    <a:gd name="connsiteY14" fmla="*/ 361056 h 1191078"/>
                    <a:gd name="connsiteX15" fmla="*/ 267930 w 1237262"/>
                    <a:gd name="connsiteY15" fmla="*/ 217251 h 1191078"/>
                    <a:gd name="connsiteX16" fmla="*/ 334330 w 1237262"/>
                    <a:gd name="connsiteY16" fmla="*/ 185331 h 1191078"/>
                    <a:gd name="connsiteX17" fmla="*/ 335432 w 1237262"/>
                    <a:gd name="connsiteY17" fmla="*/ 174399 h 1191078"/>
                    <a:gd name="connsiteX18" fmla="*/ 549411 w 1237262"/>
                    <a:gd name="connsiteY18" fmla="*/ 0 h 11910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1237262" h="1191078">
                      <a:moveTo>
                        <a:pt x="549411" y="0"/>
                      </a:moveTo>
                      <a:lnTo>
                        <a:pt x="687851" y="0"/>
                      </a:lnTo>
                      <a:cubicBezTo>
                        <a:pt x="793401" y="0"/>
                        <a:pt x="881464" y="74870"/>
                        <a:pt x="901831" y="174399"/>
                      </a:cubicBezTo>
                      <a:lnTo>
                        <a:pt x="902933" y="185331"/>
                      </a:lnTo>
                      <a:lnTo>
                        <a:pt x="969332" y="217251"/>
                      </a:lnTo>
                      <a:cubicBezTo>
                        <a:pt x="1021498" y="252494"/>
                        <a:pt x="1062943" y="302400"/>
                        <a:pt x="1087752" y="361056"/>
                      </a:cubicBezTo>
                      <a:lnTo>
                        <a:pt x="1141530" y="422262"/>
                      </a:lnTo>
                      <a:cubicBezTo>
                        <a:pt x="1200678" y="481411"/>
                        <a:pt x="1237262" y="563124"/>
                        <a:pt x="1237262" y="653381"/>
                      </a:cubicBezTo>
                      <a:lnTo>
                        <a:pt x="1237262" y="758804"/>
                      </a:lnTo>
                      <a:cubicBezTo>
                        <a:pt x="1237262" y="997542"/>
                        <a:pt x="1043726" y="1191078"/>
                        <a:pt x="804988" y="1191078"/>
                      </a:cubicBezTo>
                      <a:lnTo>
                        <a:pt x="432274" y="1191077"/>
                      </a:lnTo>
                      <a:cubicBezTo>
                        <a:pt x="193536" y="1191077"/>
                        <a:pt x="0" y="997541"/>
                        <a:pt x="0" y="758803"/>
                      </a:cubicBezTo>
                      <a:lnTo>
                        <a:pt x="0" y="653381"/>
                      </a:lnTo>
                      <a:cubicBezTo>
                        <a:pt x="0" y="563124"/>
                        <a:pt x="36584" y="481411"/>
                        <a:pt x="95732" y="422262"/>
                      </a:cubicBezTo>
                      <a:lnTo>
                        <a:pt x="149511" y="361056"/>
                      </a:lnTo>
                      <a:cubicBezTo>
                        <a:pt x="174320" y="302400"/>
                        <a:pt x="215765" y="252494"/>
                        <a:pt x="267930" y="217251"/>
                      </a:cubicBezTo>
                      <a:lnTo>
                        <a:pt x="334330" y="185331"/>
                      </a:lnTo>
                      <a:lnTo>
                        <a:pt x="335432" y="174399"/>
                      </a:lnTo>
                      <a:cubicBezTo>
                        <a:pt x="355798" y="74870"/>
                        <a:pt x="443862" y="0"/>
                        <a:pt x="549411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9" name="フリーフォーム: 図形 18">
                  <a:extLst>
                    <a:ext uri="{FF2B5EF4-FFF2-40B4-BE49-F238E27FC236}">
                      <a16:creationId xmlns:a16="http://schemas.microsoft.com/office/drawing/2014/main" id="{4704CE67-8575-8106-E68D-ADFC0F6D655B}"/>
                    </a:ext>
                  </a:extLst>
                </p:cNvPr>
                <p:cNvSpPr/>
                <p:nvPr/>
              </p:nvSpPr>
              <p:spPr bwMode="auto">
                <a:xfrm>
                  <a:off x="3864963" y="1820968"/>
                  <a:ext cx="1167412" cy="686590"/>
                </a:xfrm>
                <a:custGeom>
                  <a:avLst/>
                  <a:gdLst>
                    <a:gd name="connsiteX0" fmla="*/ 425233 w 1167412"/>
                    <a:gd name="connsiteY0" fmla="*/ 0 h 686590"/>
                    <a:gd name="connsiteX1" fmla="*/ 742179 w 1167412"/>
                    <a:gd name="connsiteY1" fmla="*/ 0 h 686590"/>
                    <a:gd name="connsiteX2" fmla="*/ 1026343 w 1167412"/>
                    <a:gd name="connsiteY2" fmla="*/ 200094 h 686590"/>
                    <a:gd name="connsiteX3" fmla="*/ 1077085 w 1167412"/>
                    <a:gd name="connsiteY3" fmla="*/ 261443 h 686590"/>
                    <a:gd name="connsiteX4" fmla="*/ 1167412 w 1167412"/>
                    <a:gd name="connsiteY4" fmla="*/ 493104 h 686590"/>
                    <a:gd name="connsiteX5" fmla="*/ 1167412 w 1167412"/>
                    <a:gd name="connsiteY5" fmla="*/ 598774 h 686590"/>
                    <a:gd name="connsiteX6" fmla="*/ 1159126 w 1167412"/>
                    <a:gd name="connsiteY6" fmla="*/ 686096 h 686590"/>
                    <a:gd name="connsiteX7" fmla="*/ 1158982 w 1167412"/>
                    <a:gd name="connsiteY7" fmla="*/ 686590 h 686590"/>
                    <a:gd name="connsiteX8" fmla="*/ 1127058 w 1167412"/>
                    <a:gd name="connsiteY8" fmla="*/ 620183 h 686590"/>
                    <a:gd name="connsiteX9" fmla="*/ 1084467 w 1167412"/>
                    <a:gd name="connsiteY9" fmla="*/ 573311 h 686590"/>
                    <a:gd name="connsiteX10" fmla="*/ 1085529 w 1167412"/>
                    <a:gd name="connsiteY10" fmla="*/ 572993 h 686590"/>
                    <a:gd name="connsiteX11" fmla="*/ 958342 w 1167412"/>
                    <a:gd name="connsiteY11" fmla="*/ 365523 h 686590"/>
                    <a:gd name="connsiteX12" fmla="*/ 952450 w 1167412"/>
                    <a:gd name="connsiteY12" fmla="*/ 346198 h 686590"/>
                    <a:gd name="connsiteX13" fmla="*/ 948152 w 1167412"/>
                    <a:gd name="connsiteY13" fmla="*/ 303560 h 686590"/>
                    <a:gd name="connsiteX14" fmla="*/ 738480 w 1167412"/>
                    <a:gd name="connsiteY14" fmla="*/ 132672 h 686590"/>
                    <a:gd name="connsiteX15" fmla="*/ 428932 w 1167412"/>
                    <a:gd name="connsiteY15" fmla="*/ 132672 h 686590"/>
                    <a:gd name="connsiteX16" fmla="*/ 219260 w 1167412"/>
                    <a:gd name="connsiteY16" fmla="*/ 303560 h 686590"/>
                    <a:gd name="connsiteX17" fmla="*/ 217387 w 1167412"/>
                    <a:gd name="connsiteY17" fmla="*/ 322146 h 686590"/>
                    <a:gd name="connsiteX18" fmla="*/ 200532 w 1167412"/>
                    <a:gd name="connsiteY18" fmla="*/ 377430 h 686590"/>
                    <a:gd name="connsiteX19" fmla="*/ 124569 w 1167412"/>
                    <a:gd name="connsiteY19" fmla="*/ 521124 h 686590"/>
                    <a:gd name="connsiteX20" fmla="*/ 80430 w 1167412"/>
                    <a:gd name="connsiteY20" fmla="*/ 576078 h 686590"/>
                    <a:gd name="connsiteX21" fmla="*/ 40354 w 1167412"/>
                    <a:gd name="connsiteY21" fmla="*/ 620183 h 686590"/>
                    <a:gd name="connsiteX22" fmla="*/ 8431 w 1167412"/>
                    <a:gd name="connsiteY22" fmla="*/ 686589 h 686590"/>
                    <a:gd name="connsiteX23" fmla="*/ 8287 w 1167412"/>
                    <a:gd name="connsiteY23" fmla="*/ 686095 h 686590"/>
                    <a:gd name="connsiteX24" fmla="*/ 0 w 1167412"/>
                    <a:gd name="connsiteY24" fmla="*/ 598773 h 686590"/>
                    <a:gd name="connsiteX25" fmla="*/ 0 w 1167412"/>
                    <a:gd name="connsiteY25" fmla="*/ 493104 h 686590"/>
                    <a:gd name="connsiteX26" fmla="*/ 90328 w 1167412"/>
                    <a:gd name="connsiteY26" fmla="*/ 261443 h 686590"/>
                    <a:gd name="connsiteX27" fmla="*/ 141070 w 1167412"/>
                    <a:gd name="connsiteY27" fmla="*/ 200094 h 686590"/>
                    <a:gd name="connsiteX28" fmla="*/ 425233 w 1167412"/>
                    <a:gd name="connsiteY28" fmla="*/ 0 h 6865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</a:cxnLst>
                  <a:rect l="l" t="t" r="r" b="b"/>
                  <a:pathLst>
                    <a:path w="1167412" h="686590">
                      <a:moveTo>
                        <a:pt x="425233" y="0"/>
                      </a:moveTo>
                      <a:lnTo>
                        <a:pt x="742179" y="0"/>
                      </a:lnTo>
                      <a:cubicBezTo>
                        <a:pt x="869923" y="0"/>
                        <a:pt x="979525" y="82507"/>
                        <a:pt x="1026343" y="200094"/>
                      </a:cubicBezTo>
                      <a:lnTo>
                        <a:pt x="1077085" y="261443"/>
                      </a:lnTo>
                      <a:cubicBezTo>
                        <a:pt x="1132894" y="320731"/>
                        <a:pt x="1167412" y="402635"/>
                        <a:pt x="1167412" y="493104"/>
                      </a:cubicBezTo>
                      <a:lnTo>
                        <a:pt x="1167412" y="598774"/>
                      </a:lnTo>
                      <a:cubicBezTo>
                        <a:pt x="1167412" y="628686"/>
                        <a:pt x="1164559" y="657890"/>
                        <a:pt x="1159126" y="686096"/>
                      </a:cubicBezTo>
                      <a:lnTo>
                        <a:pt x="1158982" y="686590"/>
                      </a:lnTo>
                      <a:lnTo>
                        <a:pt x="1127058" y="620183"/>
                      </a:lnTo>
                      <a:lnTo>
                        <a:pt x="1084467" y="573311"/>
                      </a:lnTo>
                      <a:lnTo>
                        <a:pt x="1085529" y="572993"/>
                      </a:lnTo>
                      <a:cubicBezTo>
                        <a:pt x="1030112" y="512326"/>
                        <a:pt x="987053" y="441914"/>
                        <a:pt x="958342" y="365523"/>
                      </a:cubicBezTo>
                      <a:lnTo>
                        <a:pt x="952450" y="346198"/>
                      </a:lnTo>
                      <a:lnTo>
                        <a:pt x="948152" y="303560"/>
                      </a:lnTo>
                      <a:cubicBezTo>
                        <a:pt x="928196" y="206034"/>
                        <a:pt x="841905" y="132672"/>
                        <a:pt x="738480" y="132672"/>
                      </a:cubicBezTo>
                      <a:lnTo>
                        <a:pt x="428932" y="132672"/>
                      </a:lnTo>
                      <a:cubicBezTo>
                        <a:pt x="325507" y="132672"/>
                        <a:pt x="239217" y="206034"/>
                        <a:pt x="219260" y="303560"/>
                      </a:cubicBezTo>
                      <a:lnTo>
                        <a:pt x="217387" y="322146"/>
                      </a:lnTo>
                      <a:lnTo>
                        <a:pt x="200532" y="377430"/>
                      </a:lnTo>
                      <a:cubicBezTo>
                        <a:pt x="181391" y="428357"/>
                        <a:pt x="155874" y="476627"/>
                        <a:pt x="124569" y="521124"/>
                      </a:cubicBezTo>
                      <a:lnTo>
                        <a:pt x="80430" y="576078"/>
                      </a:lnTo>
                      <a:lnTo>
                        <a:pt x="40354" y="620183"/>
                      </a:lnTo>
                      <a:lnTo>
                        <a:pt x="8431" y="686589"/>
                      </a:lnTo>
                      <a:lnTo>
                        <a:pt x="8287" y="686095"/>
                      </a:lnTo>
                      <a:cubicBezTo>
                        <a:pt x="2853" y="657889"/>
                        <a:pt x="0" y="628685"/>
                        <a:pt x="0" y="598773"/>
                      </a:cubicBezTo>
                      <a:lnTo>
                        <a:pt x="0" y="493104"/>
                      </a:lnTo>
                      <a:cubicBezTo>
                        <a:pt x="0" y="402635"/>
                        <a:pt x="34519" y="320731"/>
                        <a:pt x="90328" y="261443"/>
                      </a:cubicBezTo>
                      <a:lnTo>
                        <a:pt x="141070" y="200094"/>
                      </a:lnTo>
                      <a:cubicBezTo>
                        <a:pt x="187887" y="82507"/>
                        <a:pt x="297490" y="0"/>
                        <a:pt x="425233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0" name="フリーフォーム: 図形 19">
                  <a:extLst>
                    <a:ext uri="{FF2B5EF4-FFF2-40B4-BE49-F238E27FC236}">
                      <a16:creationId xmlns:a16="http://schemas.microsoft.com/office/drawing/2014/main" id="{B5688B71-ACE3-EC16-FB4C-1AD50A4390BB}"/>
                    </a:ext>
                  </a:extLst>
                </p:cNvPr>
                <p:cNvSpPr/>
                <p:nvPr/>
              </p:nvSpPr>
              <p:spPr bwMode="auto">
                <a:xfrm>
                  <a:off x="3842738" y="1886064"/>
                  <a:ext cx="1211862" cy="1058805"/>
                </a:xfrm>
                <a:custGeom>
                  <a:avLst/>
                  <a:gdLst>
                    <a:gd name="connsiteX0" fmla="*/ 451157 w 1211862"/>
                    <a:gd name="connsiteY0" fmla="*/ 0 h 1058805"/>
                    <a:gd name="connsiteX1" fmla="*/ 760705 w 1211862"/>
                    <a:gd name="connsiteY1" fmla="*/ 0 h 1058805"/>
                    <a:gd name="connsiteX2" fmla="*/ 970377 w 1211862"/>
                    <a:gd name="connsiteY2" fmla="*/ 170888 h 1058805"/>
                    <a:gd name="connsiteX3" fmla="*/ 974675 w 1211862"/>
                    <a:gd name="connsiteY3" fmla="*/ 213526 h 1058805"/>
                    <a:gd name="connsiteX4" fmla="*/ 980567 w 1211862"/>
                    <a:gd name="connsiteY4" fmla="*/ 232851 h 1058805"/>
                    <a:gd name="connsiteX5" fmla="*/ 1107754 w 1211862"/>
                    <a:gd name="connsiteY5" fmla="*/ 440321 h 1058805"/>
                    <a:gd name="connsiteX6" fmla="*/ 1106692 w 1211862"/>
                    <a:gd name="connsiteY6" fmla="*/ 440639 h 1058805"/>
                    <a:gd name="connsiteX7" fmla="*/ 1149283 w 1211862"/>
                    <a:gd name="connsiteY7" fmla="*/ 487511 h 1058805"/>
                    <a:gd name="connsiteX8" fmla="*/ 1211862 w 1211862"/>
                    <a:gd name="connsiteY8" fmla="*/ 692382 h 1058805"/>
                    <a:gd name="connsiteX9" fmla="*/ 1211862 w 1211862"/>
                    <a:gd name="connsiteY9" fmla="*/ 931356 h 1058805"/>
                    <a:gd name="connsiteX10" fmla="*/ 1084413 w 1211862"/>
                    <a:gd name="connsiteY10" fmla="*/ 1058805 h 1058805"/>
                    <a:gd name="connsiteX11" fmla="*/ 127449 w 1211862"/>
                    <a:gd name="connsiteY11" fmla="*/ 1058805 h 1058805"/>
                    <a:gd name="connsiteX12" fmla="*/ 0 w 1211862"/>
                    <a:gd name="connsiteY12" fmla="*/ 931356 h 1058805"/>
                    <a:gd name="connsiteX13" fmla="*/ 0 w 1211862"/>
                    <a:gd name="connsiteY13" fmla="*/ 692382 h 1058805"/>
                    <a:gd name="connsiteX14" fmla="*/ 62579 w 1211862"/>
                    <a:gd name="connsiteY14" fmla="*/ 487511 h 1058805"/>
                    <a:gd name="connsiteX15" fmla="*/ 102655 w 1211862"/>
                    <a:gd name="connsiteY15" fmla="*/ 443406 h 1058805"/>
                    <a:gd name="connsiteX16" fmla="*/ 146794 w 1211862"/>
                    <a:gd name="connsiteY16" fmla="*/ 388452 h 1058805"/>
                    <a:gd name="connsiteX17" fmla="*/ 222757 w 1211862"/>
                    <a:gd name="connsiteY17" fmla="*/ 244758 h 1058805"/>
                    <a:gd name="connsiteX18" fmla="*/ 239612 w 1211862"/>
                    <a:gd name="connsiteY18" fmla="*/ 189474 h 1058805"/>
                    <a:gd name="connsiteX19" fmla="*/ 241485 w 1211862"/>
                    <a:gd name="connsiteY19" fmla="*/ 170888 h 1058805"/>
                    <a:gd name="connsiteX20" fmla="*/ 451157 w 1211862"/>
                    <a:gd name="connsiteY20" fmla="*/ 0 h 10588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11862" h="1058805">
                      <a:moveTo>
                        <a:pt x="451157" y="0"/>
                      </a:moveTo>
                      <a:lnTo>
                        <a:pt x="760705" y="0"/>
                      </a:lnTo>
                      <a:cubicBezTo>
                        <a:pt x="864130" y="0"/>
                        <a:pt x="950421" y="73362"/>
                        <a:pt x="970377" y="170888"/>
                      </a:cubicBezTo>
                      <a:lnTo>
                        <a:pt x="974675" y="213526"/>
                      </a:lnTo>
                      <a:lnTo>
                        <a:pt x="980567" y="232851"/>
                      </a:lnTo>
                      <a:cubicBezTo>
                        <a:pt x="1009278" y="309242"/>
                        <a:pt x="1052337" y="379654"/>
                        <a:pt x="1107754" y="440321"/>
                      </a:cubicBezTo>
                      <a:lnTo>
                        <a:pt x="1106692" y="440639"/>
                      </a:lnTo>
                      <a:lnTo>
                        <a:pt x="1149283" y="487511"/>
                      </a:lnTo>
                      <a:cubicBezTo>
                        <a:pt x="1188792" y="545993"/>
                        <a:pt x="1211862" y="616493"/>
                        <a:pt x="1211862" y="692382"/>
                      </a:cubicBezTo>
                      <a:lnTo>
                        <a:pt x="1211862" y="931356"/>
                      </a:lnTo>
                      <a:cubicBezTo>
                        <a:pt x="1211862" y="1001744"/>
                        <a:pt x="1154801" y="1058805"/>
                        <a:pt x="1084413" y="1058805"/>
                      </a:cubicBezTo>
                      <a:lnTo>
                        <a:pt x="127449" y="1058805"/>
                      </a:lnTo>
                      <a:cubicBezTo>
                        <a:pt x="57061" y="1058805"/>
                        <a:pt x="0" y="1001744"/>
                        <a:pt x="0" y="931356"/>
                      </a:cubicBezTo>
                      <a:lnTo>
                        <a:pt x="0" y="692382"/>
                      </a:lnTo>
                      <a:cubicBezTo>
                        <a:pt x="0" y="616493"/>
                        <a:pt x="23070" y="545993"/>
                        <a:pt x="62579" y="487511"/>
                      </a:cubicBezTo>
                      <a:lnTo>
                        <a:pt x="102655" y="443406"/>
                      </a:lnTo>
                      <a:lnTo>
                        <a:pt x="146794" y="388452"/>
                      </a:lnTo>
                      <a:cubicBezTo>
                        <a:pt x="178099" y="343955"/>
                        <a:pt x="203616" y="295685"/>
                        <a:pt x="222757" y="244758"/>
                      </a:cubicBezTo>
                      <a:lnTo>
                        <a:pt x="239612" y="189474"/>
                      </a:lnTo>
                      <a:lnTo>
                        <a:pt x="241485" y="170888"/>
                      </a:lnTo>
                      <a:cubicBezTo>
                        <a:pt x="261442" y="73362"/>
                        <a:pt x="347732" y="0"/>
                        <a:pt x="45115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1" name="四角形: 角を丸くする 20">
                  <a:extLst>
                    <a:ext uri="{FF2B5EF4-FFF2-40B4-BE49-F238E27FC236}">
                      <a16:creationId xmlns:a16="http://schemas.microsoft.com/office/drawing/2014/main" id="{13798529-3D72-97B2-E12C-04BDB59497EE}"/>
                    </a:ext>
                  </a:extLst>
                </p:cNvPr>
                <p:cNvSpPr/>
                <p:nvPr/>
              </p:nvSpPr>
              <p:spPr bwMode="auto">
                <a:xfrm>
                  <a:off x="4357702" y="1790356"/>
                  <a:ext cx="176198" cy="1029187"/>
                </a:xfrm>
                <a:prstGeom prst="roundRect">
                  <a:avLst>
                    <a:gd name="adj" fmla="val 6790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0AAC6089-B99C-3173-E590-62879431E352}"/>
                    </a:ext>
                  </a:extLst>
                </p:cNvPr>
                <p:cNvSpPr/>
                <p:nvPr/>
              </p:nvSpPr>
              <p:spPr bwMode="auto">
                <a:xfrm>
                  <a:off x="3764317" y="2741158"/>
                  <a:ext cx="1368705" cy="732847"/>
                </a:xfrm>
                <a:custGeom>
                  <a:avLst/>
                  <a:gdLst>
                    <a:gd name="connsiteX0" fmla="*/ 684352 w 1368705"/>
                    <a:gd name="connsiteY0" fmla="*/ 0 h 732847"/>
                    <a:gd name="connsiteX1" fmla="*/ 1043905 w 1368705"/>
                    <a:gd name="connsiteY1" fmla="*/ 66402 h 732847"/>
                    <a:gd name="connsiteX2" fmla="*/ 1065121 w 1368705"/>
                    <a:gd name="connsiteY2" fmla="*/ 78113 h 732847"/>
                    <a:gd name="connsiteX3" fmla="*/ 1106306 w 1368705"/>
                    <a:gd name="connsiteY3" fmla="*/ 82265 h 732847"/>
                    <a:gd name="connsiteX4" fmla="*/ 1368705 w 1368705"/>
                    <a:gd name="connsiteY4" fmla="*/ 404218 h 732847"/>
                    <a:gd name="connsiteX5" fmla="*/ 1368704 w 1368705"/>
                    <a:gd name="connsiteY5" fmla="*/ 551871 h 732847"/>
                    <a:gd name="connsiteX6" fmla="*/ 1187728 w 1368705"/>
                    <a:gd name="connsiteY6" fmla="*/ 732847 h 732847"/>
                    <a:gd name="connsiteX7" fmla="*/ 180976 w 1368705"/>
                    <a:gd name="connsiteY7" fmla="*/ 732847 h 732847"/>
                    <a:gd name="connsiteX8" fmla="*/ 0 w 1368705"/>
                    <a:gd name="connsiteY8" fmla="*/ 551871 h 732847"/>
                    <a:gd name="connsiteX9" fmla="*/ 0 w 1368705"/>
                    <a:gd name="connsiteY9" fmla="*/ 404218 h 732847"/>
                    <a:gd name="connsiteX10" fmla="*/ 262400 w 1368705"/>
                    <a:gd name="connsiteY10" fmla="*/ 82265 h 732847"/>
                    <a:gd name="connsiteX11" fmla="*/ 303584 w 1368705"/>
                    <a:gd name="connsiteY11" fmla="*/ 78113 h 732847"/>
                    <a:gd name="connsiteX12" fmla="*/ 324800 w 1368705"/>
                    <a:gd name="connsiteY12" fmla="*/ 66402 h 732847"/>
                    <a:gd name="connsiteX13" fmla="*/ 684352 w 1368705"/>
                    <a:gd name="connsiteY13" fmla="*/ 0 h 7328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368705" h="732847">
                      <a:moveTo>
                        <a:pt x="684352" y="0"/>
                      </a:moveTo>
                      <a:cubicBezTo>
                        <a:pt x="822790" y="0"/>
                        <a:pt x="948941" y="25145"/>
                        <a:pt x="1043905" y="66402"/>
                      </a:cubicBezTo>
                      <a:lnTo>
                        <a:pt x="1065121" y="78113"/>
                      </a:lnTo>
                      <a:lnTo>
                        <a:pt x="1106306" y="82265"/>
                      </a:lnTo>
                      <a:cubicBezTo>
                        <a:pt x="1256057" y="112908"/>
                        <a:pt x="1368705" y="245408"/>
                        <a:pt x="1368705" y="404218"/>
                      </a:cubicBezTo>
                      <a:cubicBezTo>
                        <a:pt x="1368705" y="453436"/>
                        <a:pt x="1368704" y="502653"/>
                        <a:pt x="1368704" y="551871"/>
                      </a:cubicBezTo>
                      <a:cubicBezTo>
                        <a:pt x="1368704" y="651821"/>
                        <a:pt x="1287678" y="732847"/>
                        <a:pt x="1187728" y="732847"/>
                      </a:cubicBezTo>
                      <a:lnTo>
                        <a:pt x="180976" y="732847"/>
                      </a:lnTo>
                      <a:cubicBezTo>
                        <a:pt x="81026" y="732847"/>
                        <a:pt x="0" y="651821"/>
                        <a:pt x="0" y="551871"/>
                      </a:cubicBezTo>
                      <a:lnTo>
                        <a:pt x="0" y="404218"/>
                      </a:lnTo>
                      <a:cubicBezTo>
                        <a:pt x="0" y="245408"/>
                        <a:pt x="112649" y="112908"/>
                        <a:pt x="262400" y="82265"/>
                      </a:cubicBezTo>
                      <a:lnTo>
                        <a:pt x="303584" y="78113"/>
                      </a:lnTo>
                      <a:lnTo>
                        <a:pt x="324800" y="66402"/>
                      </a:lnTo>
                      <a:cubicBezTo>
                        <a:pt x="419764" y="25145"/>
                        <a:pt x="545915" y="0"/>
                        <a:pt x="684352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23" name="フリーフォーム: 図形 22">
                  <a:extLst>
                    <a:ext uri="{FF2B5EF4-FFF2-40B4-BE49-F238E27FC236}">
                      <a16:creationId xmlns:a16="http://schemas.microsoft.com/office/drawing/2014/main" id="{0AFCC815-D024-A519-8A1F-F9E18328B069}"/>
                    </a:ext>
                  </a:extLst>
                </p:cNvPr>
                <p:cNvSpPr/>
                <p:nvPr/>
              </p:nvSpPr>
              <p:spPr bwMode="auto">
                <a:xfrm>
                  <a:off x="3872811" y="3322830"/>
                  <a:ext cx="1151716" cy="151175"/>
                </a:xfrm>
                <a:custGeom>
                  <a:avLst/>
                  <a:gdLst>
                    <a:gd name="connsiteX0" fmla="*/ 575858 w 1151716"/>
                    <a:gd name="connsiteY0" fmla="*/ 0 h 151175"/>
                    <a:gd name="connsiteX1" fmla="*/ 1119839 w 1151716"/>
                    <a:gd name="connsiteY1" fmla="*/ 112695 h 151175"/>
                    <a:gd name="connsiteX2" fmla="*/ 1151716 w 1151716"/>
                    <a:gd name="connsiteY2" fmla="*/ 135579 h 151175"/>
                    <a:gd name="connsiteX3" fmla="*/ 1149678 w 1151716"/>
                    <a:gd name="connsiteY3" fmla="*/ 136953 h 151175"/>
                    <a:gd name="connsiteX4" fmla="*/ 1079234 w 1151716"/>
                    <a:gd name="connsiteY4" fmla="*/ 151175 h 151175"/>
                    <a:gd name="connsiteX5" fmla="*/ 72482 w 1151716"/>
                    <a:gd name="connsiteY5" fmla="*/ 151175 h 151175"/>
                    <a:gd name="connsiteX6" fmla="*/ 2038 w 1151716"/>
                    <a:gd name="connsiteY6" fmla="*/ 136953 h 151175"/>
                    <a:gd name="connsiteX7" fmla="*/ 0 w 1151716"/>
                    <a:gd name="connsiteY7" fmla="*/ 135579 h 151175"/>
                    <a:gd name="connsiteX8" fmla="*/ 31878 w 1151716"/>
                    <a:gd name="connsiteY8" fmla="*/ 112695 h 151175"/>
                    <a:gd name="connsiteX9" fmla="*/ 575858 w 1151716"/>
                    <a:gd name="connsiteY9" fmla="*/ 0 h 1511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151716" h="151175">
                      <a:moveTo>
                        <a:pt x="575858" y="0"/>
                      </a:moveTo>
                      <a:cubicBezTo>
                        <a:pt x="802301" y="0"/>
                        <a:pt x="1001948" y="44703"/>
                        <a:pt x="1119839" y="112695"/>
                      </a:cubicBezTo>
                      <a:lnTo>
                        <a:pt x="1151716" y="135579"/>
                      </a:lnTo>
                      <a:lnTo>
                        <a:pt x="1149678" y="136953"/>
                      </a:lnTo>
                      <a:cubicBezTo>
                        <a:pt x="1128026" y="146111"/>
                        <a:pt x="1104222" y="151175"/>
                        <a:pt x="1079234" y="151175"/>
                      </a:cubicBezTo>
                      <a:lnTo>
                        <a:pt x="72482" y="151175"/>
                      </a:lnTo>
                      <a:cubicBezTo>
                        <a:pt x="47495" y="151175"/>
                        <a:pt x="23690" y="146111"/>
                        <a:pt x="2038" y="136953"/>
                      </a:cubicBezTo>
                      <a:lnTo>
                        <a:pt x="0" y="135579"/>
                      </a:lnTo>
                      <a:lnTo>
                        <a:pt x="31878" y="112695"/>
                      </a:lnTo>
                      <a:cubicBezTo>
                        <a:pt x="149769" y="44703"/>
                        <a:pt x="349415" y="0"/>
                        <a:pt x="575858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  <p:grpSp>
            <p:nvGrpSpPr>
              <p:cNvPr id="7" name="グループ化 6">
                <a:extLst>
                  <a:ext uri="{FF2B5EF4-FFF2-40B4-BE49-F238E27FC236}">
                    <a16:creationId xmlns:a16="http://schemas.microsoft.com/office/drawing/2014/main" id="{9ADD3E6E-6226-96F8-71B3-753E7314465C}"/>
                  </a:ext>
                </a:extLst>
              </p:cNvPr>
              <p:cNvGrpSpPr/>
              <p:nvPr/>
            </p:nvGrpSpPr>
            <p:grpSpPr>
              <a:xfrm>
                <a:off x="5186717" y="1613901"/>
                <a:ext cx="1368705" cy="1860104"/>
                <a:chOff x="3764317" y="1613901"/>
                <a:chExt cx="1368705" cy="1860104"/>
              </a:xfrm>
            </p:grpSpPr>
            <p:sp>
              <p:nvSpPr>
                <p:cNvPr id="9" name="フリーフォーム: 図形 8">
                  <a:extLst>
                    <a:ext uri="{FF2B5EF4-FFF2-40B4-BE49-F238E27FC236}">
                      <a16:creationId xmlns:a16="http://schemas.microsoft.com/office/drawing/2014/main" id="{DB3F1EAF-5F97-0207-8106-9D449F8D678B}"/>
                    </a:ext>
                  </a:extLst>
                </p:cNvPr>
                <p:cNvSpPr/>
                <p:nvPr/>
              </p:nvSpPr>
              <p:spPr bwMode="auto">
                <a:xfrm>
                  <a:off x="3830038" y="1613901"/>
                  <a:ext cx="1237262" cy="1191078"/>
                </a:xfrm>
                <a:custGeom>
                  <a:avLst/>
                  <a:gdLst>
                    <a:gd name="connsiteX0" fmla="*/ 549411 w 1237262"/>
                    <a:gd name="connsiteY0" fmla="*/ 0 h 1191078"/>
                    <a:gd name="connsiteX1" fmla="*/ 687851 w 1237262"/>
                    <a:gd name="connsiteY1" fmla="*/ 0 h 1191078"/>
                    <a:gd name="connsiteX2" fmla="*/ 901831 w 1237262"/>
                    <a:gd name="connsiteY2" fmla="*/ 174399 h 1191078"/>
                    <a:gd name="connsiteX3" fmla="*/ 902933 w 1237262"/>
                    <a:gd name="connsiteY3" fmla="*/ 185331 h 1191078"/>
                    <a:gd name="connsiteX4" fmla="*/ 969332 w 1237262"/>
                    <a:gd name="connsiteY4" fmla="*/ 217251 h 1191078"/>
                    <a:gd name="connsiteX5" fmla="*/ 1087752 w 1237262"/>
                    <a:gd name="connsiteY5" fmla="*/ 361056 h 1191078"/>
                    <a:gd name="connsiteX6" fmla="*/ 1141530 w 1237262"/>
                    <a:gd name="connsiteY6" fmla="*/ 422262 h 1191078"/>
                    <a:gd name="connsiteX7" fmla="*/ 1237262 w 1237262"/>
                    <a:gd name="connsiteY7" fmla="*/ 653381 h 1191078"/>
                    <a:gd name="connsiteX8" fmla="*/ 1237262 w 1237262"/>
                    <a:gd name="connsiteY8" fmla="*/ 758804 h 1191078"/>
                    <a:gd name="connsiteX9" fmla="*/ 804988 w 1237262"/>
                    <a:gd name="connsiteY9" fmla="*/ 1191078 h 1191078"/>
                    <a:gd name="connsiteX10" fmla="*/ 432274 w 1237262"/>
                    <a:gd name="connsiteY10" fmla="*/ 1191077 h 1191078"/>
                    <a:gd name="connsiteX11" fmla="*/ 0 w 1237262"/>
                    <a:gd name="connsiteY11" fmla="*/ 758803 h 1191078"/>
                    <a:gd name="connsiteX12" fmla="*/ 0 w 1237262"/>
                    <a:gd name="connsiteY12" fmla="*/ 653381 h 1191078"/>
                    <a:gd name="connsiteX13" fmla="*/ 95732 w 1237262"/>
                    <a:gd name="connsiteY13" fmla="*/ 422262 h 1191078"/>
                    <a:gd name="connsiteX14" fmla="*/ 149511 w 1237262"/>
                    <a:gd name="connsiteY14" fmla="*/ 361056 h 1191078"/>
                    <a:gd name="connsiteX15" fmla="*/ 267930 w 1237262"/>
                    <a:gd name="connsiteY15" fmla="*/ 217251 h 1191078"/>
                    <a:gd name="connsiteX16" fmla="*/ 334330 w 1237262"/>
                    <a:gd name="connsiteY16" fmla="*/ 185331 h 1191078"/>
                    <a:gd name="connsiteX17" fmla="*/ 335432 w 1237262"/>
                    <a:gd name="connsiteY17" fmla="*/ 174399 h 1191078"/>
                    <a:gd name="connsiteX18" fmla="*/ 549411 w 1237262"/>
                    <a:gd name="connsiteY18" fmla="*/ 0 h 119107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</a:cxnLst>
                  <a:rect l="l" t="t" r="r" b="b"/>
                  <a:pathLst>
                    <a:path w="1237262" h="1191078">
                      <a:moveTo>
                        <a:pt x="549411" y="0"/>
                      </a:moveTo>
                      <a:lnTo>
                        <a:pt x="687851" y="0"/>
                      </a:lnTo>
                      <a:cubicBezTo>
                        <a:pt x="793401" y="0"/>
                        <a:pt x="881464" y="74870"/>
                        <a:pt x="901831" y="174399"/>
                      </a:cubicBezTo>
                      <a:lnTo>
                        <a:pt x="902933" y="185331"/>
                      </a:lnTo>
                      <a:lnTo>
                        <a:pt x="969332" y="217251"/>
                      </a:lnTo>
                      <a:cubicBezTo>
                        <a:pt x="1021498" y="252494"/>
                        <a:pt x="1062943" y="302400"/>
                        <a:pt x="1087752" y="361056"/>
                      </a:cubicBezTo>
                      <a:lnTo>
                        <a:pt x="1141530" y="422262"/>
                      </a:lnTo>
                      <a:cubicBezTo>
                        <a:pt x="1200678" y="481411"/>
                        <a:pt x="1237262" y="563124"/>
                        <a:pt x="1237262" y="653381"/>
                      </a:cubicBezTo>
                      <a:lnTo>
                        <a:pt x="1237262" y="758804"/>
                      </a:lnTo>
                      <a:cubicBezTo>
                        <a:pt x="1237262" y="997542"/>
                        <a:pt x="1043726" y="1191078"/>
                        <a:pt x="804988" y="1191078"/>
                      </a:cubicBezTo>
                      <a:lnTo>
                        <a:pt x="432274" y="1191077"/>
                      </a:lnTo>
                      <a:cubicBezTo>
                        <a:pt x="193536" y="1191077"/>
                        <a:pt x="0" y="997541"/>
                        <a:pt x="0" y="758803"/>
                      </a:cubicBezTo>
                      <a:lnTo>
                        <a:pt x="0" y="653381"/>
                      </a:lnTo>
                      <a:cubicBezTo>
                        <a:pt x="0" y="563124"/>
                        <a:pt x="36584" y="481411"/>
                        <a:pt x="95732" y="422262"/>
                      </a:cubicBezTo>
                      <a:lnTo>
                        <a:pt x="149511" y="361056"/>
                      </a:lnTo>
                      <a:cubicBezTo>
                        <a:pt x="174320" y="302400"/>
                        <a:pt x="215765" y="252494"/>
                        <a:pt x="267930" y="217251"/>
                      </a:cubicBezTo>
                      <a:lnTo>
                        <a:pt x="334330" y="185331"/>
                      </a:lnTo>
                      <a:lnTo>
                        <a:pt x="335432" y="174399"/>
                      </a:lnTo>
                      <a:cubicBezTo>
                        <a:pt x="355798" y="74870"/>
                        <a:pt x="443862" y="0"/>
                        <a:pt x="549411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3" name="フリーフォーム: 図形 12">
                  <a:extLst>
                    <a:ext uri="{FF2B5EF4-FFF2-40B4-BE49-F238E27FC236}">
                      <a16:creationId xmlns:a16="http://schemas.microsoft.com/office/drawing/2014/main" id="{63C663A3-40DD-64EB-0A22-450340CC6201}"/>
                    </a:ext>
                  </a:extLst>
                </p:cNvPr>
                <p:cNvSpPr/>
                <p:nvPr/>
              </p:nvSpPr>
              <p:spPr bwMode="auto">
                <a:xfrm>
                  <a:off x="3864963" y="1820968"/>
                  <a:ext cx="1167412" cy="686590"/>
                </a:xfrm>
                <a:custGeom>
                  <a:avLst/>
                  <a:gdLst>
                    <a:gd name="connsiteX0" fmla="*/ 425233 w 1167412"/>
                    <a:gd name="connsiteY0" fmla="*/ 0 h 686590"/>
                    <a:gd name="connsiteX1" fmla="*/ 742179 w 1167412"/>
                    <a:gd name="connsiteY1" fmla="*/ 0 h 686590"/>
                    <a:gd name="connsiteX2" fmla="*/ 1026343 w 1167412"/>
                    <a:gd name="connsiteY2" fmla="*/ 200094 h 686590"/>
                    <a:gd name="connsiteX3" fmla="*/ 1077085 w 1167412"/>
                    <a:gd name="connsiteY3" fmla="*/ 261443 h 686590"/>
                    <a:gd name="connsiteX4" fmla="*/ 1167412 w 1167412"/>
                    <a:gd name="connsiteY4" fmla="*/ 493104 h 686590"/>
                    <a:gd name="connsiteX5" fmla="*/ 1167412 w 1167412"/>
                    <a:gd name="connsiteY5" fmla="*/ 598774 h 686590"/>
                    <a:gd name="connsiteX6" fmla="*/ 1159126 w 1167412"/>
                    <a:gd name="connsiteY6" fmla="*/ 686096 h 686590"/>
                    <a:gd name="connsiteX7" fmla="*/ 1158982 w 1167412"/>
                    <a:gd name="connsiteY7" fmla="*/ 686590 h 686590"/>
                    <a:gd name="connsiteX8" fmla="*/ 1127058 w 1167412"/>
                    <a:gd name="connsiteY8" fmla="*/ 620183 h 686590"/>
                    <a:gd name="connsiteX9" fmla="*/ 1084467 w 1167412"/>
                    <a:gd name="connsiteY9" fmla="*/ 573311 h 686590"/>
                    <a:gd name="connsiteX10" fmla="*/ 1085529 w 1167412"/>
                    <a:gd name="connsiteY10" fmla="*/ 572993 h 686590"/>
                    <a:gd name="connsiteX11" fmla="*/ 958342 w 1167412"/>
                    <a:gd name="connsiteY11" fmla="*/ 365523 h 686590"/>
                    <a:gd name="connsiteX12" fmla="*/ 952450 w 1167412"/>
                    <a:gd name="connsiteY12" fmla="*/ 346198 h 686590"/>
                    <a:gd name="connsiteX13" fmla="*/ 948152 w 1167412"/>
                    <a:gd name="connsiteY13" fmla="*/ 303560 h 686590"/>
                    <a:gd name="connsiteX14" fmla="*/ 738480 w 1167412"/>
                    <a:gd name="connsiteY14" fmla="*/ 132672 h 686590"/>
                    <a:gd name="connsiteX15" fmla="*/ 428932 w 1167412"/>
                    <a:gd name="connsiteY15" fmla="*/ 132672 h 686590"/>
                    <a:gd name="connsiteX16" fmla="*/ 219260 w 1167412"/>
                    <a:gd name="connsiteY16" fmla="*/ 303560 h 686590"/>
                    <a:gd name="connsiteX17" fmla="*/ 217387 w 1167412"/>
                    <a:gd name="connsiteY17" fmla="*/ 322146 h 686590"/>
                    <a:gd name="connsiteX18" fmla="*/ 200532 w 1167412"/>
                    <a:gd name="connsiteY18" fmla="*/ 377430 h 686590"/>
                    <a:gd name="connsiteX19" fmla="*/ 124569 w 1167412"/>
                    <a:gd name="connsiteY19" fmla="*/ 521124 h 686590"/>
                    <a:gd name="connsiteX20" fmla="*/ 80430 w 1167412"/>
                    <a:gd name="connsiteY20" fmla="*/ 576078 h 686590"/>
                    <a:gd name="connsiteX21" fmla="*/ 40354 w 1167412"/>
                    <a:gd name="connsiteY21" fmla="*/ 620183 h 686590"/>
                    <a:gd name="connsiteX22" fmla="*/ 8431 w 1167412"/>
                    <a:gd name="connsiteY22" fmla="*/ 686589 h 686590"/>
                    <a:gd name="connsiteX23" fmla="*/ 8287 w 1167412"/>
                    <a:gd name="connsiteY23" fmla="*/ 686095 h 686590"/>
                    <a:gd name="connsiteX24" fmla="*/ 0 w 1167412"/>
                    <a:gd name="connsiteY24" fmla="*/ 598773 h 686590"/>
                    <a:gd name="connsiteX25" fmla="*/ 0 w 1167412"/>
                    <a:gd name="connsiteY25" fmla="*/ 493104 h 686590"/>
                    <a:gd name="connsiteX26" fmla="*/ 90328 w 1167412"/>
                    <a:gd name="connsiteY26" fmla="*/ 261443 h 686590"/>
                    <a:gd name="connsiteX27" fmla="*/ 141070 w 1167412"/>
                    <a:gd name="connsiteY27" fmla="*/ 200094 h 686590"/>
                    <a:gd name="connsiteX28" fmla="*/ 425233 w 1167412"/>
                    <a:gd name="connsiteY28" fmla="*/ 0 h 68659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</a:cxnLst>
                  <a:rect l="l" t="t" r="r" b="b"/>
                  <a:pathLst>
                    <a:path w="1167412" h="686590">
                      <a:moveTo>
                        <a:pt x="425233" y="0"/>
                      </a:moveTo>
                      <a:lnTo>
                        <a:pt x="742179" y="0"/>
                      </a:lnTo>
                      <a:cubicBezTo>
                        <a:pt x="869923" y="0"/>
                        <a:pt x="979525" y="82507"/>
                        <a:pt x="1026343" y="200094"/>
                      </a:cubicBezTo>
                      <a:lnTo>
                        <a:pt x="1077085" y="261443"/>
                      </a:lnTo>
                      <a:cubicBezTo>
                        <a:pt x="1132894" y="320731"/>
                        <a:pt x="1167412" y="402635"/>
                        <a:pt x="1167412" y="493104"/>
                      </a:cubicBezTo>
                      <a:lnTo>
                        <a:pt x="1167412" y="598774"/>
                      </a:lnTo>
                      <a:cubicBezTo>
                        <a:pt x="1167412" y="628686"/>
                        <a:pt x="1164559" y="657890"/>
                        <a:pt x="1159126" y="686096"/>
                      </a:cubicBezTo>
                      <a:lnTo>
                        <a:pt x="1158982" y="686590"/>
                      </a:lnTo>
                      <a:lnTo>
                        <a:pt x="1127058" y="620183"/>
                      </a:lnTo>
                      <a:lnTo>
                        <a:pt x="1084467" y="573311"/>
                      </a:lnTo>
                      <a:lnTo>
                        <a:pt x="1085529" y="572993"/>
                      </a:lnTo>
                      <a:cubicBezTo>
                        <a:pt x="1030112" y="512326"/>
                        <a:pt x="987053" y="441914"/>
                        <a:pt x="958342" y="365523"/>
                      </a:cubicBezTo>
                      <a:lnTo>
                        <a:pt x="952450" y="346198"/>
                      </a:lnTo>
                      <a:lnTo>
                        <a:pt x="948152" y="303560"/>
                      </a:lnTo>
                      <a:cubicBezTo>
                        <a:pt x="928196" y="206034"/>
                        <a:pt x="841905" y="132672"/>
                        <a:pt x="738480" y="132672"/>
                      </a:cubicBezTo>
                      <a:lnTo>
                        <a:pt x="428932" y="132672"/>
                      </a:lnTo>
                      <a:cubicBezTo>
                        <a:pt x="325507" y="132672"/>
                        <a:pt x="239217" y="206034"/>
                        <a:pt x="219260" y="303560"/>
                      </a:cubicBezTo>
                      <a:lnTo>
                        <a:pt x="217387" y="322146"/>
                      </a:lnTo>
                      <a:lnTo>
                        <a:pt x="200532" y="377430"/>
                      </a:lnTo>
                      <a:cubicBezTo>
                        <a:pt x="181391" y="428357"/>
                        <a:pt x="155874" y="476627"/>
                        <a:pt x="124569" y="521124"/>
                      </a:cubicBezTo>
                      <a:lnTo>
                        <a:pt x="80430" y="576078"/>
                      </a:lnTo>
                      <a:lnTo>
                        <a:pt x="40354" y="620183"/>
                      </a:lnTo>
                      <a:lnTo>
                        <a:pt x="8431" y="686589"/>
                      </a:lnTo>
                      <a:lnTo>
                        <a:pt x="8287" y="686095"/>
                      </a:lnTo>
                      <a:cubicBezTo>
                        <a:pt x="2853" y="657889"/>
                        <a:pt x="0" y="628685"/>
                        <a:pt x="0" y="598773"/>
                      </a:cubicBezTo>
                      <a:lnTo>
                        <a:pt x="0" y="493104"/>
                      </a:lnTo>
                      <a:cubicBezTo>
                        <a:pt x="0" y="402635"/>
                        <a:pt x="34519" y="320731"/>
                        <a:pt x="90328" y="261443"/>
                      </a:cubicBezTo>
                      <a:lnTo>
                        <a:pt x="141070" y="200094"/>
                      </a:lnTo>
                      <a:cubicBezTo>
                        <a:pt x="187887" y="82507"/>
                        <a:pt x="297490" y="0"/>
                        <a:pt x="425233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4" name="フリーフォーム: 図形 13">
                  <a:extLst>
                    <a:ext uri="{FF2B5EF4-FFF2-40B4-BE49-F238E27FC236}">
                      <a16:creationId xmlns:a16="http://schemas.microsoft.com/office/drawing/2014/main" id="{09570269-19FA-BB7B-B392-B3FB38CADF39}"/>
                    </a:ext>
                  </a:extLst>
                </p:cNvPr>
                <p:cNvSpPr/>
                <p:nvPr/>
              </p:nvSpPr>
              <p:spPr bwMode="auto">
                <a:xfrm>
                  <a:off x="3842738" y="1886064"/>
                  <a:ext cx="1211862" cy="1058805"/>
                </a:xfrm>
                <a:custGeom>
                  <a:avLst/>
                  <a:gdLst>
                    <a:gd name="connsiteX0" fmla="*/ 451157 w 1211862"/>
                    <a:gd name="connsiteY0" fmla="*/ 0 h 1058805"/>
                    <a:gd name="connsiteX1" fmla="*/ 760705 w 1211862"/>
                    <a:gd name="connsiteY1" fmla="*/ 0 h 1058805"/>
                    <a:gd name="connsiteX2" fmla="*/ 970377 w 1211862"/>
                    <a:gd name="connsiteY2" fmla="*/ 170888 h 1058805"/>
                    <a:gd name="connsiteX3" fmla="*/ 974675 w 1211862"/>
                    <a:gd name="connsiteY3" fmla="*/ 213526 h 1058805"/>
                    <a:gd name="connsiteX4" fmla="*/ 980567 w 1211862"/>
                    <a:gd name="connsiteY4" fmla="*/ 232851 h 1058805"/>
                    <a:gd name="connsiteX5" fmla="*/ 1107754 w 1211862"/>
                    <a:gd name="connsiteY5" fmla="*/ 440321 h 1058805"/>
                    <a:gd name="connsiteX6" fmla="*/ 1106692 w 1211862"/>
                    <a:gd name="connsiteY6" fmla="*/ 440639 h 1058805"/>
                    <a:gd name="connsiteX7" fmla="*/ 1149283 w 1211862"/>
                    <a:gd name="connsiteY7" fmla="*/ 487511 h 1058805"/>
                    <a:gd name="connsiteX8" fmla="*/ 1211862 w 1211862"/>
                    <a:gd name="connsiteY8" fmla="*/ 692382 h 1058805"/>
                    <a:gd name="connsiteX9" fmla="*/ 1211862 w 1211862"/>
                    <a:gd name="connsiteY9" fmla="*/ 931356 h 1058805"/>
                    <a:gd name="connsiteX10" fmla="*/ 1084413 w 1211862"/>
                    <a:gd name="connsiteY10" fmla="*/ 1058805 h 1058805"/>
                    <a:gd name="connsiteX11" fmla="*/ 127449 w 1211862"/>
                    <a:gd name="connsiteY11" fmla="*/ 1058805 h 1058805"/>
                    <a:gd name="connsiteX12" fmla="*/ 0 w 1211862"/>
                    <a:gd name="connsiteY12" fmla="*/ 931356 h 1058805"/>
                    <a:gd name="connsiteX13" fmla="*/ 0 w 1211862"/>
                    <a:gd name="connsiteY13" fmla="*/ 692382 h 1058805"/>
                    <a:gd name="connsiteX14" fmla="*/ 62579 w 1211862"/>
                    <a:gd name="connsiteY14" fmla="*/ 487511 h 1058805"/>
                    <a:gd name="connsiteX15" fmla="*/ 102655 w 1211862"/>
                    <a:gd name="connsiteY15" fmla="*/ 443406 h 1058805"/>
                    <a:gd name="connsiteX16" fmla="*/ 146794 w 1211862"/>
                    <a:gd name="connsiteY16" fmla="*/ 388452 h 1058805"/>
                    <a:gd name="connsiteX17" fmla="*/ 222757 w 1211862"/>
                    <a:gd name="connsiteY17" fmla="*/ 244758 h 1058805"/>
                    <a:gd name="connsiteX18" fmla="*/ 239612 w 1211862"/>
                    <a:gd name="connsiteY18" fmla="*/ 189474 h 1058805"/>
                    <a:gd name="connsiteX19" fmla="*/ 241485 w 1211862"/>
                    <a:gd name="connsiteY19" fmla="*/ 170888 h 1058805"/>
                    <a:gd name="connsiteX20" fmla="*/ 451157 w 1211862"/>
                    <a:gd name="connsiteY20" fmla="*/ 0 h 105880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</a:cxnLst>
                  <a:rect l="l" t="t" r="r" b="b"/>
                  <a:pathLst>
                    <a:path w="1211862" h="1058805">
                      <a:moveTo>
                        <a:pt x="451157" y="0"/>
                      </a:moveTo>
                      <a:lnTo>
                        <a:pt x="760705" y="0"/>
                      </a:lnTo>
                      <a:cubicBezTo>
                        <a:pt x="864130" y="0"/>
                        <a:pt x="950421" y="73362"/>
                        <a:pt x="970377" y="170888"/>
                      </a:cubicBezTo>
                      <a:lnTo>
                        <a:pt x="974675" y="213526"/>
                      </a:lnTo>
                      <a:lnTo>
                        <a:pt x="980567" y="232851"/>
                      </a:lnTo>
                      <a:cubicBezTo>
                        <a:pt x="1009278" y="309242"/>
                        <a:pt x="1052337" y="379654"/>
                        <a:pt x="1107754" y="440321"/>
                      </a:cubicBezTo>
                      <a:lnTo>
                        <a:pt x="1106692" y="440639"/>
                      </a:lnTo>
                      <a:lnTo>
                        <a:pt x="1149283" y="487511"/>
                      </a:lnTo>
                      <a:cubicBezTo>
                        <a:pt x="1188792" y="545993"/>
                        <a:pt x="1211862" y="616493"/>
                        <a:pt x="1211862" y="692382"/>
                      </a:cubicBezTo>
                      <a:lnTo>
                        <a:pt x="1211862" y="931356"/>
                      </a:lnTo>
                      <a:cubicBezTo>
                        <a:pt x="1211862" y="1001744"/>
                        <a:pt x="1154801" y="1058805"/>
                        <a:pt x="1084413" y="1058805"/>
                      </a:cubicBezTo>
                      <a:lnTo>
                        <a:pt x="127449" y="1058805"/>
                      </a:lnTo>
                      <a:cubicBezTo>
                        <a:pt x="57061" y="1058805"/>
                        <a:pt x="0" y="1001744"/>
                        <a:pt x="0" y="931356"/>
                      </a:cubicBezTo>
                      <a:lnTo>
                        <a:pt x="0" y="692382"/>
                      </a:lnTo>
                      <a:cubicBezTo>
                        <a:pt x="0" y="616493"/>
                        <a:pt x="23070" y="545993"/>
                        <a:pt x="62579" y="487511"/>
                      </a:cubicBezTo>
                      <a:lnTo>
                        <a:pt x="102655" y="443406"/>
                      </a:lnTo>
                      <a:lnTo>
                        <a:pt x="146794" y="388452"/>
                      </a:lnTo>
                      <a:cubicBezTo>
                        <a:pt x="178099" y="343955"/>
                        <a:pt x="203616" y="295685"/>
                        <a:pt x="222757" y="244758"/>
                      </a:cubicBezTo>
                      <a:lnTo>
                        <a:pt x="239612" y="189474"/>
                      </a:lnTo>
                      <a:lnTo>
                        <a:pt x="241485" y="170888"/>
                      </a:lnTo>
                      <a:cubicBezTo>
                        <a:pt x="261442" y="73362"/>
                        <a:pt x="347732" y="0"/>
                        <a:pt x="451157" y="0"/>
                      </a:cubicBezTo>
                      <a:close/>
                    </a:path>
                  </a:pathLst>
                </a:custGeom>
                <a:solidFill>
                  <a:schemeClr val="tx1">
                    <a:lumMod val="65000"/>
                    <a:lumOff val="35000"/>
                  </a:schemeClr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5" name="四角形: 角を丸くする 14">
                  <a:extLst>
                    <a:ext uri="{FF2B5EF4-FFF2-40B4-BE49-F238E27FC236}">
                      <a16:creationId xmlns:a16="http://schemas.microsoft.com/office/drawing/2014/main" id="{B07B1EAA-DC38-F56B-C928-C73C42BC2072}"/>
                    </a:ext>
                  </a:extLst>
                </p:cNvPr>
                <p:cNvSpPr/>
                <p:nvPr/>
              </p:nvSpPr>
              <p:spPr bwMode="auto">
                <a:xfrm>
                  <a:off x="4357702" y="1790356"/>
                  <a:ext cx="176198" cy="1029187"/>
                </a:xfrm>
                <a:prstGeom prst="roundRect">
                  <a:avLst>
                    <a:gd name="adj" fmla="val 6790"/>
                  </a:avLst>
                </a:prstGeom>
                <a:solidFill>
                  <a:schemeClr val="tx1">
                    <a:lumMod val="65000"/>
                    <a:lumOff val="35000"/>
                  </a:schemeClr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" name="フリーフォーム: 図形 15">
                  <a:extLst>
                    <a:ext uri="{FF2B5EF4-FFF2-40B4-BE49-F238E27FC236}">
                      <a16:creationId xmlns:a16="http://schemas.microsoft.com/office/drawing/2014/main" id="{6148456D-D84A-74C8-895D-F478D8080207}"/>
                    </a:ext>
                  </a:extLst>
                </p:cNvPr>
                <p:cNvSpPr/>
                <p:nvPr/>
              </p:nvSpPr>
              <p:spPr bwMode="auto">
                <a:xfrm>
                  <a:off x="3764317" y="2741158"/>
                  <a:ext cx="1368705" cy="732847"/>
                </a:xfrm>
                <a:custGeom>
                  <a:avLst/>
                  <a:gdLst>
                    <a:gd name="connsiteX0" fmla="*/ 684352 w 1368705"/>
                    <a:gd name="connsiteY0" fmla="*/ 0 h 732847"/>
                    <a:gd name="connsiteX1" fmla="*/ 1043905 w 1368705"/>
                    <a:gd name="connsiteY1" fmla="*/ 66402 h 732847"/>
                    <a:gd name="connsiteX2" fmla="*/ 1065121 w 1368705"/>
                    <a:gd name="connsiteY2" fmla="*/ 78113 h 732847"/>
                    <a:gd name="connsiteX3" fmla="*/ 1106306 w 1368705"/>
                    <a:gd name="connsiteY3" fmla="*/ 82265 h 732847"/>
                    <a:gd name="connsiteX4" fmla="*/ 1368705 w 1368705"/>
                    <a:gd name="connsiteY4" fmla="*/ 404218 h 732847"/>
                    <a:gd name="connsiteX5" fmla="*/ 1368704 w 1368705"/>
                    <a:gd name="connsiteY5" fmla="*/ 551871 h 732847"/>
                    <a:gd name="connsiteX6" fmla="*/ 1187728 w 1368705"/>
                    <a:gd name="connsiteY6" fmla="*/ 732847 h 732847"/>
                    <a:gd name="connsiteX7" fmla="*/ 180976 w 1368705"/>
                    <a:gd name="connsiteY7" fmla="*/ 732847 h 732847"/>
                    <a:gd name="connsiteX8" fmla="*/ 0 w 1368705"/>
                    <a:gd name="connsiteY8" fmla="*/ 551871 h 732847"/>
                    <a:gd name="connsiteX9" fmla="*/ 0 w 1368705"/>
                    <a:gd name="connsiteY9" fmla="*/ 404218 h 732847"/>
                    <a:gd name="connsiteX10" fmla="*/ 262400 w 1368705"/>
                    <a:gd name="connsiteY10" fmla="*/ 82265 h 732847"/>
                    <a:gd name="connsiteX11" fmla="*/ 303584 w 1368705"/>
                    <a:gd name="connsiteY11" fmla="*/ 78113 h 732847"/>
                    <a:gd name="connsiteX12" fmla="*/ 324800 w 1368705"/>
                    <a:gd name="connsiteY12" fmla="*/ 66402 h 732847"/>
                    <a:gd name="connsiteX13" fmla="*/ 684352 w 1368705"/>
                    <a:gd name="connsiteY13" fmla="*/ 0 h 73284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</a:cxnLst>
                  <a:rect l="l" t="t" r="r" b="b"/>
                  <a:pathLst>
                    <a:path w="1368705" h="732847">
                      <a:moveTo>
                        <a:pt x="684352" y="0"/>
                      </a:moveTo>
                      <a:cubicBezTo>
                        <a:pt x="822790" y="0"/>
                        <a:pt x="948941" y="25145"/>
                        <a:pt x="1043905" y="66402"/>
                      </a:cubicBezTo>
                      <a:lnTo>
                        <a:pt x="1065121" y="78113"/>
                      </a:lnTo>
                      <a:lnTo>
                        <a:pt x="1106306" y="82265"/>
                      </a:lnTo>
                      <a:cubicBezTo>
                        <a:pt x="1256057" y="112908"/>
                        <a:pt x="1368705" y="245408"/>
                        <a:pt x="1368705" y="404218"/>
                      </a:cubicBezTo>
                      <a:cubicBezTo>
                        <a:pt x="1368705" y="453436"/>
                        <a:pt x="1368704" y="502653"/>
                        <a:pt x="1368704" y="551871"/>
                      </a:cubicBezTo>
                      <a:cubicBezTo>
                        <a:pt x="1368704" y="651821"/>
                        <a:pt x="1287678" y="732847"/>
                        <a:pt x="1187728" y="732847"/>
                      </a:cubicBezTo>
                      <a:lnTo>
                        <a:pt x="180976" y="732847"/>
                      </a:lnTo>
                      <a:cubicBezTo>
                        <a:pt x="81026" y="732847"/>
                        <a:pt x="0" y="651821"/>
                        <a:pt x="0" y="551871"/>
                      </a:cubicBezTo>
                      <a:lnTo>
                        <a:pt x="0" y="404218"/>
                      </a:lnTo>
                      <a:cubicBezTo>
                        <a:pt x="0" y="245408"/>
                        <a:pt x="112649" y="112908"/>
                        <a:pt x="262400" y="82265"/>
                      </a:cubicBezTo>
                      <a:lnTo>
                        <a:pt x="303584" y="78113"/>
                      </a:lnTo>
                      <a:lnTo>
                        <a:pt x="324800" y="66402"/>
                      </a:lnTo>
                      <a:cubicBezTo>
                        <a:pt x="419764" y="25145"/>
                        <a:pt x="545915" y="0"/>
                        <a:pt x="684352" y="0"/>
                      </a:cubicBezTo>
                      <a:close/>
                    </a:path>
                  </a:pathLst>
                </a:custGeom>
                <a:solidFill>
                  <a:schemeClr val="bg1">
                    <a:lumMod val="95000"/>
                  </a:schemeClr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  <p:sp>
              <p:nvSpPr>
                <p:cNvPr id="17" name="フリーフォーム: 図形 16">
                  <a:extLst>
                    <a:ext uri="{FF2B5EF4-FFF2-40B4-BE49-F238E27FC236}">
                      <a16:creationId xmlns:a16="http://schemas.microsoft.com/office/drawing/2014/main" id="{C695AA87-CF25-3E20-3A89-1D280912B586}"/>
                    </a:ext>
                  </a:extLst>
                </p:cNvPr>
                <p:cNvSpPr/>
                <p:nvPr/>
              </p:nvSpPr>
              <p:spPr bwMode="auto">
                <a:xfrm>
                  <a:off x="3872811" y="3322830"/>
                  <a:ext cx="1151716" cy="151175"/>
                </a:xfrm>
                <a:custGeom>
                  <a:avLst/>
                  <a:gdLst>
                    <a:gd name="connsiteX0" fmla="*/ 575858 w 1151716"/>
                    <a:gd name="connsiteY0" fmla="*/ 0 h 151175"/>
                    <a:gd name="connsiteX1" fmla="*/ 1119839 w 1151716"/>
                    <a:gd name="connsiteY1" fmla="*/ 112695 h 151175"/>
                    <a:gd name="connsiteX2" fmla="*/ 1151716 w 1151716"/>
                    <a:gd name="connsiteY2" fmla="*/ 135579 h 151175"/>
                    <a:gd name="connsiteX3" fmla="*/ 1149678 w 1151716"/>
                    <a:gd name="connsiteY3" fmla="*/ 136953 h 151175"/>
                    <a:gd name="connsiteX4" fmla="*/ 1079234 w 1151716"/>
                    <a:gd name="connsiteY4" fmla="*/ 151175 h 151175"/>
                    <a:gd name="connsiteX5" fmla="*/ 72482 w 1151716"/>
                    <a:gd name="connsiteY5" fmla="*/ 151175 h 151175"/>
                    <a:gd name="connsiteX6" fmla="*/ 2038 w 1151716"/>
                    <a:gd name="connsiteY6" fmla="*/ 136953 h 151175"/>
                    <a:gd name="connsiteX7" fmla="*/ 0 w 1151716"/>
                    <a:gd name="connsiteY7" fmla="*/ 135579 h 151175"/>
                    <a:gd name="connsiteX8" fmla="*/ 31878 w 1151716"/>
                    <a:gd name="connsiteY8" fmla="*/ 112695 h 151175"/>
                    <a:gd name="connsiteX9" fmla="*/ 575858 w 1151716"/>
                    <a:gd name="connsiteY9" fmla="*/ 0 h 15117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151716" h="151175">
                      <a:moveTo>
                        <a:pt x="575858" y="0"/>
                      </a:moveTo>
                      <a:cubicBezTo>
                        <a:pt x="802301" y="0"/>
                        <a:pt x="1001948" y="44703"/>
                        <a:pt x="1119839" y="112695"/>
                      </a:cubicBezTo>
                      <a:lnTo>
                        <a:pt x="1151716" y="135579"/>
                      </a:lnTo>
                      <a:lnTo>
                        <a:pt x="1149678" y="136953"/>
                      </a:lnTo>
                      <a:cubicBezTo>
                        <a:pt x="1128026" y="146111"/>
                        <a:pt x="1104222" y="151175"/>
                        <a:pt x="1079234" y="151175"/>
                      </a:cubicBezTo>
                      <a:lnTo>
                        <a:pt x="72482" y="151175"/>
                      </a:lnTo>
                      <a:cubicBezTo>
                        <a:pt x="47495" y="151175"/>
                        <a:pt x="23690" y="146111"/>
                        <a:pt x="2038" y="136953"/>
                      </a:cubicBezTo>
                      <a:lnTo>
                        <a:pt x="0" y="135579"/>
                      </a:lnTo>
                      <a:lnTo>
                        <a:pt x="31878" y="112695"/>
                      </a:lnTo>
                      <a:cubicBezTo>
                        <a:pt x="149769" y="44703"/>
                        <a:pt x="349415" y="0"/>
                        <a:pt x="575858" y="0"/>
                      </a:cubicBezTo>
                      <a:close/>
                    </a:path>
                  </a:pathLst>
                </a:custGeom>
                <a:solidFill>
                  <a:schemeClr val="tx1"/>
                </a:solidFill>
                <a:ln w="254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  <a:noAutofit/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charset="0"/>
                    <a:ea typeface="ＭＳ Ｐゴシック" charset="-128"/>
                  </a:endParaRPr>
                </a:p>
              </p:txBody>
            </p:sp>
          </p:grpSp>
        </p:grpSp>
      </p:grpSp>
      <p:grpSp>
        <p:nvGrpSpPr>
          <p:cNvPr id="90" name="グループ化 89">
            <a:extLst>
              <a:ext uri="{FF2B5EF4-FFF2-40B4-BE49-F238E27FC236}">
                <a16:creationId xmlns:a16="http://schemas.microsoft.com/office/drawing/2014/main" id="{487643C1-0291-D78C-4C78-F0EDE8F271A5}"/>
              </a:ext>
            </a:extLst>
          </p:cNvPr>
          <p:cNvGrpSpPr/>
          <p:nvPr/>
        </p:nvGrpSpPr>
        <p:grpSpPr>
          <a:xfrm rot="10800000">
            <a:off x="413345" y="3101639"/>
            <a:ext cx="6043651" cy="1234241"/>
            <a:chOff x="413345" y="3999659"/>
            <a:chExt cx="6043651" cy="1234241"/>
          </a:xfrm>
        </p:grpSpPr>
        <p:sp>
          <p:nvSpPr>
            <p:cNvPr id="24" name="テキスト ボックス 23">
              <a:extLst>
                <a:ext uri="{FF2B5EF4-FFF2-40B4-BE49-F238E27FC236}">
                  <a16:creationId xmlns:a16="http://schemas.microsoft.com/office/drawing/2014/main" id="{90C25BD3-5476-2313-873A-29E3AD5C1CE2}"/>
                </a:ext>
              </a:extLst>
            </p:cNvPr>
            <p:cNvSpPr txBox="1"/>
            <p:nvPr/>
          </p:nvSpPr>
          <p:spPr>
            <a:xfrm>
              <a:off x="2425123" y="4249790"/>
              <a:ext cx="4031873" cy="86177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5000" b="1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靴は下駄箱へ</a:t>
              </a:r>
              <a:endParaRPr lang="en-US" altLang="ja-JP" sz="50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grpSp>
          <p:nvGrpSpPr>
            <p:cNvPr id="25" name="グループ化 24">
              <a:extLst>
                <a:ext uri="{FF2B5EF4-FFF2-40B4-BE49-F238E27FC236}">
                  <a16:creationId xmlns:a16="http://schemas.microsoft.com/office/drawing/2014/main" id="{4AD8ED32-C4A6-6D1F-8183-3E26D445567A}"/>
                </a:ext>
              </a:extLst>
            </p:cNvPr>
            <p:cNvGrpSpPr/>
            <p:nvPr/>
          </p:nvGrpSpPr>
          <p:grpSpPr>
            <a:xfrm>
              <a:off x="413345" y="3999659"/>
              <a:ext cx="1784083" cy="1234241"/>
              <a:chOff x="3416258" y="2116932"/>
              <a:chExt cx="1231942" cy="852266"/>
            </a:xfrm>
          </p:grpSpPr>
          <p:sp>
            <p:nvSpPr>
              <p:cNvPr id="26" name="正方形/長方形 25">
                <a:extLst>
                  <a:ext uri="{FF2B5EF4-FFF2-40B4-BE49-F238E27FC236}">
                    <a16:creationId xmlns:a16="http://schemas.microsoft.com/office/drawing/2014/main" id="{0C4E402E-E9E3-1055-1A9F-7C0DDF3FA6FF}"/>
                  </a:ext>
                </a:extLst>
              </p:cNvPr>
              <p:cNvSpPr/>
              <p:nvPr/>
            </p:nvSpPr>
            <p:spPr bwMode="auto">
              <a:xfrm>
                <a:off x="3416258" y="2116932"/>
                <a:ext cx="1231942" cy="852266"/>
              </a:xfrm>
              <a:prstGeom prst="rect">
                <a:avLst/>
              </a:prstGeom>
              <a:solidFill>
                <a:srgbClr val="CC6600"/>
              </a:solidFill>
              <a:ln w="254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7" name="四角形: 角度付き 26">
                <a:extLst>
                  <a:ext uri="{FF2B5EF4-FFF2-40B4-BE49-F238E27FC236}">
                    <a16:creationId xmlns:a16="http://schemas.microsoft.com/office/drawing/2014/main" id="{FB559901-D28A-46E4-8C23-B4E33EBFE222}"/>
                  </a:ext>
                </a:extLst>
              </p:cNvPr>
              <p:cNvSpPr/>
              <p:nvPr/>
            </p:nvSpPr>
            <p:spPr bwMode="auto">
              <a:xfrm rot="10800000">
                <a:off x="3487693" y="2180637"/>
                <a:ext cx="1091450" cy="724488"/>
              </a:xfrm>
              <a:prstGeom prst="bevel">
                <a:avLst>
                  <a:gd name="adj" fmla="val 21086"/>
                </a:avLst>
              </a:prstGeom>
              <a:solidFill>
                <a:srgbClr val="993300"/>
              </a:solidFill>
              <a:ln w="6350">
                <a:noFill/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grpSp>
            <p:nvGrpSpPr>
              <p:cNvPr id="28" name="グループ化 27">
                <a:extLst>
                  <a:ext uri="{FF2B5EF4-FFF2-40B4-BE49-F238E27FC236}">
                    <a16:creationId xmlns:a16="http://schemas.microsoft.com/office/drawing/2014/main" id="{488CAFF0-2C29-22F6-2A82-FB361A04CC28}"/>
                  </a:ext>
                </a:extLst>
              </p:cNvPr>
              <p:cNvGrpSpPr/>
              <p:nvPr/>
            </p:nvGrpSpPr>
            <p:grpSpPr>
              <a:xfrm>
                <a:off x="3584043" y="2461212"/>
                <a:ext cx="890608" cy="412944"/>
                <a:chOff x="3764317" y="1613901"/>
                <a:chExt cx="2791105" cy="1860104"/>
              </a:xfrm>
            </p:grpSpPr>
            <p:grpSp>
              <p:nvGrpSpPr>
                <p:cNvPr id="29" name="グループ化 28">
                  <a:extLst>
                    <a:ext uri="{FF2B5EF4-FFF2-40B4-BE49-F238E27FC236}">
                      <a16:creationId xmlns:a16="http://schemas.microsoft.com/office/drawing/2014/main" id="{D2ED1C6C-2876-B9A5-E975-D5A842F2A6B6}"/>
                    </a:ext>
                  </a:extLst>
                </p:cNvPr>
                <p:cNvGrpSpPr/>
                <p:nvPr/>
              </p:nvGrpSpPr>
              <p:grpSpPr>
                <a:xfrm>
                  <a:off x="3764317" y="1613901"/>
                  <a:ext cx="1368705" cy="1860104"/>
                  <a:chOff x="3764317" y="1613901"/>
                  <a:chExt cx="1368705" cy="1860104"/>
                </a:xfrm>
              </p:grpSpPr>
              <p:sp>
                <p:nvSpPr>
                  <p:cNvPr id="84" name="フリーフォーム: 図形 83">
                    <a:extLst>
                      <a:ext uri="{FF2B5EF4-FFF2-40B4-BE49-F238E27FC236}">
                        <a16:creationId xmlns:a16="http://schemas.microsoft.com/office/drawing/2014/main" id="{DC46DE11-AF06-5B5B-C421-B450D6934EB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30038" y="1613901"/>
                    <a:ext cx="1237262" cy="1191078"/>
                  </a:xfrm>
                  <a:custGeom>
                    <a:avLst/>
                    <a:gdLst>
                      <a:gd name="connsiteX0" fmla="*/ 549411 w 1237262"/>
                      <a:gd name="connsiteY0" fmla="*/ 0 h 1191078"/>
                      <a:gd name="connsiteX1" fmla="*/ 687851 w 1237262"/>
                      <a:gd name="connsiteY1" fmla="*/ 0 h 1191078"/>
                      <a:gd name="connsiteX2" fmla="*/ 901831 w 1237262"/>
                      <a:gd name="connsiteY2" fmla="*/ 174399 h 1191078"/>
                      <a:gd name="connsiteX3" fmla="*/ 902933 w 1237262"/>
                      <a:gd name="connsiteY3" fmla="*/ 185331 h 1191078"/>
                      <a:gd name="connsiteX4" fmla="*/ 969332 w 1237262"/>
                      <a:gd name="connsiteY4" fmla="*/ 217251 h 1191078"/>
                      <a:gd name="connsiteX5" fmla="*/ 1087752 w 1237262"/>
                      <a:gd name="connsiteY5" fmla="*/ 361056 h 1191078"/>
                      <a:gd name="connsiteX6" fmla="*/ 1141530 w 1237262"/>
                      <a:gd name="connsiteY6" fmla="*/ 422262 h 1191078"/>
                      <a:gd name="connsiteX7" fmla="*/ 1237262 w 1237262"/>
                      <a:gd name="connsiteY7" fmla="*/ 653381 h 1191078"/>
                      <a:gd name="connsiteX8" fmla="*/ 1237262 w 1237262"/>
                      <a:gd name="connsiteY8" fmla="*/ 758804 h 1191078"/>
                      <a:gd name="connsiteX9" fmla="*/ 804988 w 1237262"/>
                      <a:gd name="connsiteY9" fmla="*/ 1191078 h 1191078"/>
                      <a:gd name="connsiteX10" fmla="*/ 432274 w 1237262"/>
                      <a:gd name="connsiteY10" fmla="*/ 1191077 h 1191078"/>
                      <a:gd name="connsiteX11" fmla="*/ 0 w 1237262"/>
                      <a:gd name="connsiteY11" fmla="*/ 758803 h 1191078"/>
                      <a:gd name="connsiteX12" fmla="*/ 0 w 1237262"/>
                      <a:gd name="connsiteY12" fmla="*/ 653381 h 1191078"/>
                      <a:gd name="connsiteX13" fmla="*/ 95732 w 1237262"/>
                      <a:gd name="connsiteY13" fmla="*/ 422262 h 1191078"/>
                      <a:gd name="connsiteX14" fmla="*/ 149511 w 1237262"/>
                      <a:gd name="connsiteY14" fmla="*/ 361056 h 1191078"/>
                      <a:gd name="connsiteX15" fmla="*/ 267930 w 1237262"/>
                      <a:gd name="connsiteY15" fmla="*/ 217251 h 1191078"/>
                      <a:gd name="connsiteX16" fmla="*/ 334330 w 1237262"/>
                      <a:gd name="connsiteY16" fmla="*/ 185331 h 1191078"/>
                      <a:gd name="connsiteX17" fmla="*/ 335432 w 1237262"/>
                      <a:gd name="connsiteY17" fmla="*/ 174399 h 1191078"/>
                      <a:gd name="connsiteX18" fmla="*/ 549411 w 1237262"/>
                      <a:gd name="connsiteY18" fmla="*/ 0 h 11910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</a:cxnLst>
                    <a:rect l="l" t="t" r="r" b="b"/>
                    <a:pathLst>
                      <a:path w="1237262" h="1191078">
                        <a:moveTo>
                          <a:pt x="549411" y="0"/>
                        </a:moveTo>
                        <a:lnTo>
                          <a:pt x="687851" y="0"/>
                        </a:lnTo>
                        <a:cubicBezTo>
                          <a:pt x="793401" y="0"/>
                          <a:pt x="881464" y="74870"/>
                          <a:pt x="901831" y="174399"/>
                        </a:cubicBezTo>
                        <a:lnTo>
                          <a:pt x="902933" y="185331"/>
                        </a:lnTo>
                        <a:lnTo>
                          <a:pt x="969332" y="217251"/>
                        </a:lnTo>
                        <a:cubicBezTo>
                          <a:pt x="1021498" y="252494"/>
                          <a:pt x="1062943" y="302400"/>
                          <a:pt x="1087752" y="361056"/>
                        </a:cubicBezTo>
                        <a:lnTo>
                          <a:pt x="1141530" y="422262"/>
                        </a:lnTo>
                        <a:cubicBezTo>
                          <a:pt x="1200678" y="481411"/>
                          <a:pt x="1237262" y="563124"/>
                          <a:pt x="1237262" y="653381"/>
                        </a:cubicBezTo>
                        <a:lnTo>
                          <a:pt x="1237262" y="758804"/>
                        </a:lnTo>
                        <a:cubicBezTo>
                          <a:pt x="1237262" y="997542"/>
                          <a:pt x="1043726" y="1191078"/>
                          <a:pt x="804988" y="1191078"/>
                        </a:cubicBezTo>
                        <a:lnTo>
                          <a:pt x="432274" y="1191077"/>
                        </a:lnTo>
                        <a:cubicBezTo>
                          <a:pt x="193536" y="1191077"/>
                          <a:pt x="0" y="997541"/>
                          <a:pt x="0" y="758803"/>
                        </a:cubicBezTo>
                        <a:lnTo>
                          <a:pt x="0" y="653381"/>
                        </a:lnTo>
                        <a:cubicBezTo>
                          <a:pt x="0" y="563124"/>
                          <a:pt x="36584" y="481411"/>
                          <a:pt x="95732" y="422262"/>
                        </a:cubicBezTo>
                        <a:lnTo>
                          <a:pt x="149511" y="361056"/>
                        </a:lnTo>
                        <a:cubicBezTo>
                          <a:pt x="174320" y="302400"/>
                          <a:pt x="215765" y="252494"/>
                          <a:pt x="267930" y="217251"/>
                        </a:cubicBezTo>
                        <a:lnTo>
                          <a:pt x="334330" y="185331"/>
                        </a:lnTo>
                        <a:lnTo>
                          <a:pt x="335432" y="174399"/>
                        </a:lnTo>
                        <a:cubicBezTo>
                          <a:pt x="355798" y="74870"/>
                          <a:pt x="443862" y="0"/>
                          <a:pt x="549411" y="0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5" name="フリーフォーム: 図形 84">
                    <a:extLst>
                      <a:ext uri="{FF2B5EF4-FFF2-40B4-BE49-F238E27FC236}">
                        <a16:creationId xmlns:a16="http://schemas.microsoft.com/office/drawing/2014/main" id="{221DAC82-F14C-BCDA-12ED-9AA1E435D0C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4963" y="1820968"/>
                    <a:ext cx="1167412" cy="686590"/>
                  </a:xfrm>
                  <a:custGeom>
                    <a:avLst/>
                    <a:gdLst>
                      <a:gd name="connsiteX0" fmla="*/ 425233 w 1167412"/>
                      <a:gd name="connsiteY0" fmla="*/ 0 h 686590"/>
                      <a:gd name="connsiteX1" fmla="*/ 742179 w 1167412"/>
                      <a:gd name="connsiteY1" fmla="*/ 0 h 686590"/>
                      <a:gd name="connsiteX2" fmla="*/ 1026343 w 1167412"/>
                      <a:gd name="connsiteY2" fmla="*/ 200094 h 686590"/>
                      <a:gd name="connsiteX3" fmla="*/ 1077085 w 1167412"/>
                      <a:gd name="connsiteY3" fmla="*/ 261443 h 686590"/>
                      <a:gd name="connsiteX4" fmla="*/ 1167412 w 1167412"/>
                      <a:gd name="connsiteY4" fmla="*/ 493104 h 686590"/>
                      <a:gd name="connsiteX5" fmla="*/ 1167412 w 1167412"/>
                      <a:gd name="connsiteY5" fmla="*/ 598774 h 686590"/>
                      <a:gd name="connsiteX6" fmla="*/ 1159126 w 1167412"/>
                      <a:gd name="connsiteY6" fmla="*/ 686096 h 686590"/>
                      <a:gd name="connsiteX7" fmla="*/ 1158982 w 1167412"/>
                      <a:gd name="connsiteY7" fmla="*/ 686590 h 686590"/>
                      <a:gd name="connsiteX8" fmla="*/ 1127058 w 1167412"/>
                      <a:gd name="connsiteY8" fmla="*/ 620183 h 686590"/>
                      <a:gd name="connsiteX9" fmla="*/ 1084467 w 1167412"/>
                      <a:gd name="connsiteY9" fmla="*/ 573311 h 686590"/>
                      <a:gd name="connsiteX10" fmla="*/ 1085529 w 1167412"/>
                      <a:gd name="connsiteY10" fmla="*/ 572993 h 686590"/>
                      <a:gd name="connsiteX11" fmla="*/ 958342 w 1167412"/>
                      <a:gd name="connsiteY11" fmla="*/ 365523 h 686590"/>
                      <a:gd name="connsiteX12" fmla="*/ 952450 w 1167412"/>
                      <a:gd name="connsiteY12" fmla="*/ 346198 h 686590"/>
                      <a:gd name="connsiteX13" fmla="*/ 948152 w 1167412"/>
                      <a:gd name="connsiteY13" fmla="*/ 303560 h 686590"/>
                      <a:gd name="connsiteX14" fmla="*/ 738480 w 1167412"/>
                      <a:gd name="connsiteY14" fmla="*/ 132672 h 686590"/>
                      <a:gd name="connsiteX15" fmla="*/ 428932 w 1167412"/>
                      <a:gd name="connsiteY15" fmla="*/ 132672 h 686590"/>
                      <a:gd name="connsiteX16" fmla="*/ 219260 w 1167412"/>
                      <a:gd name="connsiteY16" fmla="*/ 303560 h 686590"/>
                      <a:gd name="connsiteX17" fmla="*/ 217387 w 1167412"/>
                      <a:gd name="connsiteY17" fmla="*/ 322146 h 686590"/>
                      <a:gd name="connsiteX18" fmla="*/ 200532 w 1167412"/>
                      <a:gd name="connsiteY18" fmla="*/ 377430 h 686590"/>
                      <a:gd name="connsiteX19" fmla="*/ 124569 w 1167412"/>
                      <a:gd name="connsiteY19" fmla="*/ 521124 h 686590"/>
                      <a:gd name="connsiteX20" fmla="*/ 80430 w 1167412"/>
                      <a:gd name="connsiteY20" fmla="*/ 576078 h 686590"/>
                      <a:gd name="connsiteX21" fmla="*/ 40354 w 1167412"/>
                      <a:gd name="connsiteY21" fmla="*/ 620183 h 686590"/>
                      <a:gd name="connsiteX22" fmla="*/ 8431 w 1167412"/>
                      <a:gd name="connsiteY22" fmla="*/ 686589 h 686590"/>
                      <a:gd name="connsiteX23" fmla="*/ 8287 w 1167412"/>
                      <a:gd name="connsiteY23" fmla="*/ 686095 h 686590"/>
                      <a:gd name="connsiteX24" fmla="*/ 0 w 1167412"/>
                      <a:gd name="connsiteY24" fmla="*/ 598773 h 686590"/>
                      <a:gd name="connsiteX25" fmla="*/ 0 w 1167412"/>
                      <a:gd name="connsiteY25" fmla="*/ 493104 h 686590"/>
                      <a:gd name="connsiteX26" fmla="*/ 90328 w 1167412"/>
                      <a:gd name="connsiteY26" fmla="*/ 261443 h 686590"/>
                      <a:gd name="connsiteX27" fmla="*/ 141070 w 1167412"/>
                      <a:gd name="connsiteY27" fmla="*/ 200094 h 686590"/>
                      <a:gd name="connsiteX28" fmla="*/ 425233 w 1167412"/>
                      <a:gd name="connsiteY28" fmla="*/ 0 h 6865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</a:cxnLst>
                    <a:rect l="l" t="t" r="r" b="b"/>
                    <a:pathLst>
                      <a:path w="1167412" h="686590">
                        <a:moveTo>
                          <a:pt x="425233" y="0"/>
                        </a:moveTo>
                        <a:lnTo>
                          <a:pt x="742179" y="0"/>
                        </a:lnTo>
                        <a:cubicBezTo>
                          <a:pt x="869923" y="0"/>
                          <a:pt x="979525" y="82507"/>
                          <a:pt x="1026343" y="200094"/>
                        </a:cubicBezTo>
                        <a:lnTo>
                          <a:pt x="1077085" y="261443"/>
                        </a:lnTo>
                        <a:cubicBezTo>
                          <a:pt x="1132894" y="320731"/>
                          <a:pt x="1167412" y="402635"/>
                          <a:pt x="1167412" y="493104"/>
                        </a:cubicBezTo>
                        <a:lnTo>
                          <a:pt x="1167412" y="598774"/>
                        </a:lnTo>
                        <a:cubicBezTo>
                          <a:pt x="1167412" y="628686"/>
                          <a:pt x="1164559" y="657890"/>
                          <a:pt x="1159126" y="686096"/>
                        </a:cubicBezTo>
                        <a:lnTo>
                          <a:pt x="1158982" y="686590"/>
                        </a:lnTo>
                        <a:lnTo>
                          <a:pt x="1127058" y="620183"/>
                        </a:lnTo>
                        <a:lnTo>
                          <a:pt x="1084467" y="573311"/>
                        </a:lnTo>
                        <a:lnTo>
                          <a:pt x="1085529" y="572993"/>
                        </a:lnTo>
                        <a:cubicBezTo>
                          <a:pt x="1030112" y="512326"/>
                          <a:pt x="987053" y="441914"/>
                          <a:pt x="958342" y="365523"/>
                        </a:cubicBezTo>
                        <a:lnTo>
                          <a:pt x="952450" y="346198"/>
                        </a:lnTo>
                        <a:lnTo>
                          <a:pt x="948152" y="303560"/>
                        </a:lnTo>
                        <a:cubicBezTo>
                          <a:pt x="928196" y="206034"/>
                          <a:pt x="841905" y="132672"/>
                          <a:pt x="738480" y="132672"/>
                        </a:cubicBezTo>
                        <a:lnTo>
                          <a:pt x="428932" y="132672"/>
                        </a:lnTo>
                        <a:cubicBezTo>
                          <a:pt x="325507" y="132672"/>
                          <a:pt x="239217" y="206034"/>
                          <a:pt x="219260" y="303560"/>
                        </a:cubicBezTo>
                        <a:lnTo>
                          <a:pt x="217387" y="322146"/>
                        </a:lnTo>
                        <a:lnTo>
                          <a:pt x="200532" y="377430"/>
                        </a:lnTo>
                        <a:cubicBezTo>
                          <a:pt x="181391" y="428357"/>
                          <a:pt x="155874" y="476627"/>
                          <a:pt x="124569" y="521124"/>
                        </a:cubicBezTo>
                        <a:lnTo>
                          <a:pt x="80430" y="576078"/>
                        </a:lnTo>
                        <a:lnTo>
                          <a:pt x="40354" y="620183"/>
                        </a:lnTo>
                        <a:lnTo>
                          <a:pt x="8431" y="686589"/>
                        </a:lnTo>
                        <a:lnTo>
                          <a:pt x="8287" y="686095"/>
                        </a:lnTo>
                        <a:cubicBezTo>
                          <a:pt x="2853" y="657889"/>
                          <a:pt x="0" y="628685"/>
                          <a:pt x="0" y="598773"/>
                        </a:cubicBezTo>
                        <a:lnTo>
                          <a:pt x="0" y="493104"/>
                        </a:lnTo>
                        <a:cubicBezTo>
                          <a:pt x="0" y="402635"/>
                          <a:pt x="34519" y="320731"/>
                          <a:pt x="90328" y="261443"/>
                        </a:cubicBezTo>
                        <a:lnTo>
                          <a:pt x="141070" y="200094"/>
                        </a:lnTo>
                        <a:cubicBezTo>
                          <a:pt x="187887" y="82507"/>
                          <a:pt x="297490" y="0"/>
                          <a:pt x="425233" y="0"/>
                        </a:cubicBezTo>
                        <a:close/>
                      </a:path>
                    </a:pathLst>
                  </a:custGeom>
                  <a:solidFill>
                    <a:schemeClr val="tx1"/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6" name="フリーフォーム: 図形 85">
                    <a:extLst>
                      <a:ext uri="{FF2B5EF4-FFF2-40B4-BE49-F238E27FC236}">
                        <a16:creationId xmlns:a16="http://schemas.microsoft.com/office/drawing/2014/main" id="{CBFA1365-012C-447E-3463-5EDD775C270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42738" y="1886064"/>
                    <a:ext cx="1211862" cy="1058805"/>
                  </a:xfrm>
                  <a:custGeom>
                    <a:avLst/>
                    <a:gdLst>
                      <a:gd name="connsiteX0" fmla="*/ 451157 w 1211862"/>
                      <a:gd name="connsiteY0" fmla="*/ 0 h 1058805"/>
                      <a:gd name="connsiteX1" fmla="*/ 760705 w 1211862"/>
                      <a:gd name="connsiteY1" fmla="*/ 0 h 1058805"/>
                      <a:gd name="connsiteX2" fmla="*/ 970377 w 1211862"/>
                      <a:gd name="connsiteY2" fmla="*/ 170888 h 1058805"/>
                      <a:gd name="connsiteX3" fmla="*/ 974675 w 1211862"/>
                      <a:gd name="connsiteY3" fmla="*/ 213526 h 1058805"/>
                      <a:gd name="connsiteX4" fmla="*/ 980567 w 1211862"/>
                      <a:gd name="connsiteY4" fmla="*/ 232851 h 1058805"/>
                      <a:gd name="connsiteX5" fmla="*/ 1107754 w 1211862"/>
                      <a:gd name="connsiteY5" fmla="*/ 440321 h 1058805"/>
                      <a:gd name="connsiteX6" fmla="*/ 1106692 w 1211862"/>
                      <a:gd name="connsiteY6" fmla="*/ 440639 h 1058805"/>
                      <a:gd name="connsiteX7" fmla="*/ 1149283 w 1211862"/>
                      <a:gd name="connsiteY7" fmla="*/ 487511 h 1058805"/>
                      <a:gd name="connsiteX8" fmla="*/ 1211862 w 1211862"/>
                      <a:gd name="connsiteY8" fmla="*/ 692382 h 1058805"/>
                      <a:gd name="connsiteX9" fmla="*/ 1211862 w 1211862"/>
                      <a:gd name="connsiteY9" fmla="*/ 931356 h 1058805"/>
                      <a:gd name="connsiteX10" fmla="*/ 1084413 w 1211862"/>
                      <a:gd name="connsiteY10" fmla="*/ 1058805 h 1058805"/>
                      <a:gd name="connsiteX11" fmla="*/ 127449 w 1211862"/>
                      <a:gd name="connsiteY11" fmla="*/ 1058805 h 1058805"/>
                      <a:gd name="connsiteX12" fmla="*/ 0 w 1211862"/>
                      <a:gd name="connsiteY12" fmla="*/ 931356 h 1058805"/>
                      <a:gd name="connsiteX13" fmla="*/ 0 w 1211862"/>
                      <a:gd name="connsiteY13" fmla="*/ 692382 h 1058805"/>
                      <a:gd name="connsiteX14" fmla="*/ 62579 w 1211862"/>
                      <a:gd name="connsiteY14" fmla="*/ 487511 h 1058805"/>
                      <a:gd name="connsiteX15" fmla="*/ 102655 w 1211862"/>
                      <a:gd name="connsiteY15" fmla="*/ 443406 h 1058805"/>
                      <a:gd name="connsiteX16" fmla="*/ 146794 w 1211862"/>
                      <a:gd name="connsiteY16" fmla="*/ 388452 h 1058805"/>
                      <a:gd name="connsiteX17" fmla="*/ 222757 w 1211862"/>
                      <a:gd name="connsiteY17" fmla="*/ 244758 h 1058805"/>
                      <a:gd name="connsiteX18" fmla="*/ 239612 w 1211862"/>
                      <a:gd name="connsiteY18" fmla="*/ 189474 h 1058805"/>
                      <a:gd name="connsiteX19" fmla="*/ 241485 w 1211862"/>
                      <a:gd name="connsiteY19" fmla="*/ 170888 h 1058805"/>
                      <a:gd name="connsiteX20" fmla="*/ 451157 w 1211862"/>
                      <a:gd name="connsiteY20" fmla="*/ 0 h 105880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</a:cxnLst>
                    <a:rect l="l" t="t" r="r" b="b"/>
                    <a:pathLst>
                      <a:path w="1211862" h="1058805">
                        <a:moveTo>
                          <a:pt x="451157" y="0"/>
                        </a:moveTo>
                        <a:lnTo>
                          <a:pt x="760705" y="0"/>
                        </a:lnTo>
                        <a:cubicBezTo>
                          <a:pt x="864130" y="0"/>
                          <a:pt x="950421" y="73362"/>
                          <a:pt x="970377" y="170888"/>
                        </a:cubicBezTo>
                        <a:lnTo>
                          <a:pt x="974675" y="213526"/>
                        </a:lnTo>
                        <a:lnTo>
                          <a:pt x="980567" y="232851"/>
                        </a:lnTo>
                        <a:cubicBezTo>
                          <a:pt x="1009278" y="309242"/>
                          <a:pt x="1052337" y="379654"/>
                          <a:pt x="1107754" y="440321"/>
                        </a:cubicBezTo>
                        <a:lnTo>
                          <a:pt x="1106692" y="440639"/>
                        </a:lnTo>
                        <a:lnTo>
                          <a:pt x="1149283" y="487511"/>
                        </a:lnTo>
                        <a:cubicBezTo>
                          <a:pt x="1188792" y="545993"/>
                          <a:pt x="1211862" y="616493"/>
                          <a:pt x="1211862" y="692382"/>
                        </a:cubicBezTo>
                        <a:lnTo>
                          <a:pt x="1211862" y="931356"/>
                        </a:lnTo>
                        <a:cubicBezTo>
                          <a:pt x="1211862" y="1001744"/>
                          <a:pt x="1154801" y="1058805"/>
                          <a:pt x="1084413" y="1058805"/>
                        </a:cubicBezTo>
                        <a:lnTo>
                          <a:pt x="127449" y="1058805"/>
                        </a:lnTo>
                        <a:cubicBezTo>
                          <a:pt x="57061" y="1058805"/>
                          <a:pt x="0" y="1001744"/>
                          <a:pt x="0" y="931356"/>
                        </a:cubicBezTo>
                        <a:lnTo>
                          <a:pt x="0" y="692382"/>
                        </a:lnTo>
                        <a:cubicBezTo>
                          <a:pt x="0" y="616493"/>
                          <a:pt x="23070" y="545993"/>
                          <a:pt x="62579" y="487511"/>
                        </a:cubicBezTo>
                        <a:lnTo>
                          <a:pt x="102655" y="443406"/>
                        </a:lnTo>
                        <a:lnTo>
                          <a:pt x="146794" y="388452"/>
                        </a:lnTo>
                        <a:cubicBezTo>
                          <a:pt x="178099" y="343955"/>
                          <a:pt x="203616" y="295685"/>
                          <a:pt x="222757" y="244758"/>
                        </a:cubicBezTo>
                        <a:lnTo>
                          <a:pt x="239612" y="189474"/>
                        </a:lnTo>
                        <a:lnTo>
                          <a:pt x="241485" y="170888"/>
                        </a:lnTo>
                        <a:cubicBezTo>
                          <a:pt x="261442" y="73362"/>
                          <a:pt x="347732" y="0"/>
                          <a:pt x="451157" y="0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7" name="四角形: 角を丸くする 86">
                    <a:extLst>
                      <a:ext uri="{FF2B5EF4-FFF2-40B4-BE49-F238E27FC236}">
                        <a16:creationId xmlns:a16="http://schemas.microsoft.com/office/drawing/2014/main" id="{39EEE090-FEE6-3731-927A-9AD7C406EDE8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57702" y="1790356"/>
                    <a:ext cx="176198" cy="1029187"/>
                  </a:xfrm>
                  <a:prstGeom prst="roundRect">
                    <a:avLst>
                      <a:gd name="adj" fmla="val 6790"/>
                    </a:avLst>
                  </a:prstGeom>
                  <a:solidFill>
                    <a:schemeClr val="tx1">
                      <a:lumMod val="65000"/>
                      <a:lumOff val="35000"/>
                    </a:schemeClr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8" name="フリーフォーム: 図形 87">
                    <a:extLst>
                      <a:ext uri="{FF2B5EF4-FFF2-40B4-BE49-F238E27FC236}">
                        <a16:creationId xmlns:a16="http://schemas.microsoft.com/office/drawing/2014/main" id="{0D1B36B3-9215-A728-B4A5-2BDBFFEAAC4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764317" y="2741158"/>
                    <a:ext cx="1368705" cy="732847"/>
                  </a:xfrm>
                  <a:custGeom>
                    <a:avLst/>
                    <a:gdLst>
                      <a:gd name="connsiteX0" fmla="*/ 684352 w 1368705"/>
                      <a:gd name="connsiteY0" fmla="*/ 0 h 732847"/>
                      <a:gd name="connsiteX1" fmla="*/ 1043905 w 1368705"/>
                      <a:gd name="connsiteY1" fmla="*/ 66402 h 732847"/>
                      <a:gd name="connsiteX2" fmla="*/ 1065121 w 1368705"/>
                      <a:gd name="connsiteY2" fmla="*/ 78113 h 732847"/>
                      <a:gd name="connsiteX3" fmla="*/ 1106306 w 1368705"/>
                      <a:gd name="connsiteY3" fmla="*/ 82265 h 732847"/>
                      <a:gd name="connsiteX4" fmla="*/ 1368705 w 1368705"/>
                      <a:gd name="connsiteY4" fmla="*/ 404218 h 732847"/>
                      <a:gd name="connsiteX5" fmla="*/ 1368704 w 1368705"/>
                      <a:gd name="connsiteY5" fmla="*/ 551871 h 732847"/>
                      <a:gd name="connsiteX6" fmla="*/ 1187728 w 1368705"/>
                      <a:gd name="connsiteY6" fmla="*/ 732847 h 732847"/>
                      <a:gd name="connsiteX7" fmla="*/ 180976 w 1368705"/>
                      <a:gd name="connsiteY7" fmla="*/ 732847 h 732847"/>
                      <a:gd name="connsiteX8" fmla="*/ 0 w 1368705"/>
                      <a:gd name="connsiteY8" fmla="*/ 551871 h 732847"/>
                      <a:gd name="connsiteX9" fmla="*/ 0 w 1368705"/>
                      <a:gd name="connsiteY9" fmla="*/ 404218 h 732847"/>
                      <a:gd name="connsiteX10" fmla="*/ 262400 w 1368705"/>
                      <a:gd name="connsiteY10" fmla="*/ 82265 h 732847"/>
                      <a:gd name="connsiteX11" fmla="*/ 303584 w 1368705"/>
                      <a:gd name="connsiteY11" fmla="*/ 78113 h 732847"/>
                      <a:gd name="connsiteX12" fmla="*/ 324800 w 1368705"/>
                      <a:gd name="connsiteY12" fmla="*/ 66402 h 732847"/>
                      <a:gd name="connsiteX13" fmla="*/ 684352 w 1368705"/>
                      <a:gd name="connsiteY13" fmla="*/ 0 h 73284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368705" h="732847">
                        <a:moveTo>
                          <a:pt x="684352" y="0"/>
                        </a:moveTo>
                        <a:cubicBezTo>
                          <a:pt x="822790" y="0"/>
                          <a:pt x="948941" y="25145"/>
                          <a:pt x="1043905" y="66402"/>
                        </a:cubicBezTo>
                        <a:lnTo>
                          <a:pt x="1065121" y="78113"/>
                        </a:lnTo>
                        <a:lnTo>
                          <a:pt x="1106306" y="82265"/>
                        </a:lnTo>
                        <a:cubicBezTo>
                          <a:pt x="1256057" y="112908"/>
                          <a:pt x="1368705" y="245408"/>
                          <a:pt x="1368705" y="404218"/>
                        </a:cubicBezTo>
                        <a:cubicBezTo>
                          <a:pt x="1368705" y="453436"/>
                          <a:pt x="1368704" y="502653"/>
                          <a:pt x="1368704" y="551871"/>
                        </a:cubicBezTo>
                        <a:cubicBezTo>
                          <a:pt x="1368704" y="651821"/>
                          <a:pt x="1287678" y="732847"/>
                          <a:pt x="1187728" y="732847"/>
                        </a:cubicBezTo>
                        <a:lnTo>
                          <a:pt x="180976" y="732847"/>
                        </a:lnTo>
                        <a:cubicBezTo>
                          <a:pt x="81026" y="732847"/>
                          <a:pt x="0" y="651821"/>
                          <a:pt x="0" y="551871"/>
                        </a:cubicBezTo>
                        <a:lnTo>
                          <a:pt x="0" y="404218"/>
                        </a:lnTo>
                        <a:cubicBezTo>
                          <a:pt x="0" y="245408"/>
                          <a:pt x="112649" y="112908"/>
                          <a:pt x="262400" y="82265"/>
                        </a:cubicBezTo>
                        <a:lnTo>
                          <a:pt x="303584" y="78113"/>
                        </a:lnTo>
                        <a:lnTo>
                          <a:pt x="324800" y="66402"/>
                        </a:lnTo>
                        <a:cubicBezTo>
                          <a:pt x="419764" y="25145"/>
                          <a:pt x="545915" y="0"/>
                          <a:pt x="684352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95000"/>
                    </a:schemeClr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9" name="フリーフォーム: 図形 88">
                    <a:extLst>
                      <a:ext uri="{FF2B5EF4-FFF2-40B4-BE49-F238E27FC236}">
                        <a16:creationId xmlns:a16="http://schemas.microsoft.com/office/drawing/2014/main" id="{12B84F6E-398F-A2E0-D17D-7A4B784378C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72811" y="3322830"/>
                    <a:ext cx="1151716" cy="151175"/>
                  </a:xfrm>
                  <a:custGeom>
                    <a:avLst/>
                    <a:gdLst>
                      <a:gd name="connsiteX0" fmla="*/ 575858 w 1151716"/>
                      <a:gd name="connsiteY0" fmla="*/ 0 h 151175"/>
                      <a:gd name="connsiteX1" fmla="*/ 1119839 w 1151716"/>
                      <a:gd name="connsiteY1" fmla="*/ 112695 h 151175"/>
                      <a:gd name="connsiteX2" fmla="*/ 1151716 w 1151716"/>
                      <a:gd name="connsiteY2" fmla="*/ 135579 h 151175"/>
                      <a:gd name="connsiteX3" fmla="*/ 1149678 w 1151716"/>
                      <a:gd name="connsiteY3" fmla="*/ 136953 h 151175"/>
                      <a:gd name="connsiteX4" fmla="*/ 1079234 w 1151716"/>
                      <a:gd name="connsiteY4" fmla="*/ 151175 h 151175"/>
                      <a:gd name="connsiteX5" fmla="*/ 72482 w 1151716"/>
                      <a:gd name="connsiteY5" fmla="*/ 151175 h 151175"/>
                      <a:gd name="connsiteX6" fmla="*/ 2038 w 1151716"/>
                      <a:gd name="connsiteY6" fmla="*/ 136953 h 151175"/>
                      <a:gd name="connsiteX7" fmla="*/ 0 w 1151716"/>
                      <a:gd name="connsiteY7" fmla="*/ 135579 h 151175"/>
                      <a:gd name="connsiteX8" fmla="*/ 31878 w 1151716"/>
                      <a:gd name="connsiteY8" fmla="*/ 112695 h 151175"/>
                      <a:gd name="connsiteX9" fmla="*/ 575858 w 1151716"/>
                      <a:gd name="connsiteY9" fmla="*/ 0 h 15117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51716" h="151175">
                        <a:moveTo>
                          <a:pt x="575858" y="0"/>
                        </a:moveTo>
                        <a:cubicBezTo>
                          <a:pt x="802301" y="0"/>
                          <a:pt x="1001948" y="44703"/>
                          <a:pt x="1119839" y="112695"/>
                        </a:cubicBezTo>
                        <a:lnTo>
                          <a:pt x="1151716" y="135579"/>
                        </a:lnTo>
                        <a:lnTo>
                          <a:pt x="1149678" y="136953"/>
                        </a:lnTo>
                        <a:cubicBezTo>
                          <a:pt x="1128026" y="146111"/>
                          <a:pt x="1104222" y="151175"/>
                          <a:pt x="1079234" y="151175"/>
                        </a:cubicBezTo>
                        <a:lnTo>
                          <a:pt x="72482" y="151175"/>
                        </a:lnTo>
                        <a:cubicBezTo>
                          <a:pt x="47495" y="151175"/>
                          <a:pt x="23690" y="146111"/>
                          <a:pt x="2038" y="136953"/>
                        </a:cubicBezTo>
                        <a:lnTo>
                          <a:pt x="0" y="135579"/>
                        </a:lnTo>
                        <a:lnTo>
                          <a:pt x="31878" y="112695"/>
                        </a:lnTo>
                        <a:cubicBezTo>
                          <a:pt x="149769" y="44703"/>
                          <a:pt x="349415" y="0"/>
                          <a:pt x="575858" y="0"/>
                        </a:cubicBezTo>
                        <a:close/>
                      </a:path>
                    </a:pathLst>
                  </a:custGeom>
                  <a:solidFill>
                    <a:schemeClr val="tx1"/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  <p:grpSp>
              <p:nvGrpSpPr>
                <p:cNvPr id="77" name="グループ化 76">
                  <a:extLst>
                    <a:ext uri="{FF2B5EF4-FFF2-40B4-BE49-F238E27FC236}">
                      <a16:creationId xmlns:a16="http://schemas.microsoft.com/office/drawing/2014/main" id="{47D6D1BE-4AB6-B57B-2F21-F9D6E257A6D4}"/>
                    </a:ext>
                  </a:extLst>
                </p:cNvPr>
                <p:cNvGrpSpPr/>
                <p:nvPr/>
              </p:nvGrpSpPr>
              <p:grpSpPr>
                <a:xfrm>
                  <a:off x="5186717" y="1613901"/>
                  <a:ext cx="1368705" cy="1860104"/>
                  <a:chOff x="3764317" y="1613901"/>
                  <a:chExt cx="1368705" cy="1860104"/>
                </a:xfrm>
              </p:grpSpPr>
              <p:sp>
                <p:nvSpPr>
                  <p:cNvPr id="78" name="フリーフォーム: 図形 77">
                    <a:extLst>
                      <a:ext uri="{FF2B5EF4-FFF2-40B4-BE49-F238E27FC236}">
                        <a16:creationId xmlns:a16="http://schemas.microsoft.com/office/drawing/2014/main" id="{FC8463D8-AA7E-47B4-A0FE-F4CD58102624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30038" y="1613901"/>
                    <a:ext cx="1237262" cy="1191078"/>
                  </a:xfrm>
                  <a:custGeom>
                    <a:avLst/>
                    <a:gdLst>
                      <a:gd name="connsiteX0" fmla="*/ 549411 w 1237262"/>
                      <a:gd name="connsiteY0" fmla="*/ 0 h 1191078"/>
                      <a:gd name="connsiteX1" fmla="*/ 687851 w 1237262"/>
                      <a:gd name="connsiteY1" fmla="*/ 0 h 1191078"/>
                      <a:gd name="connsiteX2" fmla="*/ 901831 w 1237262"/>
                      <a:gd name="connsiteY2" fmla="*/ 174399 h 1191078"/>
                      <a:gd name="connsiteX3" fmla="*/ 902933 w 1237262"/>
                      <a:gd name="connsiteY3" fmla="*/ 185331 h 1191078"/>
                      <a:gd name="connsiteX4" fmla="*/ 969332 w 1237262"/>
                      <a:gd name="connsiteY4" fmla="*/ 217251 h 1191078"/>
                      <a:gd name="connsiteX5" fmla="*/ 1087752 w 1237262"/>
                      <a:gd name="connsiteY5" fmla="*/ 361056 h 1191078"/>
                      <a:gd name="connsiteX6" fmla="*/ 1141530 w 1237262"/>
                      <a:gd name="connsiteY6" fmla="*/ 422262 h 1191078"/>
                      <a:gd name="connsiteX7" fmla="*/ 1237262 w 1237262"/>
                      <a:gd name="connsiteY7" fmla="*/ 653381 h 1191078"/>
                      <a:gd name="connsiteX8" fmla="*/ 1237262 w 1237262"/>
                      <a:gd name="connsiteY8" fmla="*/ 758804 h 1191078"/>
                      <a:gd name="connsiteX9" fmla="*/ 804988 w 1237262"/>
                      <a:gd name="connsiteY9" fmla="*/ 1191078 h 1191078"/>
                      <a:gd name="connsiteX10" fmla="*/ 432274 w 1237262"/>
                      <a:gd name="connsiteY10" fmla="*/ 1191077 h 1191078"/>
                      <a:gd name="connsiteX11" fmla="*/ 0 w 1237262"/>
                      <a:gd name="connsiteY11" fmla="*/ 758803 h 1191078"/>
                      <a:gd name="connsiteX12" fmla="*/ 0 w 1237262"/>
                      <a:gd name="connsiteY12" fmla="*/ 653381 h 1191078"/>
                      <a:gd name="connsiteX13" fmla="*/ 95732 w 1237262"/>
                      <a:gd name="connsiteY13" fmla="*/ 422262 h 1191078"/>
                      <a:gd name="connsiteX14" fmla="*/ 149511 w 1237262"/>
                      <a:gd name="connsiteY14" fmla="*/ 361056 h 1191078"/>
                      <a:gd name="connsiteX15" fmla="*/ 267930 w 1237262"/>
                      <a:gd name="connsiteY15" fmla="*/ 217251 h 1191078"/>
                      <a:gd name="connsiteX16" fmla="*/ 334330 w 1237262"/>
                      <a:gd name="connsiteY16" fmla="*/ 185331 h 1191078"/>
                      <a:gd name="connsiteX17" fmla="*/ 335432 w 1237262"/>
                      <a:gd name="connsiteY17" fmla="*/ 174399 h 1191078"/>
                      <a:gd name="connsiteX18" fmla="*/ 549411 w 1237262"/>
                      <a:gd name="connsiteY18" fmla="*/ 0 h 119107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</a:cxnLst>
                    <a:rect l="l" t="t" r="r" b="b"/>
                    <a:pathLst>
                      <a:path w="1237262" h="1191078">
                        <a:moveTo>
                          <a:pt x="549411" y="0"/>
                        </a:moveTo>
                        <a:lnTo>
                          <a:pt x="687851" y="0"/>
                        </a:lnTo>
                        <a:cubicBezTo>
                          <a:pt x="793401" y="0"/>
                          <a:pt x="881464" y="74870"/>
                          <a:pt x="901831" y="174399"/>
                        </a:cubicBezTo>
                        <a:lnTo>
                          <a:pt x="902933" y="185331"/>
                        </a:lnTo>
                        <a:lnTo>
                          <a:pt x="969332" y="217251"/>
                        </a:lnTo>
                        <a:cubicBezTo>
                          <a:pt x="1021498" y="252494"/>
                          <a:pt x="1062943" y="302400"/>
                          <a:pt x="1087752" y="361056"/>
                        </a:cubicBezTo>
                        <a:lnTo>
                          <a:pt x="1141530" y="422262"/>
                        </a:lnTo>
                        <a:cubicBezTo>
                          <a:pt x="1200678" y="481411"/>
                          <a:pt x="1237262" y="563124"/>
                          <a:pt x="1237262" y="653381"/>
                        </a:cubicBezTo>
                        <a:lnTo>
                          <a:pt x="1237262" y="758804"/>
                        </a:lnTo>
                        <a:cubicBezTo>
                          <a:pt x="1237262" y="997542"/>
                          <a:pt x="1043726" y="1191078"/>
                          <a:pt x="804988" y="1191078"/>
                        </a:cubicBezTo>
                        <a:lnTo>
                          <a:pt x="432274" y="1191077"/>
                        </a:lnTo>
                        <a:cubicBezTo>
                          <a:pt x="193536" y="1191077"/>
                          <a:pt x="0" y="997541"/>
                          <a:pt x="0" y="758803"/>
                        </a:cubicBezTo>
                        <a:lnTo>
                          <a:pt x="0" y="653381"/>
                        </a:lnTo>
                        <a:cubicBezTo>
                          <a:pt x="0" y="563124"/>
                          <a:pt x="36584" y="481411"/>
                          <a:pt x="95732" y="422262"/>
                        </a:cubicBezTo>
                        <a:lnTo>
                          <a:pt x="149511" y="361056"/>
                        </a:lnTo>
                        <a:cubicBezTo>
                          <a:pt x="174320" y="302400"/>
                          <a:pt x="215765" y="252494"/>
                          <a:pt x="267930" y="217251"/>
                        </a:cubicBezTo>
                        <a:lnTo>
                          <a:pt x="334330" y="185331"/>
                        </a:lnTo>
                        <a:lnTo>
                          <a:pt x="335432" y="174399"/>
                        </a:lnTo>
                        <a:cubicBezTo>
                          <a:pt x="355798" y="74870"/>
                          <a:pt x="443862" y="0"/>
                          <a:pt x="549411" y="0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79" name="フリーフォーム: 図形 78">
                    <a:extLst>
                      <a:ext uri="{FF2B5EF4-FFF2-40B4-BE49-F238E27FC236}">
                        <a16:creationId xmlns:a16="http://schemas.microsoft.com/office/drawing/2014/main" id="{5C075D0F-6007-8F49-0DA0-B523A43D8003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64963" y="1820968"/>
                    <a:ext cx="1167412" cy="686590"/>
                  </a:xfrm>
                  <a:custGeom>
                    <a:avLst/>
                    <a:gdLst>
                      <a:gd name="connsiteX0" fmla="*/ 425233 w 1167412"/>
                      <a:gd name="connsiteY0" fmla="*/ 0 h 686590"/>
                      <a:gd name="connsiteX1" fmla="*/ 742179 w 1167412"/>
                      <a:gd name="connsiteY1" fmla="*/ 0 h 686590"/>
                      <a:gd name="connsiteX2" fmla="*/ 1026343 w 1167412"/>
                      <a:gd name="connsiteY2" fmla="*/ 200094 h 686590"/>
                      <a:gd name="connsiteX3" fmla="*/ 1077085 w 1167412"/>
                      <a:gd name="connsiteY3" fmla="*/ 261443 h 686590"/>
                      <a:gd name="connsiteX4" fmla="*/ 1167412 w 1167412"/>
                      <a:gd name="connsiteY4" fmla="*/ 493104 h 686590"/>
                      <a:gd name="connsiteX5" fmla="*/ 1167412 w 1167412"/>
                      <a:gd name="connsiteY5" fmla="*/ 598774 h 686590"/>
                      <a:gd name="connsiteX6" fmla="*/ 1159126 w 1167412"/>
                      <a:gd name="connsiteY6" fmla="*/ 686096 h 686590"/>
                      <a:gd name="connsiteX7" fmla="*/ 1158982 w 1167412"/>
                      <a:gd name="connsiteY7" fmla="*/ 686590 h 686590"/>
                      <a:gd name="connsiteX8" fmla="*/ 1127058 w 1167412"/>
                      <a:gd name="connsiteY8" fmla="*/ 620183 h 686590"/>
                      <a:gd name="connsiteX9" fmla="*/ 1084467 w 1167412"/>
                      <a:gd name="connsiteY9" fmla="*/ 573311 h 686590"/>
                      <a:gd name="connsiteX10" fmla="*/ 1085529 w 1167412"/>
                      <a:gd name="connsiteY10" fmla="*/ 572993 h 686590"/>
                      <a:gd name="connsiteX11" fmla="*/ 958342 w 1167412"/>
                      <a:gd name="connsiteY11" fmla="*/ 365523 h 686590"/>
                      <a:gd name="connsiteX12" fmla="*/ 952450 w 1167412"/>
                      <a:gd name="connsiteY12" fmla="*/ 346198 h 686590"/>
                      <a:gd name="connsiteX13" fmla="*/ 948152 w 1167412"/>
                      <a:gd name="connsiteY13" fmla="*/ 303560 h 686590"/>
                      <a:gd name="connsiteX14" fmla="*/ 738480 w 1167412"/>
                      <a:gd name="connsiteY14" fmla="*/ 132672 h 686590"/>
                      <a:gd name="connsiteX15" fmla="*/ 428932 w 1167412"/>
                      <a:gd name="connsiteY15" fmla="*/ 132672 h 686590"/>
                      <a:gd name="connsiteX16" fmla="*/ 219260 w 1167412"/>
                      <a:gd name="connsiteY16" fmla="*/ 303560 h 686590"/>
                      <a:gd name="connsiteX17" fmla="*/ 217387 w 1167412"/>
                      <a:gd name="connsiteY17" fmla="*/ 322146 h 686590"/>
                      <a:gd name="connsiteX18" fmla="*/ 200532 w 1167412"/>
                      <a:gd name="connsiteY18" fmla="*/ 377430 h 686590"/>
                      <a:gd name="connsiteX19" fmla="*/ 124569 w 1167412"/>
                      <a:gd name="connsiteY19" fmla="*/ 521124 h 686590"/>
                      <a:gd name="connsiteX20" fmla="*/ 80430 w 1167412"/>
                      <a:gd name="connsiteY20" fmla="*/ 576078 h 686590"/>
                      <a:gd name="connsiteX21" fmla="*/ 40354 w 1167412"/>
                      <a:gd name="connsiteY21" fmla="*/ 620183 h 686590"/>
                      <a:gd name="connsiteX22" fmla="*/ 8431 w 1167412"/>
                      <a:gd name="connsiteY22" fmla="*/ 686589 h 686590"/>
                      <a:gd name="connsiteX23" fmla="*/ 8287 w 1167412"/>
                      <a:gd name="connsiteY23" fmla="*/ 686095 h 686590"/>
                      <a:gd name="connsiteX24" fmla="*/ 0 w 1167412"/>
                      <a:gd name="connsiteY24" fmla="*/ 598773 h 686590"/>
                      <a:gd name="connsiteX25" fmla="*/ 0 w 1167412"/>
                      <a:gd name="connsiteY25" fmla="*/ 493104 h 686590"/>
                      <a:gd name="connsiteX26" fmla="*/ 90328 w 1167412"/>
                      <a:gd name="connsiteY26" fmla="*/ 261443 h 686590"/>
                      <a:gd name="connsiteX27" fmla="*/ 141070 w 1167412"/>
                      <a:gd name="connsiteY27" fmla="*/ 200094 h 686590"/>
                      <a:gd name="connsiteX28" fmla="*/ 425233 w 1167412"/>
                      <a:gd name="connsiteY28" fmla="*/ 0 h 68659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  <a:cxn ang="0">
                        <a:pos x="connsiteX21" y="connsiteY21"/>
                      </a:cxn>
                      <a:cxn ang="0">
                        <a:pos x="connsiteX22" y="connsiteY22"/>
                      </a:cxn>
                      <a:cxn ang="0">
                        <a:pos x="connsiteX23" y="connsiteY23"/>
                      </a:cxn>
                      <a:cxn ang="0">
                        <a:pos x="connsiteX24" y="connsiteY24"/>
                      </a:cxn>
                      <a:cxn ang="0">
                        <a:pos x="connsiteX25" y="connsiteY25"/>
                      </a:cxn>
                      <a:cxn ang="0">
                        <a:pos x="connsiteX26" y="connsiteY26"/>
                      </a:cxn>
                      <a:cxn ang="0">
                        <a:pos x="connsiteX27" y="connsiteY27"/>
                      </a:cxn>
                      <a:cxn ang="0">
                        <a:pos x="connsiteX28" y="connsiteY28"/>
                      </a:cxn>
                    </a:cxnLst>
                    <a:rect l="l" t="t" r="r" b="b"/>
                    <a:pathLst>
                      <a:path w="1167412" h="686590">
                        <a:moveTo>
                          <a:pt x="425233" y="0"/>
                        </a:moveTo>
                        <a:lnTo>
                          <a:pt x="742179" y="0"/>
                        </a:lnTo>
                        <a:cubicBezTo>
                          <a:pt x="869923" y="0"/>
                          <a:pt x="979525" y="82507"/>
                          <a:pt x="1026343" y="200094"/>
                        </a:cubicBezTo>
                        <a:lnTo>
                          <a:pt x="1077085" y="261443"/>
                        </a:lnTo>
                        <a:cubicBezTo>
                          <a:pt x="1132894" y="320731"/>
                          <a:pt x="1167412" y="402635"/>
                          <a:pt x="1167412" y="493104"/>
                        </a:cubicBezTo>
                        <a:lnTo>
                          <a:pt x="1167412" y="598774"/>
                        </a:lnTo>
                        <a:cubicBezTo>
                          <a:pt x="1167412" y="628686"/>
                          <a:pt x="1164559" y="657890"/>
                          <a:pt x="1159126" y="686096"/>
                        </a:cubicBezTo>
                        <a:lnTo>
                          <a:pt x="1158982" y="686590"/>
                        </a:lnTo>
                        <a:lnTo>
                          <a:pt x="1127058" y="620183"/>
                        </a:lnTo>
                        <a:lnTo>
                          <a:pt x="1084467" y="573311"/>
                        </a:lnTo>
                        <a:lnTo>
                          <a:pt x="1085529" y="572993"/>
                        </a:lnTo>
                        <a:cubicBezTo>
                          <a:pt x="1030112" y="512326"/>
                          <a:pt x="987053" y="441914"/>
                          <a:pt x="958342" y="365523"/>
                        </a:cubicBezTo>
                        <a:lnTo>
                          <a:pt x="952450" y="346198"/>
                        </a:lnTo>
                        <a:lnTo>
                          <a:pt x="948152" y="303560"/>
                        </a:lnTo>
                        <a:cubicBezTo>
                          <a:pt x="928196" y="206034"/>
                          <a:pt x="841905" y="132672"/>
                          <a:pt x="738480" y="132672"/>
                        </a:cubicBezTo>
                        <a:lnTo>
                          <a:pt x="428932" y="132672"/>
                        </a:lnTo>
                        <a:cubicBezTo>
                          <a:pt x="325507" y="132672"/>
                          <a:pt x="239217" y="206034"/>
                          <a:pt x="219260" y="303560"/>
                        </a:cubicBezTo>
                        <a:lnTo>
                          <a:pt x="217387" y="322146"/>
                        </a:lnTo>
                        <a:lnTo>
                          <a:pt x="200532" y="377430"/>
                        </a:lnTo>
                        <a:cubicBezTo>
                          <a:pt x="181391" y="428357"/>
                          <a:pt x="155874" y="476627"/>
                          <a:pt x="124569" y="521124"/>
                        </a:cubicBezTo>
                        <a:lnTo>
                          <a:pt x="80430" y="576078"/>
                        </a:lnTo>
                        <a:lnTo>
                          <a:pt x="40354" y="620183"/>
                        </a:lnTo>
                        <a:lnTo>
                          <a:pt x="8431" y="686589"/>
                        </a:lnTo>
                        <a:lnTo>
                          <a:pt x="8287" y="686095"/>
                        </a:lnTo>
                        <a:cubicBezTo>
                          <a:pt x="2853" y="657889"/>
                          <a:pt x="0" y="628685"/>
                          <a:pt x="0" y="598773"/>
                        </a:cubicBezTo>
                        <a:lnTo>
                          <a:pt x="0" y="493104"/>
                        </a:lnTo>
                        <a:cubicBezTo>
                          <a:pt x="0" y="402635"/>
                          <a:pt x="34519" y="320731"/>
                          <a:pt x="90328" y="261443"/>
                        </a:cubicBezTo>
                        <a:lnTo>
                          <a:pt x="141070" y="200094"/>
                        </a:lnTo>
                        <a:cubicBezTo>
                          <a:pt x="187887" y="82507"/>
                          <a:pt x="297490" y="0"/>
                          <a:pt x="425233" y="0"/>
                        </a:cubicBezTo>
                        <a:close/>
                      </a:path>
                    </a:pathLst>
                  </a:custGeom>
                  <a:solidFill>
                    <a:schemeClr val="tx1"/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0" name="フリーフォーム: 図形 79">
                    <a:extLst>
                      <a:ext uri="{FF2B5EF4-FFF2-40B4-BE49-F238E27FC236}">
                        <a16:creationId xmlns:a16="http://schemas.microsoft.com/office/drawing/2014/main" id="{BD60EBA0-C3D3-A0FB-0DFA-B9C225125DD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42738" y="1886064"/>
                    <a:ext cx="1211862" cy="1058805"/>
                  </a:xfrm>
                  <a:custGeom>
                    <a:avLst/>
                    <a:gdLst>
                      <a:gd name="connsiteX0" fmla="*/ 451157 w 1211862"/>
                      <a:gd name="connsiteY0" fmla="*/ 0 h 1058805"/>
                      <a:gd name="connsiteX1" fmla="*/ 760705 w 1211862"/>
                      <a:gd name="connsiteY1" fmla="*/ 0 h 1058805"/>
                      <a:gd name="connsiteX2" fmla="*/ 970377 w 1211862"/>
                      <a:gd name="connsiteY2" fmla="*/ 170888 h 1058805"/>
                      <a:gd name="connsiteX3" fmla="*/ 974675 w 1211862"/>
                      <a:gd name="connsiteY3" fmla="*/ 213526 h 1058805"/>
                      <a:gd name="connsiteX4" fmla="*/ 980567 w 1211862"/>
                      <a:gd name="connsiteY4" fmla="*/ 232851 h 1058805"/>
                      <a:gd name="connsiteX5" fmla="*/ 1107754 w 1211862"/>
                      <a:gd name="connsiteY5" fmla="*/ 440321 h 1058805"/>
                      <a:gd name="connsiteX6" fmla="*/ 1106692 w 1211862"/>
                      <a:gd name="connsiteY6" fmla="*/ 440639 h 1058805"/>
                      <a:gd name="connsiteX7" fmla="*/ 1149283 w 1211862"/>
                      <a:gd name="connsiteY7" fmla="*/ 487511 h 1058805"/>
                      <a:gd name="connsiteX8" fmla="*/ 1211862 w 1211862"/>
                      <a:gd name="connsiteY8" fmla="*/ 692382 h 1058805"/>
                      <a:gd name="connsiteX9" fmla="*/ 1211862 w 1211862"/>
                      <a:gd name="connsiteY9" fmla="*/ 931356 h 1058805"/>
                      <a:gd name="connsiteX10" fmla="*/ 1084413 w 1211862"/>
                      <a:gd name="connsiteY10" fmla="*/ 1058805 h 1058805"/>
                      <a:gd name="connsiteX11" fmla="*/ 127449 w 1211862"/>
                      <a:gd name="connsiteY11" fmla="*/ 1058805 h 1058805"/>
                      <a:gd name="connsiteX12" fmla="*/ 0 w 1211862"/>
                      <a:gd name="connsiteY12" fmla="*/ 931356 h 1058805"/>
                      <a:gd name="connsiteX13" fmla="*/ 0 w 1211862"/>
                      <a:gd name="connsiteY13" fmla="*/ 692382 h 1058805"/>
                      <a:gd name="connsiteX14" fmla="*/ 62579 w 1211862"/>
                      <a:gd name="connsiteY14" fmla="*/ 487511 h 1058805"/>
                      <a:gd name="connsiteX15" fmla="*/ 102655 w 1211862"/>
                      <a:gd name="connsiteY15" fmla="*/ 443406 h 1058805"/>
                      <a:gd name="connsiteX16" fmla="*/ 146794 w 1211862"/>
                      <a:gd name="connsiteY16" fmla="*/ 388452 h 1058805"/>
                      <a:gd name="connsiteX17" fmla="*/ 222757 w 1211862"/>
                      <a:gd name="connsiteY17" fmla="*/ 244758 h 1058805"/>
                      <a:gd name="connsiteX18" fmla="*/ 239612 w 1211862"/>
                      <a:gd name="connsiteY18" fmla="*/ 189474 h 1058805"/>
                      <a:gd name="connsiteX19" fmla="*/ 241485 w 1211862"/>
                      <a:gd name="connsiteY19" fmla="*/ 170888 h 1058805"/>
                      <a:gd name="connsiteX20" fmla="*/ 451157 w 1211862"/>
                      <a:gd name="connsiteY20" fmla="*/ 0 h 105880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  <a:cxn ang="0">
                        <a:pos x="connsiteX19" y="connsiteY19"/>
                      </a:cxn>
                      <a:cxn ang="0">
                        <a:pos x="connsiteX20" y="connsiteY20"/>
                      </a:cxn>
                    </a:cxnLst>
                    <a:rect l="l" t="t" r="r" b="b"/>
                    <a:pathLst>
                      <a:path w="1211862" h="1058805">
                        <a:moveTo>
                          <a:pt x="451157" y="0"/>
                        </a:moveTo>
                        <a:lnTo>
                          <a:pt x="760705" y="0"/>
                        </a:lnTo>
                        <a:cubicBezTo>
                          <a:pt x="864130" y="0"/>
                          <a:pt x="950421" y="73362"/>
                          <a:pt x="970377" y="170888"/>
                        </a:cubicBezTo>
                        <a:lnTo>
                          <a:pt x="974675" y="213526"/>
                        </a:lnTo>
                        <a:lnTo>
                          <a:pt x="980567" y="232851"/>
                        </a:lnTo>
                        <a:cubicBezTo>
                          <a:pt x="1009278" y="309242"/>
                          <a:pt x="1052337" y="379654"/>
                          <a:pt x="1107754" y="440321"/>
                        </a:cubicBezTo>
                        <a:lnTo>
                          <a:pt x="1106692" y="440639"/>
                        </a:lnTo>
                        <a:lnTo>
                          <a:pt x="1149283" y="487511"/>
                        </a:lnTo>
                        <a:cubicBezTo>
                          <a:pt x="1188792" y="545993"/>
                          <a:pt x="1211862" y="616493"/>
                          <a:pt x="1211862" y="692382"/>
                        </a:cubicBezTo>
                        <a:lnTo>
                          <a:pt x="1211862" y="931356"/>
                        </a:lnTo>
                        <a:cubicBezTo>
                          <a:pt x="1211862" y="1001744"/>
                          <a:pt x="1154801" y="1058805"/>
                          <a:pt x="1084413" y="1058805"/>
                        </a:cubicBezTo>
                        <a:lnTo>
                          <a:pt x="127449" y="1058805"/>
                        </a:lnTo>
                        <a:cubicBezTo>
                          <a:pt x="57061" y="1058805"/>
                          <a:pt x="0" y="1001744"/>
                          <a:pt x="0" y="931356"/>
                        </a:cubicBezTo>
                        <a:lnTo>
                          <a:pt x="0" y="692382"/>
                        </a:lnTo>
                        <a:cubicBezTo>
                          <a:pt x="0" y="616493"/>
                          <a:pt x="23070" y="545993"/>
                          <a:pt x="62579" y="487511"/>
                        </a:cubicBezTo>
                        <a:lnTo>
                          <a:pt x="102655" y="443406"/>
                        </a:lnTo>
                        <a:lnTo>
                          <a:pt x="146794" y="388452"/>
                        </a:lnTo>
                        <a:cubicBezTo>
                          <a:pt x="178099" y="343955"/>
                          <a:pt x="203616" y="295685"/>
                          <a:pt x="222757" y="244758"/>
                        </a:cubicBezTo>
                        <a:lnTo>
                          <a:pt x="239612" y="189474"/>
                        </a:lnTo>
                        <a:lnTo>
                          <a:pt x="241485" y="170888"/>
                        </a:lnTo>
                        <a:cubicBezTo>
                          <a:pt x="261442" y="73362"/>
                          <a:pt x="347732" y="0"/>
                          <a:pt x="451157" y="0"/>
                        </a:cubicBezTo>
                        <a:close/>
                      </a:path>
                    </a:pathLst>
                  </a:custGeom>
                  <a:solidFill>
                    <a:schemeClr val="tx1">
                      <a:lumMod val="65000"/>
                      <a:lumOff val="35000"/>
                    </a:schemeClr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1" name="四角形: 角を丸くする 80">
                    <a:extLst>
                      <a:ext uri="{FF2B5EF4-FFF2-40B4-BE49-F238E27FC236}">
                        <a16:creationId xmlns:a16="http://schemas.microsoft.com/office/drawing/2014/main" id="{78DBBF95-6F30-41DF-D0E6-35BA1864A002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4357702" y="1790356"/>
                    <a:ext cx="176198" cy="1029187"/>
                  </a:xfrm>
                  <a:prstGeom prst="roundRect">
                    <a:avLst>
                      <a:gd name="adj" fmla="val 6790"/>
                    </a:avLst>
                  </a:prstGeom>
                  <a:solidFill>
                    <a:schemeClr val="tx1">
                      <a:lumMod val="65000"/>
                      <a:lumOff val="35000"/>
                    </a:schemeClr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82" name="フリーフォーム: 図形 81">
                    <a:extLst>
                      <a:ext uri="{FF2B5EF4-FFF2-40B4-BE49-F238E27FC236}">
                        <a16:creationId xmlns:a16="http://schemas.microsoft.com/office/drawing/2014/main" id="{D17218F6-8D95-4C6B-D472-9427D80DB111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764317" y="2741158"/>
                    <a:ext cx="1368705" cy="732847"/>
                  </a:xfrm>
                  <a:custGeom>
                    <a:avLst/>
                    <a:gdLst>
                      <a:gd name="connsiteX0" fmla="*/ 684352 w 1368705"/>
                      <a:gd name="connsiteY0" fmla="*/ 0 h 732847"/>
                      <a:gd name="connsiteX1" fmla="*/ 1043905 w 1368705"/>
                      <a:gd name="connsiteY1" fmla="*/ 66402 h 732847"/>
                      <a:gd name="connsiteX2" fmla="*/ 1065121 w 1368705"/>
                      <a:gd name="connsiteY2" fmla="*/ 78113 h 732847"/>
                      <a:gd name="connsiteX3" fmla="*/ 1106306 w 1368705"/>
                      <a:gd name="connsiteY3" fmla="*/ 82265 h 732847"/>
                      <a:gd name="connsiteX4" fmla="*/ 1368705 w 1368705"/>
                      <a:gd name="connsiteY4" fmla="*/ 404218 h 732847"/>
                      <a:gd name="connsiteX5" fmla="*/ 1368704 w 1368705"/>
                      <a:gd name="connsiteY5" fmla="*/ 551871 h 732847"/>
                      <a:gd name="connsiteX6" fmla="*/ 1187728 w 1368705"/>
                      <a:gd name="connsiteY6" fmla="*/ 732847 h 732847"/>
                      <a:gd name="connsiteX7" fmla="*/ 180976 w 1368705"/>
                      <a:gd name="connsiteY7" fmla="*/ 732847 h 732847"/>
                      <a:gd name="connsiteX8" fmla="*/ 0 w 1368705"/>
                      <a:gd name="connsiteY8" fmla="*/ 551871 h 732847"/>
                      <a:gd name="connsiteX9" fmla="*/ 0 w 1368705"/>
                      <a:gd name="connsiteY9" fmla="*/ 404218 h 732847"/>
                      <a:gd name="connsiteX10" fmla="*/ 262400 w 1368705"/>
                      <a:gd name="connsiteY10" fmla="*/ 82265 h 732847"/>
                      <a:gd name="connsiteX11" fmla="*/ 303584 w 1368705"/>
                      <a:gd name="connsiteY11" fmla="*/ 78113 h 732847"/>
                      <a:gd name="connsiteX12" fmla="*/ 324800 w 1368705"/>
                      <a:gd name="connsiteY12" fmla="*/ 66402 h 732847"/>
                      <a:gd name="connsiteX13" fmla="*/ 684352 w 1368705"/>
                      <a:gd name="connsiteY13" fmla="*/ 0 h 73284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</a:cxnLst>
                    <a:rect l="l" t="t" r="r" b="b"/>
                    <a:pathLst>
                      <a:path w="1368705" h="732847">
                        <a:moveTo>
                          <a:pt x="684352" y="0"/>
                        </a:moveTo>
                        <a:cubicBezTo>
                          <a:pt x="822790" y="0"/>
                          <a:pt x="948941" y="25145"/>
                          <a:pt x="1043905" y="66402"/>
                        </a:cubicBezTo>
                        <a:lnTo>
                          <a:pt x="1065121" y="78113"/>
                        </a:lnTo>
                        <a:lnTo>
                          <a:pt x="1106306" y="82265"/>
                        </a:lnTo>
                        <a:cubicBezTo>
                          <a:pt x="1256057" y="112908"/>
                          <a:pt x="1368705" y="245408"/>
                          <a:pt x="1368705" y="404218"/>
                        </a:cubicBezTo>
                        <a:cubicBezTo>
                          <a:pt x="1368705" y="453436"/>
                          <a:pt x="1368704" y="502653"/>
                          <a:pt x="1368704" y="551871"/>
                        </a:cubicBezTo>
                        <a:cubicBezTo>
                          <a:pt x="1368704" y="651821"/>
                          <a:pt x="1287678" y="732847"/>
                          <a:pt x="1187728" y="732847"/>
                        </a:cubicBezTo>
                        <a:lnTo>
                          <a:pt x="180976" y="732847"/>
                        </a:lnTo>
                        <a:cubicBezTo>
                          <a:pt x="81026" y="732847"/>
                          <a:pt x="0" y="651821"/>
                          <a:pt x="0" y="551871"/>
                        </a:cubicBezTo>
                        <a:lnTo>
                          <a:pt x="0" y="404218"/>
                        </a:lnTo>
                        <a:cubicBezTo>
                          <a:pt x="0" y="245408"/>
                          <a:pt x="112649" y="112908"/>
                          <a:pt x="262400" y="82265"/>
                        </a:cubicBezTo>
                        <a:lnTo>
                          <a:pt x="303584" y="78113"/>
                        </a:lnTo>
                        <a:lnTo>
                          <a:pt x="324800" y="66402"/>
                        </a:lnTo>
                        <a:cubicBezTo>
                          <a:pt x="419764" y="25145"/>
                          <a:pt x="545915" y="0"/>
                          <a:pt x="684352" y="0"/>
                        </a:cubicBezTo>
                        <a:close/>
                      </a:path>
                    </a:pathLst>
                  </a:custGeom>
                  <a:solidFill>
                    <a:schemeClr val="bg1">
                      <a:lumMod val="95000"/>
                    </a:schemeClr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83" name="フリーフォーム: 図形 82">
                    <a:extLst>
                      <a:ext uri="{FF2B5EF4-FFF2-40B4-BE49-F238E27FC236}">
                        <a16:creationId xmlns:a16="http://schemas.microsoft.com/office/drawing/2014/main" id="{E2D44F88-8E98-5B99-73B2-0896EEBCF77E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3872811" y="3322830"/>
                    <a:ext cx="1151716" cy="151175"/>
                  </a:xfrm>
                  <a:custGeom>
                    <a:avLst/>
                    <a:gdLst>
                      <a:gd name="connsiteX0" fmla="*/ 575858 w 1151716"/>
                      <a:gd name="connsiteY0" fmla="*/ 0 h 151175"/>
                      <a:gd name="connsiteX1" fmla="*/ 1119839 w 1151716"/>
                      <a:gd name="connsiteY1" fmla="*/ 112695 h 151175"/>
                      <a:gd name="connsiteX2" fmla="*/ 1151716 w 1151716"/>
                      <a:gd name="connsiteY2" fmla="*/ 135579 h 151175"/>
                      <a:gd name="connsiteX3" fmla="*/ 1149678 w 1151716"/>
                      <a:gd name="connsiteY3" fmla="*/ 136953 h 151175"/>
                      <a:gd name="connsiteX4" fmla="*/ 1079234 w 1151716"/>
                      <a:gd name="connsiteY4" fmla="*/ 151175 h 151175"/>
                      <a:gd name="connsiteX5" fmla="*/ 72482 w 1151716"/>
                      <a:gd name="connsiteY5" fmla="*/ 151175 h 151175"/>
                      <a:gd name="connsiteX6" fmla="*/ 2038 w 1151716"/>
                      <a:gd name="connsiteY6" fmla="*/ 136953 h 151175"/>
                      <a:gd name="connsiteX7" fmla="*/ 0 w 1151716"/>
                      <a:gd name="connsiteY7" fmla="*/ 135579 h 151175"/>
                      <a:gd name="connsiteX8" fmla="*/ 31878 w 1151716"/>
                      <a:gd name="connsiteY8" fmla="*/ 112695 h 151175"/>
                      <a:gd name="connsiteX9" fmla="*/ 575858 w 1151716"/>
                      <a:gd name="connsiteY9" fmla="*/ 0 h 151175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</a:cxnLst>
                    <a:rect l="l" t="t" r="r" b="b"/>
                    <a:pathLst>
                      <a:path w="1151716" h="151175">
                        <a:moveTo>
                          <a:pt x="575858" y="0"/>
                        </a:moveTo>
                        <a:cubicBezTo>
                          <a:pt x="802301" y="0"/>
                          <a:pt x="1001948" y="44703"/>
                          <a:pt x="1119839" y="112695"/>
                        </a:cubicBezTo>
                        <a:lnTo>
                          <a:pt x="1151716" y="135579"/>
                        </a:lnTo>
                        <a:lnTo>
                          <a:pt x="1149678" y="136953"/>
                        </a:lnTo>
                        <a:cubicBezTo>
                          <a:pt x="1128026" y="146111"/>
                          <a:pt x="1104222" y="151175"/>
                          <a:pt x="1079234" y="151175"/>
                        </a:cubicBezTo>
                        <a:lnTo>
                          <a:pt x="72482" y="151175"/>
                        </a:lnTo>
                        <a:cubicBezTo>
                          <a:pt x="47495" y="151175"/>
                          <a:pt x="23690" y="146111"/>
                          <a:pt x="2038" y="136953"/>
                        </a:cubicBezTo>
                        <a:lnTo>
                          <a:pt x="0" y="135579"/>
                        </a:lnTo>
                        <a:lnTo>
                          <a:pt x="31878" y="112695"/>
                        </a:lnTo>
                        <a:cubicBezTo>
                          <a:pt x="149769" y="44703"/>
                          <a:pt x="349415" y="0"/>
                          <a:pt x="575858" y="0"/>
                        </a:cubicBezTo>
                        <a:close/>
                      </a:path>
                    </a:pathLst>
                  </a:custGeom>
                  <a:solidFill>
                    <a:schemeClr val="tx1"/>
                  </a:solidFill>
                  <a:ln w="254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vert="horz" wrap="square" lIns="91440" tIns="45720" rIns="91440" bIns="45720" numCol="1" rtlCol="0" anchor="t" anchorCtr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pPr marL="0" marR="0" indent="0" algn="l" defTabSz="914400" rtl="0" eaLnBrk="1" fontAlgn="base" latinLnBrk="0" hangingPunct="1">
                      <a:lnSpc>
                        <a:spcPct val="100000"/>
                      </a:lnSpc>
                      <a:spcBef>
                        <a:spcPct val="0"/>
                      </a:spcBef>
                      <a:spcAft>
                        <a:spcPct val="0"/>
                      </a:spcAft>
                      <a:buClrTx/>
                      <a:buSzTx/>
                      <a:buFontTx/>
                      <a:buNone/>
                      <a:tabLst/>
                    </a:pPr>
                    <a:endParaRPr kumimoji="1" lang="ja-JP" altLang="en-US" sz="1800" b="0" i="0" u="none" strike="noStrike" cap="none" normalizeH="0" baseline="0">
                      <a:ln>
                        <a:noFill/>
                      </a:ln>
                      <a:solidFill>
                        <a:schemeClr val="tx1"/>
                      </a:solidFill>
                      <a:effectLst/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4348917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A70736DB-FBF8-78AD-1E20-435453462436}"/>
              </a:ext>
            </a:extLst>
          </p:cNvPr>
          <p:cNvSpPr/>
          <p:nvPr/>
        </p:nvSpPr>
        <p:spPr>
          <a:xfrm>
            <a:off x="1854658" y="5158740"/>
            <a:ext cx="4584242" cy="2097969"/>
          </a:xfrm>
          <a:custGeom>
            <a:avLst/>
            <a:gdLst>
              <a:gd name="connsiteX0" fmla="*/ 611069 w 4584242"/>
              <a:gd name="connsiteY0" fmla="*/ 0 h 2097969"/>
              <a:gd name="connsiteX1" fmla="*/ 4320695 w 4584242"/>
              <a:gd name="connsiteY1" fmla="*/ 0 h 2097969"/>
              <a:gd name="connsiteX2" fmla="*/ 4584242 w 4584242"/>
              <a:gd name="connsiteY2" fmla="*/ 263547 h 2097969"/>
              <a:gd name="connsiteX3" fmla="*/ 4584242 w 4584242"/>
              <a:gd name="connsiteY3" fmla="*/ 1834422 h 2097969"/>
              <a:gd name="connsiteX4" fmla="*/ 4320695 w 4584242"/>
              <a:gd name="connsiteY4" fmla="*/ 2097969 h 2097969"/>
              <a:gd name="connsiteX5" fmla="*/ 611069 w 4584242"/>
              <a:gd name="connsiteY5" fmla="*/ 2097969 h 2097969"/>
              <a:gd name="connsiteX6" fmla="*/ 347522 w 4584242"/>
              <a:gd name="connsiteY6" fmla="*/ 1834422 h 2097969"/>
              <a:gd name="connsiteX7" fmla="*/ 347522 w 4584242"/>
              <a:gd name="connsiteY7" fmla="*/ 769746 h 2097969"/>
              <a:gd name="connsiteX8" fmla="*/ 181167 w 4584242"/>
              <a:gd name="connsiteY8" fmla="*/ 822667 h 2097969"/>
              <a:gd name="connsiteX9" fmla="*/ 0 w 4584242"/>
              <a:gd name="connsiteY9" fmla="*/ 917561 h 2097969"/>
              <a:gd name="connsiteX10" fmla="*/ 273623 w 4584242"/>
              <a:gd name="connsiteY10" fmla="*/ 618519 h 2097969"/>
              <a:gd name="connsiteX11" fmla="*/ 347522 w 4584242"/>
              <a:gd name="connsiteY11" fmla="*/ 590917 h 2097969"/>
              <a:gd name="connsiteX12" fmla="*/ 347522 w 4584242"/>
              <a:gd name="connsiteY12" fmla="*/ 263547 h 2097969"/>
              <a:gd name="connsiteX13" fmla="*/ 611069 w 4584242"/>
              <a:gd name="connsiteY13" fmla="*/ 0 h 20979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584242" h="2097969">
                <a:moveTo>
                  <a:pt x="611069" y="0"/>
                </a:moveTo>
                <a:lnTo>
                  <a:pt x="4320695" y="0"/>
                </a:lnTo>
                <a:cubicBezTo>
                  <a:pt x="4466248" y="0"/>
                  <a:pt x="4584242" y="117994"/>
                  <a:pt x="4584242" y="263547"/>
                </a:cubicBezTo>
                <a:lnTo>
                  <a:pt x="4584242" y="1834422"/>
                </a:lnTo>
                <a:cubicBezTo>
                  <a:pt x="4584242" y="1979975"/>
                  <a:pt x="4466248" y="2097969"/>
                  <a:pt x="4320695" y="2097969"/>
                </a:cubicBezTo>
                <a:lnTo>
                  <a:pt x="611069" y="2097969"/>
                </a:lnTo>
                <a:cubicBezTo>
                  <a:pt x="465516" y="2097969"/>
                  <a:pt x="347522" y="1979975"/>
                  <a:pt x="347522" y="1834422"/>
                </a:cubicBezTo>
                <a:lnTo>
                  <a:pt x="347522" y="769746"/>
                </a:lnTo>
                <a:lnTo>
                  <a:pt x="181167" y="822667"/>
                </a:lnTo>
                <a:cubicBezTo>
                  <a:pt x="113126" y="850476"/>
                  <a:pt x="52127" y="882255"/>
                  <a:pt x="0" y="917561"/>
                </a:cubicBezTo>
                <a:cubicBezTo>
                  <a:pt x="0" y="800778"/>
                  <a:pt x="104565" y="695050"/>
                  <a:pt x="273623" y="618519"/>
                </a:cubicBezTo>
                <a:lnTo>
                  <a:pt x="347522" y="590917"/>
                </a:lnTo>
                <a:lnTo>
                  <a:pt x="347522" y="263547"/>
                </a:lnTo>
                <a:cubicBezTo>
                  <a:pt x="347522" y="117994"/>
                  <a:pt x="465516" y="0"/>
                  <a:pt x="611069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" name="テキスト ボックス 3">
            <a:extLst>
              <a:ext uri="{FF2B5EF4-FFF2-40B4-BE49-F238E27FC236}">
                <a16:creationId xmlns:a16="http://schemas.microsoft.com/office/drawing/2014/main" id="{3EE71600-EC5A-F71A-8FA9-D2C672F7857A}"/>
              </a:ext>
            </a:extLst>
          </p:cNvPr>
          <p:cNvSpPr txBox="1"/>
          <p:nvPr/>
        </p:nvSpPr>
        <p:spPr>
          <a:xfrm>
            <a:off x="2841674" y="5459400"/>
            <a:ext cx="2954655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54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靴は</a:t>
            </a:r>
            <a:endParaRPr lang="en-US" altLang="ja-JP" sz="54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54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下駄箱へ</a:t>
            </a:r>
            <a:endParaRPr lang="en-US" altLang="ja-JP" sz="54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CB197A18-441B-BE93-3BE4-4E7AC96E28F9}"/>
              </a:ext>
            </a:extLst>
          </p:cNvPr>
          <p:cNvSpPr/>
          <p:nvPr/>
        </p:nvSpPr>
        <p:spPr>
          <a:xfrm rot="10800000">
            <a:off x="419100" y="2649291"/>
            <a:ext cx="4584242" cy="2097969"/>
          </a:xfrm>
          <a:custGeom>
            <a:avLst/>
            <a:gdLst>
              <a:gd name="connsiteX0" fmla="*/ 611069 w 4584242"/>
              <a:gd name="connsiteY0" fmla="*/ 0 h 2097969"/>
              <a:gd name="connsiteX1" fmla="*/ 4320695 w 4584242"/>
              <a:gd name="connsiteY1" fmla="*/ 0 h 2097969"/>
              <a:gd name="connsiteX2" fmla="*/ 4584242 w 4584242"/>
              <a:gd name="connsiteY2" fmla="*/ 263547 h 2097969"/>
              <a:gd name="connsiteX3" fmla="*/ 4584242 w 4584242"/>
              <a:gd name="connsiteY3" fmla="*/ 1834422 h 2097969"/>
              <a:gd name="connsiteX4" fmla="*/ 4320695 w 4584242"/>
              <a:gd name="connsiteY4" fmla="*/ 2097969 h 2097969"/>
              <a:gd name="connsiteX5" fmla="*/ 611069 w 4584242"/>
              <a:gd name="connsiteY5" fmla="*/ 2097969 h 2097969"/>
              <a:gd name="connsiteX6" fmla="*/ 347522 w 4584242"/>
              <a:gd name="connsiteY6" fmla="*/ 1834422 h 2097969"/>
              <a:gd name="connsiteX7" fmla="*/ 347522 w 4584242"/>
              <a:gd name="connsiteY7" fmla="*/ 769746 h 2097969"/>
              <a:gd name="connsiteX8" fmla="*/ 181167 w 4584242"/>
              <a:gd name="connsiteY8" fmla="*/ 822667 h 2097969"/>
              <a:gd name="connsiteX9" fmla="*/ 0 w 4584242"/>
              <a:gd name="connsiteY9" fmla="*/ 917561 h 2097969"/>
              <a:gd name="connsiteX10" fmla="*/ 273623 w 4584242"/>
              <a:gd name="connsiteY10" fmla="*/ 618519 h 2097969"/>
              <a:gd name="connsiteX11" fmla="*/ 347522 w 4584242"/>
              <a:gd name="connsiteY11" fmla="*/ 590917 h 2097969"/>
              <a:gd name="connsiteX12" fmla="*/ 347522 w 4584242"/>
              <a:gd name="connsiteY12" fmla="*/ 263547 h 2097969"/>
              <a:gd name="connsiteX13" fmla="*/ 611069 w 4584242"/>
              <a:gd name="connsiteY13" fmla="*/ 0 h 20979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584242" h="2097969">
                <a:moveTo>
                  <a:pt x="611069" y="0"/>
                </a:moveTo>
                <a:lnTo>
                  <a:pt x="4320695" y="0"/>
                </a:lnTo>
                <a:cubicBezTo>
                  <a:pt x="4466248" y="0"/>
                  <a:pt x="4584242" y="117994"/>
                  <a:pt x="4584242" y="263547"/>
                </a:cubicBezTo>
                <a:lnTo>
                  <a:pt x="4584242" y="1834422"/>
                </a:lnTo>
                <a:cubicBezTo>
                  <a:pt x="4584242" y="1979975"/>
                  <a:pt x="4466248" y="2097969"/>
                  <a:pt x="4320695" y="2097969"/>
                </a:cubicBezTo>
                <a:lnTo>
                  <a:pt x="611069" y="2097969"/>
                </a:lnTo>
                <a:cubicBezTo>
                  <a:pt x="465516" y="2097969"/>
                  <a:pt x="347522" y="1979975"/>
                  <a:pt x="347522" y="1834422"/>
                </a:cubicBezTo>
                <a:lnTo>
                  <a:pt x="347522" y="769746"/>
                </a:lnTo>
                <a:lnTo>
                  <a:pt x="181167" y="822667"/>
                </a:lnTo>
                <a:cubicBezTo>
                  <a:pt x="113126" y="850476"/>
                  <a:pt x="52127" y="882255"/>
                  <a:pt x="0" y="917561"/>
                </a:cubicBezTo>
                <a:cubicBezTo>
                  <a:pt x="0" y="800778"/>
                  <a:pt x="104565" y="695050"/>
                  <a:pt x="273623" y="618519"/>
                </a:cubicBezTo>
                <a:lnTo>
                  <a:pt x="347522" y="590917"/>
                </a:lnTo>
                <a:lnTo>
                  <a:pt x="347522" y="263547"/>
                </a:lnTo>
                <a:cubicBezTo>
                  <a:pt x="347522" y="117994"/>
                  <a:pt x="465516" y="0"/>
                  <a:pt x="611069" y="0"/>
                </a:cubicBez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54E0C616-21C6-A849-A4CB-B11BAE2E6446}"/>
              </a:ext>
            </a:extLst>
          </p:cNvPr>
          <p:cNvSpPr txBox="1"/>
          <p:nvPr/>
        </p:nvSpPr>
        <p:spPr>
          <a:xfrm rot="10800000">
            <a:off x="1076807" y="2726383"/>
            <a:ext cx="2954655" cy="17543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54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靴は</a:t>
            </a:r>
            <a:endParaRPr lang="en-US" altLang="ja-JP" sz="54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lang="ja-JP" altLang="en-US" sz="54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下駄箱へ</a:t>
            </a:r>
            <a:endParaRPr lang="en-US" altLang="ja-JP" sz="5400" b="1" i="0" dirty="0">
              <a:solidFill>
                <a:srgbClr val="0F1111"/>
              </a:solidFill>
              <a:effectLst/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3" name="グループ化 62">
            <a:extLst>
              <a:ext uri="{FF2B5EF4-FFF2-40B4-BE49-F238E27FC236}">
                <a16:creationId xmlns:a16="http://schemas.microsoft.com/office/drawing/2014/main" id="{C86B9AE2-303C-DC0B-ADF0-4FD5188628FE}"/>
              </a:ext>
            </a:extLst>
          </p:cNvPr>
          <p:cNvGrpSpPr/>
          <p:nvPr/>
        </p:nvGrpSpPr>
        <p:grpSpPr>
          <a:xfrm rot="10800000">
            <a:off x="5147098" y="2674355"/>
            <a:ext cx="1324804" cy="2047840"/>
            <a:chOff x="5772580" y="4347854"/>
            <a:chExt cx="1117287" cy="1727067"/>
          </a:xfrm>
        </p:grpSpPr>
        <p:sp>
          <p:nvSpPr>
            <p:cNvPr id="64" name="フリーフォーム: 図形 63">
              <a:extLst>
                <a:ext uri="{FF2B5EF4-FFF2-40B4-BE49-F238E27FC236}">
                  <a16:creationId xmlns:a16="http://schemas.microsoft.com/office/drawing/2014/main" id="{6B4C7841-07E1-7C99-9526-84F28C90ADFA}"/>
                </a:ext>
              </a:extLst>
            </p:cNvPr>
            <p:cNvSpPr/>
            <p:nvPr/>
          </p:nvSpPr>
          <p:spPr bwMode="auto">
            <a:xfrm>
              <a:off x="6425657" y="5743368"/>
              <a:ext cx="285049" cy="331553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5" name="フリーフォーム: 図形 64">
              <a:extLst>
                <a:ext uri="{FF2B5EF4-FFF2-40B4-BE49-F238E27FC236}">
                  <a16:creationId xmlns:a16="http://schemas.microsoft.com/office/drawing/2014/main" id="{A19378EC-F707-FC7C-F2F4-9BDF25476995}"/>
                </a:ext>
              </a:extLst>
            </p:cNvPr>
            <p:cNvSpPr/>
            <p:nvPr/>
          </p:nvSpPr>
          <p:spPr bwMode="auto">
            <a:xfrm>
              <a:off x="5951168" y="5743368"/>
              <a:ext cx="285049" cy="331553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66" name="楕円 65">
              <a:extLst>
                <a:ext uri="{FF2B5EF4-FFF2-40B4-BE49-F238E27FC236}">
                  <a16:creationId xmlns:a16="http://schemas.microsoft.com/office/drawing/2014/main" id="{D23E7185-23D7-751A-16E2-0D16FF662E80}"/>
                </a:ext>
              </a:extLst>
            </p:cNvPr>
            <p:cNvSpPr/>
            <p:nvPr/>
          </p:nvSpPr>
          <p:spPr bwMode="auto">
            <a:xfrm>
              <a:off x="5772580" y="4865717"/>
              <a:ext cx="1117287" cy="1047240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7" name="フリーフォーム: 図形 66">
              <a:extLst>
                <a:ext uri="{FF2B5EF4-FFF2-40B4-BE49-F238E27FC236}">
                  <a16:creationId xmlns:a16="http://schemas.microsoft.com/office/drawing/2014/main" id="{BAEE6D45-99DB-65C2-5717-6F3A97A34BD2}"/>
                </a:ext>
              </a:extLst>
            </p:cNvPr>
            <p:cNvSpPr/>
            <p:nvPr/>
          </p:nvSpPr>
          <p:spPr bwMode="auto">
            <a:xfrm>
              <a:off x="5853100" y="4859956"/>
              <a:ext cx="956247" cy="1105105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lnTo>
                    <a:pt x="1124218" y="1298973"/>
                  </a:lnTo>
                  <a:cubicBezTo>
                    <a:pt x="1124218" y="1410036"/>
                    <a:pt x="1046312" y="1500070"/>
                    <a:pt x="950209" y="1500070"/>
                  </a:cubicBezTo>
                  <a:cubicBezTo>
                    <a:pt x="926183" y="1500070"/>
                    <a:pt x="903295" y="1494443"/>
                    <a:pt x="882477" y="1484267"/>
                  </a:cubicBezTo>
                  <a:lnTo>
                    <a:pt x="850604" y="1459433"/>
                  </a:ln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8" name="楕円 67">
              <a:extLst>
                <a:ext uri="{FF2B5EF4-FFF2-40B4-BE49-F238E27FC236}">
                  <a16:creationId xmlns:a16="http://schemas.microsoft.com/office/drawing/2014/main" id="{1F91B1E7-B554-2652-8C11-45EACBA0CC57}"/>
                </a:ext>
              </a:extLst>
            </p:cNvPr>
            <p:cNvSpPr/>
            <p:nvPr/>
          </p:nvSpPr>
          <p:spPr bwMode="auto">
            <a:xfrm>
              <a:off x="5800739" y="4347854"/>
              <a:ext cx="1060969" cy="1060969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9C22FCFF-1ACA-26C6-9747-CDDF969A63A2}"/>
                </a:ext>
              </a:extLst>
            </p:cNvPr>
            <p:cNvSpPr/>
            <p:nvPr/>
          </p:nvSpPr>
          <p:spPr bwMode="auto">
            <a:xfrm>
              <a:off x="6145656" y="4974403"/>
              <a:ext cx="371136" cy="328829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0D722A34-F532-6DCD-993E-8A2C7E06B76E}"/>
                </a:ext>
              </a:extLst>
            </p:cNvPr>
            <p:cNvSpPr/>
            <p:nvPr/>
          </p:nvSpPr>
          <p:spPr bwMode="auto">
            <a:xfrm>
              <a:off x="5853754" y="4764021"/>
              <a:ext cx="373538" cy="218784"/>
            </a:xfrm>
            <a:custGeom>
              <a:avLst/>
              <a:gdLst>
                <a:gd name="connsiteX0" fmla="*/ 525532 w 1051064"/>
                <a:gd name="connsiteY0" fmla="*/ 0 h 669607"/>
                <a:gd name="connsiteX1" fmla="*/ 1018907 w 1051064"/>
                <a:gd name="connsiteY1" fmla="*/ 273121 h 669607"/>
                <a:gd name="connsiteX2" fmla="*/ 1051064 w 1051064"/>
                <a:gd name="connsiteY2" fmla="*/ 334804 h 669607"/>
                <a:gd name="connsiteX3" fmla="*/ 1018907 w 1051064"/>
                <a:gd name="connsiteY3" fmla="*/ 396487 h 669607"/>
                <a:gd name="connsiteX4" fmla="*/ 525532 w 1051064"/>
                <a:gd name="connsiteY4" fmla="*/ 669607 h 669607"/>
                <a:gd name="connsiteX5" fmla="*/ 32157 w 1051064"/>
                <a:gd name="connsiteY5" fmla="*/ 396487 h 669607"/>
                <a:gd name="connsiteX6" fmla="*/ 0 w 1051064"/>
                <a:gd name="connsiteY6" fmla="*/ 334804 h 669607"/>
                <a:gd name="connsiteX7" fmla="*/ 32157 w 1051064"/>
                <a:gd name="connsiteY7" fmla="*/ 273121 h 669607"/>
                <a:gd name="connsiteX8" fmla="*/ 525532 w 1051064"/>
                <a:gd name="connsiteY8" fmla="*/ 0 h 6696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51064" h="669607">
                  <a:moveTo>
                    <a:pt x="525532" y="0"/>
                  </a:moveTo>
                  <a:cubicBezTo>
                    <a:pt x="730910" y="0"/>
                    <a:pt x="911983" y="108339"/>
                    <a:pt x="1018907" y="273121"/>
                  </a:cubicBezTo>
                  <a:lnTo>
                    <a:pt x="1051064" y="334804"/>
                  </a:lnTo>
                  <a:lnTo>
                    <a:pt x="1018907" y="396487"/>
                  </a:lnTo>
                  <a:cubicBezTo>
                    <a:pt x="911983" y="561268"/>
                    <a:pt x="730910" y="669607"/>
                    <a:pt x="525532" y="669607"/>
                  </a:cubicBezTo>
                  <a:cubicBezTo>
                    <a:pt x="320155" y="669607"/>
                    <a:pt x="139081" y="561268"/>
                    <a:pt x="32157" y="396487"/>
                  </a:cubicBezTo>
                  <a:lnTo>
                    <a:pt x="0" y="334804"/>
                  </a:lnTo>
                  <a:lnTo>
                    <a:pt x="32157" y="273121"/>
                  </a:lnTo>
                  <a:cubicBezTo>
                    <a:pt x="139081" y="108339"/>
                    <a:pt x="320155" y="0"/>
                    <a:pt x="525532" y="0"/>
                  </a:cubicBez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87DA7F85-443E-ED81-1749-1381F1AF21AB}"/>
                </a:ext>
              </a:extLst>
            </p:cNvPr>
            <p:cNvSpPr/>
            <p:nvPr/>
          </p:nvSpPr>
          <p:spPr bwMode="auto">
            <a:xfrm>
              <a:off x="6413003" y="4764021"/>
              <a:ext cx="373538" cy="218784"/>
            </a:xfrm>
            <a:custGeom>
              <a:avLst/>
              <a:gdLst>
                <a:gd name="connsiteX0" fmla="*/ 525532 w 1051064"/>
                <a:gd name="connsiteY0" fmla="*/ 0 h 669607"/>
                <a:gd name="connsiteX1" fmla="*/ 1018907 w 1051064"/>
                <a:gd name="connsiteY1" fmla="*/ 273121 h 669607"/>
                <a:gd name="connsiteX2" fmla="*/ 1051064 w 1051064"/>
                <a:gd name="connsiteY2" fmla="*/ 334804 h 669607"/>
                <a:gd name="connsiteX3" fmla="*/ 1018907 w 1051064"/>
                <a:gd name="connsiteY3" fmla="*/ 396487 h 669607"/>
                <a:gd name="connsiteX4" fmla="*/ 525532 w 1051064"/>
                <a:gd name="connsiteY4" fmla="*/ 669607 h 669607"/>
                <a:gd name="connsiteX5" fmla="*/ 32157 w 1051064"/>
                <a:gd name="connsiteY5" fmla="*/ 396487 h 669607"/>
                <a:gd name="connsiteX6" fmla="*/ 0 w 1051064"/>
                <a:gd name="connsiteY6" fmla="*/ 334804 h 669607"/>
                <a:gd name="connsiteX7" fmla="*/ 32157 w 1051064"/>
                <a:gd name="connsiteY7" fmla="*/ 273121 h 669607"/>
                <a:gd name="connsiteX8" fmla="*/ 525532 w 1051064"/>
                <a:gd name="connsiteY8" fmla="*/ 0 h 6696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51064" h="669607">
                  <a:moveTo>
                    <a:pt x="525532" y="0"/>
                  </a:moveTo>
                  <a:cubicBezTo>
                    <a:pt x="730910" y="0"/>
                    <a:pt x="911983" y="108339"/>
                    <a:pt x="1018907" y="273121"/>
                  </a:cubicBezTo>
                  <a:lnTo>
                    <a:pt x="1051064" y="334804"/>
                  </a:lnTo>
                  <a:lnTo>
                    <a:pt x="1018907" y="396487"/>
                  </a:lnTo>
                  <a:cubicBezTo>
                    <a:pt x="911983" y="561268"/>
                    <a:pt x="730910" y="669607"/>
                    <a:pt x="525532" y="669607"/>
                  </a:cubicBezTo>
                  <a:cubicBezTo>
                    <a:pt x="320155" y="669607"/>
                    <a:pt x="139081" y="561268"/>
                    <a:pt x="32157" y="396487"/>
                  </a:cubicBezTo>
                  <a:lnTo>
                    <a:pt x="0" y="334804"/>
                  </a:lnTo>
                  <a:lnTo>
                    <a:pt x="32157" y="273121"/>
                  </a:lnTo>
                  <a:cubicBezTo>
                    <a:pt x="139081" y="108339"/>
                    <a:pt x="320155" y="0"/>
                    <a:pt x="525532" y="0"/>
                  </a:cubicBez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2" name="フリーフォーム: 図形 71">
              <a:extLst>
                <a:ext uri="{FF2B5EF4-FFF2-40B4-BE49-F238E27FC236}">
                  <a16:creationId xmlns:a16="http://schemas.microsoft.com/office/drawing/2014/main" id="{60D16E84-1DE7-F22B-F7A6-7B28C0E0C7C4}"/>
                </a:ext>
              </a:extLst>
            </p:cNvPr>
            <p:cNvSpPr/>
            <p:nvPr/>
          </p:nvSpPr>
          <p:spPr bwMode="auto">
            <a:xfrm rot="5400000">
              <a:off x="5998361" y="4780897"/>
              <a:ext cx="90377" cy="86149"/>
            </a:xfrm>
            <a:custGeom>
              <a:avLst/>
              <a:gdLst>
                <a:gd name="connsiteX0" fmla="*/ 525532 w 1051064"/>
                <a:gd name="connsiteY0" fmla="*/ 0 h 669607"/>
                <a:gd name="connsiteX1" fmla="*/ 1018907 w 1051064"/>
                <a:gd name="connsiteY1" fmla="*/ 273121 h 669607"/>
                <a:gd name="connsiteX2" fmla="*/ 1051064 w 1051064"/>
                <a:gd name="connsiteY2" fmla="*/ 334804 h 669607"/>
                <a:gd name="connsiteX3" fmla="*/ 1018907 w 1051064"/>
                <a:gd name="connsiteY3" fmla="*/ 396487 h 669607"/>
                <a:gd name="connsiteX4" fmla="*/ 525532 w 1051064"/>
                <a:gd name="connsiteY4" fmla="*/ 669607 h 669607"/>
                <a:gd name="connsiteX5" fmla="*/ 32157 w 1051064"/>
                <a:gd name="connsiteY5" fmla="*/ 396487 h 669607"/>
                <a:gd name="connsiteX6" fmla="*/ 0 w 1051064"/>
                <a:gd name="connsiteY6" fmla="*/ 334804 h 669607"/>
                <a:gd name="connsiteX7" fmla="*/ 32157 w 1051064"/>
                <a:gd name="connsiteY7" fmla="*/ 273121 h 669607"/>
                <a:gd name="connsiteX8" fmla="*/ 525532 w 1051064"/>
                <a:gd name="connsiteY8" fmla="*/ 0 h 6696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51064" h="669607">
                  <a:moveTo>
                    <a:pt x="525532" y="0"/>
                  </a:moveTo>
                  <a:cubicBezTo>
                    <a:pt x="730910" y="0"/>
                    <a:pt x="911983" y="108339"/>
                    <a:pt x="1018907" y="273121"/>
                  </a:cubicBezTo>
                  <a:lnTo>
                    <a:pt x="1051064" y="334804"/>
                  </a:lnTo>
                  <a:lnTo>
                    <a:pt x="1018907" y="396487"/>
                  </a:lnTo>
                  <a:cubicBezTo>
                    <a:pt x="911983" y="561268"/>
                    <a:pt x="730910" y="669607"/>
                    <a:pt x="525532" y="669607"/>
                  </a:cubicBezTo>
                  <a:cubicBezTo>
                    <a:pt x="320155" y="669607"/>
                    <a:pt x="139081" y="561268"/>
                    <a:pt x="32157" y="396487"/>
                  </a:cubicBezTo>
                  <a:lnTo>
                    <a:pt x="0" y="334804"/>
                  </a:lnTo>
                  <a:lnTo>
                    <a:pt x="32157" y="273121"/>
                  </a:lnTo>
                  <a:cubicBezTo>
                    <a:pt x="139081" y="108339"/>
                    <a:pt x="320155" y="0"/>
                    <a:pt x="52553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CE6E8723-2F71-8A58-DB2B-79F2AF8D1D4E}"/>
                </a:ext>
              </a:extLst>
            </p:cNvPr>
            <p:cNvSpPr/>
            <p:nvPr/>
          </p:nvSpPr>
          <p:spPr bwMode="auto">
            <a:xfrm rot="5400000">
              <a:off x="6557610" y="4780897"/>
              <a:ext cx="90377" cy="86149"/>
            </a:xfrm>
            <a:custGeom>
              <a:avLst/>
              <a:gdLst>
                <a:gd name="connsiteX0" fmla="*/ 525532 w 1051064"/>
                <a:gd name="connsiteY0" fmla="*/ 0 h 669607"/>
                <a:gd name="connsiteX1" fmla="*/ 1018907 w 1051064"/>
                <a:gd name="connsiteY1" fmla="*/ 273121 h 669607"/>
                <a:gd name="connsiteX2" fmla="*/ 1051064 w 1051064"/>
                <a:gd name="connsiteY2" fmla="*/ 334804 h 669607"/>
                <a:gd name="connsiteX3" fmla="*/ 1018907 w 1051064"/>
                <a:gd name="connsiteY3" fmla="*/ 396487 h 669607"/>
                <a:gd name="connsiteX4" fmla="*/ 525532 w 1051064"/>
                <a:gd name="connsiteY4" fmla="*/ 669607 h 669607"/>
                <a:gd name="connsiteX5" fmla="*/ 32157 w 1051064"/>
                <a:gd name="connsiteY5" fmla="*/ 396487 h 669607"/>
                <a:gd name="connsiteX6" fmla="*/ 0 w 1051064"/>
                <a:gd name="connsiteY6" fmla="*/ 334804 h 669607"/>
                <a:gd name="connsiteX7" fmla="*/ 32157 w 1051064"/>
                <a:gd name="connsiteY7" fmla="*/ 273121 h 669607"/>
                <a:gd name="connsiteX8" fmla="*/ 525532 w 1051064"/>
                <a:gd name="connsiteY8" fmla="*/ 0 h 6696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51064" h="669607">
                  <a:moveTo>
                    <a:pt x="525532" y="0"/>
                  </a:moveTo>
                  <a:cubicBezTo>
                    <a:pt x="730910" y="0"/>
                    <a:pt x="911983" y="108339"/>
                    <a:pt x="1018907" y="273121"/>
                  </a:cubicBezTo>
                  <a:lnTo>
                    <a:pt x="1051064" y="334804"/>
                  </a:lnTo>
                  <a:lnTo>
                    <a:pt x="1018907" y="396487"/>
                  </a:lnTo>
                  <a:cubicBezTo>
                    <a:pt x="911983" y="561268"/>
                    <a:pt x="730910" y="669607"/>
                    <a:pt x="525532" y="669607"/>
                  </a:cubicBezTo>
                  <a:cubicBezTo>
                    <a:pt x="320155" y="669607"/>
                    <a:pt x="139081" y="561268"/>
                    <a:pt x="32157" y="396487"/>
                  </a:cubicBezTo>
                  <a:lnTo>
                    <a:pt x="0" y="334804"/>
                  </a:lnTo>
                  <a:lnTo>
                    <a:pt x="32157" y="273121"/>
                  </a:lnTo>
                  <a:cubicBezTo>
                    <a:pt x="139081" y="108339"/>
                    <a:pt x="320155" y="0"/>
                    <a:pt x="52553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60673485-804E-DF12-D485-FC206918AF33}"/>
              </a:ext>
            </a:extLst>
          </p:cNvPr>
          <p:cNvGrpSpPr/>
          <p:nvPr/>
        </p:nvGrpSpPr>
        <p:grpSpPr>
          <a:xfrm>
            <a:off x="439271" y="5203740"/>
            <a:ext cx="1324804" cy="2047840"/>
            <a:chOff x="5772580" y="4347854"/>
            <a:chExt cx="1117287" cy="1727067"/>
          </a:xfrm>
        </p:grpSpPr>
        <p:sp>
          <p:nvSpPr>
            <p:cNvPr id="75" name="フリーフォーム: 図形 74">
              <a:extLst>
                <a:ext uri="{FF2B5EF4-FFF2-40B4-BE49-F238E27FC236}">
                  <a16:creationId xmlns:a16="http://schemas.microsoft.com/office/drawing/2014/main" id="{34697D84-9FF8-BE3C-72E0-BA04B69E1E99}"/>
                </a:ext>
              </a:extLst>
            </p:cNvPr>
            <p:cNvSpPr/>
            <p:nvPr/>
          </p:nvSpPr>
          <p:spPr bwMode="auto">
            <a:xfrm>
              <a:off x="6425657" y="5743368"/>
              <a:ext cx="285049" cy="331553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D39140DB-704C-9747-8A8B-628FC4C24370}"/>
                </a:ext>
              </a:extLst>
            </p:cNvPr>
            <p:cNvSpPr/>
            <p:nvPr/>
          </p:nvSpPr>
          <p:spPr bwMode="auto">
            <a:xfrm>
              <a:off x="5951168" y="5743368"/>
              <a:ext cx="285049" cy="331553"/>
            </a:xfrm>
            <a:custGeom>
              <a:avLst/>
              <a:gdLst>
                <a:gd name="connsiteX0" fmla="*/ 252265 w 593830"/>
                <a:gd name="connsiteY0" fmla="*/ 0 h 653972"/>
                <a:gd name="connsiteX1" fmla="*/ 341565 w 593830"/>
                <a:gd name="connsiteY1" fmla="*/ 0 h 653972"/>
                <a:gd name="connsiteX2" fmla="*/ 378525 w 593830"/>
                <a:gd name="connsiteY2" fmla="*/ 401688 h 653972"/>
                <a:gd name="connsiteX3" fmla="*/ 412488 w 593830"/>
                <a:gd name="connsiteY3" fmla="*/ 409847 h 653972"/>
                <a:gd name="connsiteX4" fmla="*/ 593830 w 593830"/>
                <a:gd name="connsiteY4" fmla="*/ 621560 h 653972"/>
                <a:gd name="connsiteX5" fmla="*/ 450585 w 593830"/>
                <a:gd name="connsiteY5" fmla="*/ 568830 h 653972"/>
                <a:gd name="connsiteX6" fmla="*/ 390437 w 593830"/>
                <a:gd name="connsiteY6" fmla="*/ 558422 h 653972"/>
                <a:gd name="connsiteX7" fmla="*/ 297837 w 593830"/>
                <a:gd name="connsiteY7" fmla="*/ 653972 h 653972"/>
                <a:gd name="connsiteX8" fmla="*/ 204972 w 593830"/>
                <a:gd name="connsiteY8" fmla="*/ 558149 h 653972"/>
                <a:gd name="connsiteX9" fmla="*/ 143245 w 593830"/>
                <a:gd name="connsiteY9" fmla="*/ 568830 h 653972"/>
                <a:gd name="connsiteX10" fmla="*/ 0 w 593830"/>
                <a:gd name="connsiteY10" fmla="*/ 621560 h 653972"/>
                <a:gd name="connsiteX11" fmla="*/ 181342 w 593830"/>
                <a:gd name="connsiteY11" fmla="*/ 409847 h 653972"/>
                <a:gd name="connsiteX12" fmla="*/ 215305 w 593830"/>
                <a:gd name="connsiteY12" fmla="*/ 401688 h 6539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593830" h="653972">
                  <a:moveTo>
                    <a:pt x="252265" y="0"/>
                  </a:moveTo>
                  <a:lnTo>
                    <a:pt x="341565" y="0"/>
                  </a:lnTo>
                  <a:lnTo>
                    <a:pt x="378525" y="401688"/>
                  </a:lnTo>
                  <a:lnTo>
                    <a:pt x="412488" y="409847"/>
                  </a:lnTo>
                  <a:cubicBezTo>
                    <a:pt x="519055" y="444727"/>
                    <a:pt x="593830" y="526386"/>
                    <a:pt x="593830" y="621560"/>
                  </a:cubicBezTo>
                  <a:cubicBezTo>
                    <a:pt x="548978" y="598125"/>
                    <a:pt x="500650" y="580548"/>
                    <a:pt x="450585" y="568830"/>
                  </a:cubicBezTo>
                  <a:lnTo>
                    <a:pt x="390437" y="558422"/>
                  </a:lnTo>
                  <a:lnTo>
                    <a:pt x="297837" y="653972"/>
                  </a:lnTo>
                  <a:lnTo>
                    <a:pt x="204972" y="558149"/>
                  </a:lnTo>
                  <a:lnTo>
                    <a:pt x="143245" y="568830"/>
                  </a:lnTo>
                  <a:cubicBezTo>
                    <a:pt x="93180" y="580548"/>
                    <a:pt x="44852" y="598125"/>
                    <a:pt x="0" y="621560"/>
                  </a:cubicBezTo>
                  <a:cubicBezTo>
                    <a:pt x="0" y="526386"/>
                    <a:pt x="74775" y="444727"/>
                    <a:pt x="181342" y="409847"/>
                  </a:cubicBezTo>
                  <a:lnTo>
                    <a:pt x="215305" y="401688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77" name="楕円 76">
              <a:extLst>
                <a:ext uri="{FF2B5EF4-FFF2-40B4-BE49-F238E27FC236}">
                  <a16:creationId xmlns:a16="http://schemas.microsoft.com/office/drawing/2014/main" id="{5AA2EF79-2A36-6DCD-F6B3-F38DA00A6E3D}"/>
                </a:ext>
              </a:extLst>
            </p:cNvPr>
            <p:cNvSpPr/>
            <p:nvPr/>
          </p:nvSpPr>
          <p:spPr bwMode="auto">
            <a:xfrm>
              <a:off x="5772580" y="4865717"/>
              <a:ext cx="1117287" cy="1047240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1D7423DC-1954-4517-0DFD-222DB842A7CB}"/>
                </a:ext>
              </a:extLst>
            </p:cNvPr>
            <p:cNvSpPr/>
            <p:nvPr/>
          </p:nvSpPr>
          <p:spPr bwMode="auto">
            <a:xfrm>
              <a:off x="5853100" y="4859956"/>
              <a:ext cx="956247" cy="1105105"/>
            </a:xfrm>
            <a:custGeom>
              <a:avLst/>
              <a:gdLst>
                <a:gd name="connsiteX0" fmla="*/ 649005 w 1298010"/>
                <a:gd name="connsiteY0" fmla="*/ 0 h 1500070"/>
                <a:gd name="connsiteX1" fmla="*/ 1298010 w 1298010"/>
                <a:gd name="connsiteY1" fmla="*/ 750035 h 1500070"/>
                <a:gd name="connsiteX2" fmla="*/ 1187170 w 1298010"/>
                <a:gd name="connsiteY2" fmla="*/ 1169387 h 1500070"/>
                <a:gd name="connsiteX3" fmla="*/ 1118406 w 1298010"/>
                <a:gd name="connsiteY3" fmla="*/ 1265704 h 1500070"/>
                <a:gd name="connsiteX4" fmla="*/ 1124218 w 1298010"/>
                <a:gd name="connsiteY4" fmla="*/ 1298973 h 1500070"/>
                <a:gd name="connsiteX5" fmla="*/ 950209 w 1298010"/>
                <a:gd name="connsiteY5" fmla="*/ 1500070 h 1500070"/>
                <a:gd name="connsiteX6" fmla="*/ 882477 w 1298010"/>
                <a:gd name="connsiteY6" fmla="*/ 1484267 h 1500070"/>
                <a:gd name="connsiteX7" fmla="*/ 850604 w 1298010"/>
                <a:gd name="connsiteY7" fmla="*/ 1459433 h 1500070"/>
                <a:gd name="connsiteX8" fmla="*/ 779802 w 1298010"/>
                <a:gd name="connsiteY8" fmla="*/ 1484832 h 1500070"/>
                <a:gd name="connsiteX9" fmla="*/ 649005 w 1298010"/>
                <a:gd name="connsiteY9" fmla="*/ 1500070 h 1500070"/>
                <a:gd name="connsiteX10" fmla="*/ 518208 w 1298010"/>
                <a:gd name="connsiteY10" fmla="*/ 1484832 h 1500070"/>
                <a:gd name="connsiteX11" fmla="*/ 447373 w 1298010"/>
                <a:gd name="connsiteY11" fmla="*/ 1459421 h 1500070"/>
                <a:gd name="connsiteX12" fmla="*/ 415485 w 1298010"/>
                <a:gd name="connsiteY12" fmla="*/ 1484267 h 1500070"/>
                <a:gd name="connsiteX13" fmla="*/ 347753 w 1298010"/>
                <a:gd name="connsiteY13" fmla="*/ 1500070 h 1500070"/>
                <a:gd name="connsiteX14" fmla="*/ 173744 w 1298010"/>
                <a:gd name="connsiteY14" fmla="*/ 1298973 h 1500070"/>
                <a:gd name="connsiteX15" fmla="*/ 179565 w 1298010"/>
                <a:gd name="connsiteY15" fmla="*/ 1265650 h 1500070"/>
                <a:gd name="connsiteX16" fmla="*/ 110840 w 1298010"/>
                <a:gd name="connsiteY16" fmla="*/ 1169387 h 1500070"/>
                <a:gd name="connsiteX17" fmla="*/ 0 w 1298010"/>
                <a:gd name="connsiteY17" fmla="*/ 750035 h 1500070"/>
                <a:gd name="connsiteX18" fmla="*/ 649005 w 1298010"/>
                <a:gd name="connsiteY18" fmla="*/ 0 h 150007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</a:cxnLst>
              <a:rect l="l" t="t" r="r" b="b"/>
              <a:pathLst>
                <a:path w="1298010" h="1500070">
                  <a:moveTo>
                    <a:pt x="649005" y="0"/>
                  </a:moveTo>
                  <a:cubicBezTo>
                    <a:pt x="1007441" y="0"/>
                    <a:pt x="1298010" y="335802"/>
                    <a:pt x="1298010" y="750035"/>
                  </a:cubicBezTo>
                  <a:cubicBezTo>
                    <a:pt x="1298010" y="905372"/>
                    <a:pt x="1257149" y="1049680"/>
                    <a:pt x="1187170" y="1169387"/>
                  </a:cubicBezTo>
                  <a:lnTo>
                    <a:pt x="1118406" y="1265704"/>
                  </a:lnTo>
                  <a:lnTo>
                    <a:pt x="1124218" y="1298973"/>
                  </a:lnTo>
                  <a:cubicBezTo>
                    <a:pt x="1124218" y="1410036"/>
                    <a:pt x="1046312" y="1500070"/>
                    <a:pt x="950209" y="1500070"/>
                  </a:cubicBezTo>
                  <a:cubicBezTo>
                    <a:pt x="926183" y="1500070"/>
                    <a:pt x="903295" y="1494443"/>
                    <a:pt x="882477" y="1484267"/>
                  </a:cubicBezTo>
                  <a:lnTo>
                    <a:pt x="850604" y="1459433"/>
                  </a:lnTo>
                  <a:lnTo>
                    <a:pt x="779802" y="1484832"/>
                  </a:lnTo>
                  <a:cubicBezTo>
                    <a:pt x="737554" y="1494823"/>
                    <a:pt x="693809" y="1500070"/>
                    <a:pt x="649005" y="1500070"/>
                  </a:cubicBezTo>
                  <a:cubicBezTo>
                    <a:pt x="604200" y="1500070"/>
                    <a:pt x="560456" y="1494823"/>
                    <a:pt x="518208" y="1484832"/>
                  </a:cubicBezTo>
                  <a:lnTo>
                    <a:pt x="447373" y="1459421"/>
                  </a:lnTo>
                  <a:lnTo>
                    <a:pt x="415485" y="1484267"/>
                  </a:lnTo>
                  <a:cubicBezTo>
                    <a:pt x="394667" y="1494443"/>
                    <a:pt x="371779" y="1500070"/>
                    <a:pt x="347753" y="1500070"/>
                  </a:cubicBezTo>
                  <a:cubicBezTo>
                    <a:pt x="251650" y="1500070"/>
                    <a:pt x="173744" y="1410036"/>
                    <a:pt x="173744" y="1298973"/>
                  </a:cubicBezTo>
                  <a:lnTo>
                    <a:pt x="179565" y="1265650"/>
                  </a:lnTo>
                  <a:lnTo>
                    <a:pt x="110840" y="1169387"/>
                  </a:lnTo>
                  <a:cubicBezTo>
                    <a:pt x="40861" y="1049680"/>
                    <a:pt x="0" y="905372"/>
                    <a:pt x="0" y="750035"/>
                  </a:cubicBezTo>
                  <a:cubicBezTo>
                    <a:pt x="0" y="335802"/>
                    <a:pt x="290569" y="0"/>
                    <a:pt x="649005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9" name="楕円 78">
              <a:extLst>
                <a:ext uri="{FF2B5EF4-FFF2-40B4-BE49-F238E27FC236}">
                  <a16:creationId xmlns:a16="http://schemas.microsoft.com/office/drawing/2014/main" id="{E155C004-6F59-E912-A04A-1F46C227C1C4}"/>
                </a:ext>
              </a:extLst>
            </p:cNvPr>
            <p:cNvSpPr/>
            <p:nvPr/>
          </p:nvSpPr>
          <p:spPr bwMode="auto">
            <a:xfrm>
              <a:off x="5800739" y="4347854"/>
              <a:ext cx="1060969" cy="1060969"/>
            </a:xfrm>
            <a:prstGeom prst="ellipse">
              <a:avLst/>
            </a:prstGeom>
            <a:solidFill>
              <a:schemeClr val="tx1">
                <a:lumMod val="75000"/>
                <a:lumOff val="25000"/>
              </a:schemeClr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30D539B9-B3FB-590C-E8DF-638FD1D1CCFC}"/>
                </a:ext>
              </a:extLst>
            </p:cNvPr>
            <p:cNvSpPr/>
            <p:nvPr/>
          </p:nvSpPr>
          <p:spPr bwMode="auto">
            <a:xfrm>
              <a:off x="6145656" y="4974403"/>
              <a:ext cx="371136" cy="328829"/>
            </a:xfrm>
            <a:custGeom>
              <a:avLst/>
              <a:gdLst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116196 w 585065"/>
                <a:gd name="connsiteY4" fmla="*/ 279341 h 774395"/>
                <a:gd name="connsiteX5" fmla="*/ 0 w 585065"/>
                <a:gd name="connsiteY5" fmla="*/ 279341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468867 w 585065"/>
                <a:gd name="connsiteY2" fmla="*/ 279341 h 774395"/>
                <a:gd name="connsiteX3" fmla="*/ 292531 w 585065"/>
                <a:gd name="connsiteY3" fmla="*/ 774395 h 774395"/>
                <a:gd name="connsiteX4" fmla="*/ 0 w 585065"/>
                <a:gd name="connsiteY4" fmla="*/ 279341 h 774395"/>
                <a:gd name="connsiteX5" fmla="*/ 292533 w 585065"/>
                <a:gd name="connsiteY5" fmla="*/ 0 h 774395"/>
                <a:gd name="connsiteX0" fmla="*/ 292533 w 585065"/>
                <a:gd name="connsiteY0" fmla="*/ 0 h 774395"/>
                <a:gd name="connsiteX1" fmla="*/ 585065 w 585065"/>
                <a:gd name="connsiteY1" fmla="*/ 279341 h 774395"/>
                <a:gd name="connsiteX2" fmla="*/ 292531 w 585065"/>
                <a:gd name="connsiteY2" fmla="*/ 774395 h 774395"/>
                <a:gd name="connsiteX3" fmla="*/ 0 w 585065"/>
                <a:gd name="connsiteY3" fmla="*/ 279341 h 774395"/>
                <a:gd name="connsiteX4" fmla="*/ 292533 w 585065"/>
                <a:gd name="connsiteY4" fmla="*/ 0 h 7743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585065" h="774395">
                  <a:moveTo>
                    <a:pt x="292533" y="0"/>
                  </a:moveTo>
                  <a:lnTo>
                    <a:pt x="585065" y="279341"/>
                  </a:lnTo>
                  <a:lnTo>
                    <a:pt x="292531" y="774395"/>
                  </a:lnTo>
                  <a:lnTo>
                    <a:pt x="0" y="279341"/>
                  </a:lnTo>
                  <a:lnTo>
                    <a:pt x="292533" y="0"/>
                  </a:ln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8A8BA75B-007C-3618-5BFB-5A514670DBE1}"/>
                </a:ext>
              </a:extLst>
            </p:cNvPr>
            <p:cNvSpPr/>
            <p:nvPr/>
          </p:nvSpPr>
          <p:spPr bwMode="auto">
            <a:xfrm>
              <a:off x="5853754" y="4764021"/>
              <a:ext cx="373538" cy="218784"/>
            </a:xfrm>
            <a:custGeom>
              <a:avLst/>
              <a:gdLst>
                <a:gd name="connsiteX0" fmla="*/ 525532 w 1051064"/>
                <a:gd name="connsiteY0" fmla="*/ 0 h 669607"/>
                <a:gd name="connsiteX1" fmla="*/ 1018907 w 1051064"/>
                <a:gd name="connsiteY1" fmla="*/ 273121 h 669607"/>
                <a:gd name="connsiteX2" fmla="*/ 1051064 w 1051064"/>
                <a:gd name="connsiteY2" fmla="*/ 334804 h 669607"/>
                <a:gd name="connsiteX3" fmla="*/ 1018907 w 1051064"/>
                <a:gd name="connsiteY3" fmla="*/ 396487 h 669607"/>
                <a:gd name="connsiteX4" fmla="*/ 525532 w 1051064"/>
                <a:gd name="connsiteY4" fmla="*/ 669607 h 669607"/>
                <a:gd name="connsiteX5" fmla="*/ 32157 w 1051064"/>
                <a:gd name="connsiteY5" fmla="*/ 396487 h 669607"/>
                <a:gd name="connsiteX6" fmla="*/ 0 w 1051064"/>
                <a:gd name="connsiteY6" fmla="*/ 334804 h 669607"/>
                <a:gd name="connsiteX7" fmla="*/ 32157 w 1051064"/>
                <a:gd name="connsiteY7" fmla="*/ 273121 h 669607"/>
                <a:gd name="connsiteX8" fmla="*/ 525532 w 1051064"/>
                <a:gd name="connsiteY8" fmla="*/ 0 h 6696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51064" h="669607">
                  <a:moveTo>
                    <a:pt x="525532" y="0"/>
                  </a:moveTo>
                  <a:cubicBezTo>
                    <a:pt x="730910" y="0"/>
                    <a:pt x="911983" y="108339"/>
                    <a:pt x="1018907" y="273121"/>
                  </a:cubicBezTo>
                  <a:lnTo>
                    <a:pt x="1051064" y="334804"/>
                  </a:lnTo>
                  <a:lnTo>
                    <a:pt x="1018907" y="396487"/>
                  </a:lnTo>
                  <a:cubicBezTo>
                    <a:pt x="911983" y="561268"/>
                    <a:pt x="730910" y="669607"/>
                    <a:pt x="525532" y="669607"/>
                  </a:cubicBezTo>
                  <a:cubicBezTo>
                    <a:pt x="320155" y="669607"/>
                    <a:pt x="139081" y="561268"/>
                    <a:pt x="32157" y="396487"/>
                  </a:cubicBezTo>
                  <a:lnTo>
                    <a:pt x="0" y="334804"/>
                  </a:lnTo>
                  <a:lnTo>
                    <a:pt x="32157" y="273121"/>
                  </a:lnTo>
                  <a:cubicBezTo>
                    <a:pt x="139081" y="108339"/>
                    <a:pt x="320155" y="0"/>
                    <a:pt x="525532" y="0"/>
                  </a:cubicBez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2" name="フリーフォーム: 図形 81">
              <a:extLst>
                <a:ext uri="{FF2B5EF4-FFF2-40B4-BE49-F238E27FC236}">
                  <a16:creationId xmlns:a16="http://schemas.microsoft.com/office/drawing/2014/main" id="{C4929D3E-44B4-D8DA-C496-C964BEDCF659}"/>
                </a:ext>
              </a:extLst>
            </p:cNvPr>
            <p:cNvSpPr/>
            <p:nvPr/>
          </p:nvSpPr>
          <p:spPr bwMode="auto">
            <a:xfrm>
              <a:off x="6413003" y="4764021"/>
              <a:ext cx="373538" cy="218784"/>
            </a:xfrm>
            <a:custGeom>
              <a:avLst/>
              <a:gdLst>
                <a:gd name="connsiteX0" fmla="*/ 525532 w 1051064"/>
                <a:gd name="connsiteY0" fmla="*/ 0 h 669607"/>
                <a:gd name="connsiteX1" fmla="*/ 1018907 w 1051064"/>
                <a:gd name="connsiteY1" fmla="*/ 273121 h 669607"/>
                <a:gd name="connsiteX2" fmla="*/ 1051064 w 1051064"/>
                <a:gd name="connsiteY2" fmla="*/ 334804 h 669607"/>
                <a:gd name="connsiteX3" fmla="*/ 1018907 w 1051064"/>
                <a:gd name="connsiteY3" fmla="*/ 396487 h 669607"/>
                <a:gd name="connsiteX4" fmla="*/ 525532 w 1051064"/>
                <a:gd name="connsiteY4" fmla="*/ 669607 h 669607"/>
                <a:gd name="connsiteX5" fmla="*/ 32157 w 1051064"/>
                <a:gd name="connsiteY5" fmla="*/ 396487 h 669607"/>
                <a:gd name="connsiteX6" fmla="*/ 0 w 1051064"/>
                <a:gd name="connsiteY6" fmla="*/ 334804 h 669607"/>
                <a:gd name="connsiteX7" fmla="*/ 32157 w 1051064"/>
                <a:gd name="connsiteY7" fmla="*/ 273121 h 669607"/>
                <a:gd name="connsiteX8" fmla="*/ 525532 w 1051064"/>
                <a:gd name="connsiteY8" fmla="*/ 0 h 6696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51064" h="669607">
                  <a:moveTo>
                    <a:pt x="525532" y="0"/>
                  </a:moveTo>
                  <a:cubicBezTo>
                    <a:pt x="730910" y="0"/>
                    <a:pt x="911983" y="108339"/>
                    <a:pt x="1018907" y="273121"/>
                  </a:cubicBezTo>
                  <a:lnTo>
                    <a:pt x="1051064" y="334804"/>
                  </a:lnTo>
                  <a:lnTo>
                    <a:pt x="1018907" y="396487"/>
                  </a:lnTo>
                  <a:cubicBezTo>
                    <a:pt x="911983" y="561268"/>
                    <a:pt x="730910" y="669607"/>
                    <a:pt x="525532" y="669607"/>
                  </a:cubicBezTo>
                  <a:cubicBezTo>
                    <a:pt x="320155" y="669607"/>
                    <a:pt x="139081" y="561268"/>
                    <a:pt x="32157" y="396487"/>
                  </a:cubicBezTo>
                  <a:lnTo>
                    <a:pt x="0" y="334804"/>
                  </a:lnTo>
                  <a:lnTo>
                    <a:pt x="32157" y="273121"/>
                  </a:lnTo>
                  <a:cubicBezTo>
                    <a:pt x="139081" y="108339"/>
                    <a:pt x="320155" y="0"/>
                    <a:pt x="525532" y="0"/>
                  </a:cubicBezTo>
                  <a:close/>
                </a:path>
              </a:pathLst>
            </a:custGeom>
            <a:solidFill>
              <a:srgbClr val="FFFF00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F3DE6192-2816-0D60-881C-A94F28785EFD}"/>
                </a:ext>
              </a:extLst>
            </p:cNvPr>
            <p:cNvSpPr/>
            <p:nvPr/>
          </p:nvSpPr>
          <p:spPr bwMode="auto">
            <a:xfrm rot="5400000">
              <a:off x="5998361" y="4780897"/>
              <a:ext cx="90377" cy="86149"/>
            </a:xfrm>
            <a:custGeom>
              <a:avLst/>
              <a:gdLst>
                <a:gd name="connsiteX0" fmla="*/ 525532 w 1051064"/>
                <a:gd name="connsiteY0" fmla="*/ 0 h 669607"/>
                <a:gd name="connsiteX1" fmla="*/ 1018907 w 1051064"/>
                <a:gd name="connsiteY1" fmla="*/ 273121 h 669607"/>
                <a:gd name="connsiteX2" fmla="*/ 1051064 w 1051064"/>
                <a:gd name="connsiteY2" fmla="*/ 334804 h 669607"/>
                <a:gd name="connsiteX3" fmla="*/ 1018907 w 1051064"/>
                <a:gd name="connsiteY3" fmla="*/ 396487 h 669607"/>
                <a:gd name="connsiteX4" fmla="*/ 525532 w 1051064"/>
                <a:gd name="connsiteY4" fmla="*/ 669607 h 669607"/>
                <a:gd name="connsiteX5" fmla="*/ 32157 w 1051064"/>
                <a:gd name="connsiteY5" fmla="*/ 396487 h 669607"/>
                <a:gd name="connsiteX6" fmla="*/ 0 w 1051064"/>
                <a:gd name="connsiteY6" fmla="*/ 334804 h 669607"/>
                <a:gd name="connsiteX7" fmla="*/ 32157 w 1051064"/>
                <a:gd name="connsiteY7" fmla="*/ 273121 h 669607"/>
                <a:gd name="connsiteX8" fmla="*/ 525532 w 1051064"/>
                <a:gd name="connsiteY8" fmla="*/ 0 h 6696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51064" h="669607">
                  <a:moveTo>
                    <a:pt x="525532" y="0"/>
                  </a:moveTo>
                  <a:cubicBezTo>
                    <a:pt x="730910" y="0"/>
                    <a:pt x="911983" y="108339"/>
                    <a:pt x="1018907" y="273121"/>
                  </a:cubicBezTo>
                  <a:lnTo>
                    <a:pt x="1051064" y="334804"/>
                  </a:lnTo>
                  <a:lnTo>
                    <a:pt x="1018907" y="396487"/>
                  </a:lnTo>
                  <a:cubicBezTo>
                    <a:pt x="911983" y="561268"/>
                    <a:pt x="730910" y="669607"/>
                    <a:pt x="525532" y="669607"/>
                  </a:cubicBezTo>
                  <a:cubicBezTo>
                    <a:pt x="320155" y="669607"/>
                    <a:pt x="139081" y="561268"/>
                    <a:pt x="32157" y="396487"/>
                  </a:cubicBezTo>
                  <a:lnTo>
                    <a:pt x="0" y="334804"/>
                  </a:lnTo>
                  <a:lnTo>
                    <a:pt x="32157" y="273121"/>
                  </a:lnTo>
                  <a:cubicBezTo>
                    <a:pt x="139081" y="108339"/>
                    <a:pt x="320155" y="0"/>
                    <a:pt x="52553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24E3B627-2ED0-6E9A-99FE-7B047EBB75F9}"/>
                </a:ext>
              </a:extLst>
            </p:cNvPr>
            <p:cNvSpPr/>
            <p:nvPr/>
          </p:nvSpPr>
          <p:spPr bwMode="auto">
            <a:xfrm rot="5400000">
              <a:off x="6557610" y="4780897"/>
              <a:ext cx="90377" cy="86149"/>
            </a:xfrm>
            <a:custGeom>
              <a:avLst/>
              <a:gdLst>
                <a:gd name="connsiteX0" fmla="*/ 525532 w 1051064"/>
                <a:gd name="connsiteY0" fmla="*/ 0 h 669607"/>
                <a:gd name="connsiteX1" fmla="*/ 1018907 w 1051064"/>
                <a:gd name="connsiteY1" fmla="*/ 273121 h 669607"/>
                <a:gd name="connsiteX2" fmla="*/ 1051064 w 1051064"/>
                <a:gd name="connsiteY2" fmla="*/ 334804 h 669607"/>
                <a:gd name="connsiteX3" fmla="*/ 1018907 w 1051064"/>
                <a:gd name="connsiteY3" fmla="*/ 396487 h 669607"/>
                <a:gd name="connsiteX4" fmla="*/ 525532 w 1051064"/>
                <a:gd name="connsiteY4" fmla="*/ 669607 h 669607"/>
                <a:gd name="connsiteX5" fmla="*/ 32157 w 1051064"/>
                <a:gd name="connsiteY5" fmla="*/ 396487 h 669607"/>
                <a:gd name="connsiteX6" fmla="*/ 0 w 1051064"/>
                <a:gd name="connsiteY6" fmla="*/ 334804 h 669607"/>
                <a:gd name="connsiteX7" fmla="*/ 32157 w 1051064"/>
                <a:gd name="connsiteY7" fmla="*/ 273121 h 669607"/>
                <a:gd name="connsiteX8" fmla="*/ 525532 w 1051064"/>
                <a:gd name="connsiteY8" fmla="*/ 0 h 66960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51064" h="669607">
                  <a:moveTo>
                    <a:pt x="525532" y="0"/>
                  </a:moveTo>
                  <a:cubicBezTo>
                    <a:pt x="730910" y="0"/>
                    <a:pt x="911983" y="108339"/>
                    <a:pt x="1018907" y="273121"/>
                  </a:cubicBezTo>
                  <a:lnTo>
                    <a:pt x="1051064" y="334804"/>
                  </a:lnTo>
                  <a:lnTo>
                    <a:pt x="1018907" y="396487"/>
                  </a:lnTo>
                  <a:cubicBezTo>
                    <a:pt x="911983" y="561268"/>
                    <a:pt x="730910" y="669607"/>
                    <a:pt x="525532" y="669607"/>
                  </a:cubicBezTo>
                  <a:cubicBezTo>
                    <a:pt x="320155" y="669607"/>
                    <a:pt x="139081" y="561268"/>
                    <a:pt x="32157" y="396487"/>
                  </a:cubicBezTo>
                  <a:lnTo>
                    <a:pt x="0" y="334804"/>
                  </a:lnTo>
                  <a:lnTo>
                    <a:pt x="32157" y="273121"/>
                  </a:lnTo>
                  <a:cubicBezTo>
                    <a:pt x="139081" y="108339"/>
                    <a:pt x="320155" y="0"/>
                    <a:pt x="525532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8099545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グループ化 15">
            <a:extLst>
              <a:ext uri="{FF2B5EF4-FFF2-40B4-BE49-F238E27FC236}">
                <a16:creationId xmlns:a16="http://schemas.microsoft.com/office/drawing/2014/main" id="{DBC095BB-C0B6-DC21-2106-6E9FD54ACA27}"/>
              </a:ext>
            </a:extLst>
          </p:cNvPr>
          <p:cNvGrpSpPr/>
          <p:nvPr/>
        </p:nvGrpSpPr>
        <p:grpSpPr>
          <a:xfrm rot="10800000">
            <a:off x="228601" y="2703044"/>
            <a:ext cx="6400800" cy="2007201"/>
            <a:chOff x="228601" y="4953000"/>
            <a:chExt cx="6400800" cy="2007201"/>
          </a:xfrm>
        </p:grpSpPr>
        <p:sp>
          <p:nvSpPr>
            <p:cNvPr id="12" name="四角形: 角を丸くする 11">
              <a:extLst>
                <a:ext uri="{FF2B5EF4-FFF2-40B4-BE49-F238E27FC236}">
                  <a16:creationId xmlns:a16="http://schemas.microsoft.com/office/drawing/2014/main" id="{E4E2A0AF-1D44-C66C-6C90-A23617D6690E}"/>
                </a:ext>
              </a:extLst>
            </p:cNvPr>
            <p:cNvSpPr/>
            <p:nvPr/>
          </p:nvSpPr>
          <p:spPr>
            <a:xfrm>
              <a:off x="228601" y="4953000"/>
              <a:ext cx="6400800" cy="2007201"/>
            </a:xfrm>
            <a:prstGeom prst="roundRect">
              <a:avLst>
                <a:gd name="adj" fmla="val 6389"/>
              </a:avLst>
            </a:prstGeom>
            <a:solidFill>
              <a:srgbClr val="FFFF00"/>
            </a:solidFill>
            <a:ln w="571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3" name="グループ化 12">
              <a:extLst>
                <a:ext uri="{FF2B5EF4-FFF2-40B4-BE49-F238E27FC236}">
                  <a16:creationId xmlns:a16="http://schemas.microsoft.com/office/drawing/2014/main" id="{3E223515-0B62-99A9-ED57-ED2F8A489FD3}"/>
                </a:ext>
              </a:extLst>
            </p:cNvPr>
            <p:cNvGrpSpPr/>
            <p:nvPr/>
          </p:nvGrpSpPr>
          <p:grpSpPr>
            <a:xfrm>
              <a:off x="287762" y="5243753"/>
              <a:ext cx="6282489" cy="1526004"/>
              <a:chOff x="287762" y="2991673"/>
              <a:chExt cx="6282489" cy="1526004"/>
            </a:xfrm>
          </p:grpSpPr>
          <p:sp>
            <p:nvSpPr>
              <p:cNvPr id="14" name="テキスト ボックス 13">
                <a:extLst>
                  <a:ext uri="{FF2B5EF4-FFF2-40B4-BE49-F238E27FC236}">
                    <a16:creationId xmlns:a16="http://schemas.microsoft.com/office/drawing/2014/main" id="{EBD9DEF1-57E5-D3DA-D1FB-F89908CDCA46}"/>
                  </a:ext>
                </a:extLst>
              </p:cNvPr>
              <p:cNvSpPr txBox="1"/>
              <p:nvPr/>
            </p:nvSpPr>
            <p:spPr>
              <a:xfrm>
                <a:off x="566677" y="2991673"/>
                <a:ext cx="5724645" cy="1200329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ja-JP" altLang="en-US" sz="7200" b="1" i="0" dirty="0">
                    <a:solidFill>
                      <a:srgbClr val="0F1111"/>
                    </a:solidFill>
                    <a:effectLst/>
                    <a:latin typeface="メイリオ" panose="020B0604030504040204" pitchFamily="50" charset="-128"/>
                    <a:ea typeface="メイリオ" panose="020B0604030504040204" pitchFamily="50" charset="-128"/>
                  </a:rPr>
                  <a:t>靴は下駄箱へ</a:t>
                </a:r>
                <a:endParaRPr lang="en-US" altLang="ja-JP" sz="7200" b="1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  <p:sp>
            <p:nvSpPr>
              <p:cNvPr id="15" name="テキスト ボックス 14">
                <a:extLst>
                  <a:ext uri="{FF2B5EF4-FFF2-40B4-BE49-F238E27FC236}">
                    <a16:creationId xmlns:a16="http://schemas.microsoft.com/office/drawing/2014/main" id="{C7EC727E-66AD-C538-19C2-18444EFBE324}"/>
                  </a:ext>
                </a:extLst>
              </p:cNvPr>
              <p:cNvSpPr txBox="1"/>
              <p:nvPr/>
            </p:nvSpPr>
            <p:spPr>
              <a:xfrm>
                <a:off x="287762" y="3994457"/>
                <a:ext cx="6282489" cy="523220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/>
                <a:r>
                  <a:rPr lang="en-US" altLang="ja-JP" sz="2800" b="0" i="0" dirty="0">
                    <a:solidFill>
                      <a:srgbClr val="040C28"/>
                    </a:solidFill>
                    <a:effectLst/>
                    <a:latin typeface="Arial" panose="020B0604020202020204" pitchFamily="34" charset="0"/>
                  </a:rPr>
                  <a:t>Please put your shoes in the shoe box</a:t>
                </a:r>
                <a:endParaRPr lang="en-US" altLang="ja-JP" sz="2800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endParaRPr>
              </a:p>
            </p:txBody>
          </p:sp>
        </p:grpSp>
      </p:grp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四角形: 角を丸くする 2">
            <a:extLst>
              <a:ext uri="{FF2B5EF4-FFF2-40B4-BE49-F238E27FC236}">
                <a16:creationId xmlns:a16="http://schemas.microsoft.com/office/drawing/2014/main" id="{80D2A4DE-7022-7431-CBFD-562C91255F78}"/>
              </a:ext>
            </a:extLst>
          </p:cNvPr>
          <p:cNvSpPr/>
          <p:nvPr/>
        </p:nvSpPr>
        <p:spPr>
          <a:xfrm>
            <a:off x="228601" y="5172075"/>
            <a:ext cx="6400800" cy="2007201"/>
          </a:xfrm>
          <a:prstGeom prst="roundRect">
            <a:avLst>
              <a:gd name="adj" fmla="val 6389"/>
            </a:avLst>
          </a:prstGeom>
          <a:solidFill>
            <a:srgbClr val="FFFF00"/>
          </a:solidFill>
          <a:ln w="571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6141C4F0-DC35-1508-18C3-21FC7E2503FC}"/>
              </a:ext>
            </a:extLst>
          </p:cNvPr>
          <p:cNvGrpSpPr/>
          <p:nvPr/>
        </p:nvGrpSpPr>
        <p:grpSpPr>
          <a:xfrm>
            <a:off x="287764" y="5479158"/>
            <a:ext cx="6282489" cy="1558964"/>
            <a:chOff x="287764" y="3008003"/>
            <a:chExt cx="6282489" cy="1558964"/>
          </a:xfrm>
        </p:grpSpPr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4DBA6696-1605-5192-E568-A9BBCB42E9CD}"/>
                </a:ext>
              </a:extLst>
            </p:cNvPr>
            <p:cNvSpPr txBox="1"/>
            <p:nvPr/>
          </p:nvSpPr>
          <p:spPr>
            <a:xfrm>
              <a:off x="566680" y="3008003"/>
              <a:ext cx="5724645" cy="120032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7200" b="1" i="0" dirty="0">
                  <a:solidFill>
                    <a:srgbClr val="0F111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靴は下駄箱へ</a:t>
              </a:r>
              <a:endParaRPr lang="en-US" altLang="ja-JP" sz="7200" b="1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9" name="テキスト ボックス 8">
              <a:extLst>
                <a:ext uri="{FF2B5EF4-FFF2-40B4-BE49-F238E27FC236}">
                  <a16:creationId xmlns:a16="http://schemas.microsoft.com/office/drawing/2014/main" id="{FDC8D487-F737-8AEA-36B8-CBED9501AC7C}"/>
                </a:ext>
              </a:extLst>
            </p:cNvPr>
            <p:cNvSpPr txBox="1"/>
            <p:nvPr/>
          </p:nvSpPr>
          <p:spPr>
            <a:xfrm>
              <a:off x="287764" y="4043747"/>
              <a:ext cx="6282489" cy="52322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altLang="ja-JP" sz="2800" b="0" i="0" dirty="0">
                  <a:solidFill>
                    <a:srgbClr val="040C28"/>
                  </a:solidFill>
                  <a:effectLst/>
                  <a:latin typeface="Arial" panose="020B0604020202020204" pitchFamily="34" charset="0"/>
                </a:rPr>
                <a:t>Please put your shoes in the shoe box</a:t>
              </a:r>
              <a:endParaRPr lang="en-US" altLang="ja-JP" sz="2800" i="0" dirty="0">
                <a:solidFill>
                  <a:srgbClr val="0F111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39824595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C78BDF0A-77CE-A754-767C-B99674648322}"/>
              </a:ext>
            </a:extLst>
          </p:cNvPr>
          <p:cNvCxnSpPr>
            <a:cxnSpLocks/>
          </p:cNvCxnSpPr>
          <p:nvPr/>
        </p:nvCxnSpPr>
        <p:spPr>
          <a:xfrm>
            <a:off x="0" y="2476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8B50FF16-DC30-9FDF-B709-AAE5293ECEE3}"/>
              </a:ext>
            </a:extLst>
          </p:cNvPr>
          <p:cNvCxnSpPr>
            <a:cxnSpLocks/>
          </p:cNvCxnSpPr>
          <p:nvPr/>
        </p:nvCxnSpPr>
        <p:spPr>
          <a:xfrm>
            <a:off x="0" y="74295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>
            <a:extLst>
              <a:ext uri="{FF2B5EF4-FFF2-40B4-BE49-F238E27FC236}">
                <a16:creationId xmlns:a16="http://schemas.microsoft.com/office/drawing/2014/main" id="{86D6FDD5-3F2C-87F3-4CC5-33B15DE94D25}"/>
              </a:ext>
            </a:extLst>
          </p:cNvPr>
          <p:cNvCxnSpPr>
            <a:cxnSpLocks/>
          </p:cNvCxnSpPr>
          <p:nvPr/>
        </p:nvCxnSpPr>
        <p:spPr>
          <a:xfrm>
            <a:off x="0" y="4953000"/>
            <a:ext cx="6858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93939BC6-B69A-CDC6-9F5A-5612C4F96E6B}"/>
              </a:ext>
            </a:extLst>
          </p:cNvPr>
          <p:cNvGrpSpPr/>
          <p:nvPr/>
        </p:nvGrpSpPr>
        <p:grpSpPr>
          <a:xfrm>
            <a:off x="228601" y="5172075"/>
            <a:ext cx="6400800" cy="2007201"/>
            <a:chOff x="228601" y="5172075"/>
            <a:chExt cx="6400800" cy="2007201"/>
          </a:xfrm>
        </p:grpSpPr>
        <p:sp>
          <p:nvSpPr>
            <p:cNvPr id="3" name="四角形: 角を丸くする 2">
              <a:extLst>
                <a:ext uri="{FF2B5EF4-FFF2-40B4-BE49-F238E27FC236}">
                  <a16:creationId xmlns:a16="http://schemas.microsoft.com/office/drawing/2014/main" id="{80D2A4DE-7022-7431-CBFD-562C91255F78}"/>
                </a:ext>
              </a:extLst>
            </p:cNvPr>
            <p:cNvSpPr/>
            <p:nvPr/>
          </p:nvSpPr>
          <p:spPr>
            <a:xfrm>
              <a:off x="228601" y="5172075"/>
              <a:ext cx="6400800" cy="2007201"/>
            </a:xfrm>
            <a:prstGeom prst="roundRect">
              <a:avLst>
                <a:gd name="adj" fmla="val 6389"/>
              </a:avLst>
            </a:prstGeom>
            <a:solidFill>
              <a:srgbClr val="FF0000"/>
            </a:solidFill>
            <a:ln w="571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テキスト ボックス 6">
              <a:extLst>
                <a:ext uri="{FF2B5EF4-FFF2-40B4-BE49-F238E27FC236}">
                  <a16:creationId xmlns:a16="http://schemas.microsoft.com/office/drawing/2014/main" id="{4DBA6696-1605-5192-E568-A9BBCB42E9CD}"/>
                </a:ext>
              </a:extLst>
            </p:cNvPr>
            <p:cNvSpPr txBox="1"/>
            <p:nvPr/>
          </p:nvSpPr>
          <p:spPr>
            <a:xfrm>
              <a:off x="258903" y="5633958"/>
              <a:ext cx="6340197" cy="13234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8000" b="1" i="0" dirty="0">
                  <a:solidFill>
                    <a:schemeClr val="bg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靴は下駄箱へ</a:t>
              </a:r>
              <a:endParaRPr lang="en-US" altLang="ja-JP" sz="8000" b="1" i="0" dirty="0">
                <a:solidFill>
                  <a:schemeClr val="bg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grpSp>
        <p:nvGrpSpPr>
          <p:cNvPr id="19" name="グループ化 18">
            <a:extLst>
              <a:ext uri="{FF2B5EF4-FFF2-40B4-BE49-F238E27FC236}">
                <a16:creationId xmlns:a16="http://schemas.microsoft.com/office/drawing/2014/main" id="{A095ADBC-4FE7-FD5D-5EBF-2F99EDE96BE0}"/>
              </a:ext>
            </a:extLst>
          </p:cNvPr>
          <p:cNvGrpSpPr/>
          <p:nvPr/>
        </p:nvGrpSpPr>
        <p:grpSpPr>
          <a:xfrm rot="10800000">
            <a:off x="228601" y="2705100"/>
            <a:ext cx="6400800" cy="2007201"/>
            <a:chOff x="228601" y="5172075"/>
            <a:chExt cx="6400800" cy="2007201"/>
          </a:xfrm>
        </p:grpSpPr>
        <p:sp>
          <p:nvSpPr>
            <p:cNvPr id="20" name="四角形: 角を丸くする 19">
              <a:extLst>
                <a:ext uri="{FF2B5EF4-FFF2-40B4-BE49-F238E27FC236}">
                  <a16:creationId xmlns:a16="http://schemas.microsoft.com/office/drawing/2014/main" id="{E69535FC-A814-7870-7562-7516D200E632}"/>
                </a:ext>
              </a:extLst>
            </p:cNvPr>
            <p:cNvSpPr/>
            <p:nvPr/>
          </p:nvSpPr>
          <p:spPr>
            <a:xfrm>
              <a:off x="228601" y="5172075"/>
              <a:ext cx="6400800" cy="2007201"/>
            </a:xfrm>
            <a:prstGeom prst="roundRect">
              <a:avLst>
                <a:gd name="adj" fmla="val 6389"/>
              </a:avLst>
            </a:prstGeom>
            <a:solidFill>
              <a:srgbClr val="FF0000"/>
            </a:solidFill>
            <a:ln w="571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テキスト ボックス 20">
              <a:extLst>
                <a:ext uri="{FF2B5EF4-FFF2-40B4-BE49-F238E27FC236}">
                  <a16:creationId xmlns:a16="http://schemas.microsoft.com/office/drawing/2014/main" id="{54BCDA96-197C-D71B-4EC9-253F19AC8B65}"/>
                </a:ext>
              </a:extLst>
            </p:cNvPr>
            <p:cNvSpPr txBox="1"/>
            <p:nvPr/>
          </p:nvSpPr>
          <p:spPr>
            <a:xfrm>
              <a:off x="258903" y="5621318"/>
              <a:ext cx="6340197" cy="132343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ja-JP" altLang="en-US" sz="8000" b="1" i="0" dirty="0">
                  <a:solidFill>
                    <a:schemeClr val="bg1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</a:rPr>
                <a:t>靴は下駄箱へ</a:t>
              </a:r>
              <a:endParaRPr lang="en-US" altLang="ja-JP" sz="8000" b="1" i="0" dirty="0">
                <a:solidFill>
                  <a:schemeClr val="bg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64333174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501</TotalTime>
  <Words>80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11" baseType="lpstr"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std0148_靴は下駄箱へ</dc:title>
  <dc:subject>std0148_靴は下駄箱へ</dc:subject>
  <dc:creator>でじけろお</dc:creator>
  <cp:revision>1</cp:revision>
  <dcterms:created xsi:type="dcterms:W3CDTF">2018-05-20T00:31:01Z</dcterms:created>
  <dcterms:modified xsi:type="dcterms:W3CDTF">2025-03-21T07:28:21Z</dcterms:modified>
  <cp:version>1</cp:version>
</cp:coreProperties>
</file>

<file path=docProps/thumbnail.jpeg>
</file>