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57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2346" y="-24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8903" y="5569366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裸足で入るな</a:t>
            </a:r>
            <a:endParaRPr lang="en-US" altLang="ja-JP" sz="8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258903" y="2879769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裸足で入るな</a:t>
            </a:r>
            <a:endParaRPr lang="en-US" altLang="ja-JP" sz="8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566681" y="5426837"/>
            <a:ext cx="5724645" cy="1682075"/>
            <a:chOff x="566681" y="2893702"/>
            <a:chExt cx="5724645" cy="168207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566681" y="2893702"/>
              <a:ext cx="5724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304871" y="3929446"/>
              <a:ext cx="42482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Don't enter barefoot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566680" y="2863250"/>
            <a:ext cx="5724644" cy="1743630"/>
            <a:chOff x="566676" y="2893702"/>
            <a:chExt cx="5724644" cy="174363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566676" y="2893702"/>
              <a:ext cx="572464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304861" y="3991001"/>
              <a:ext cx="42482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Don't enter barefoot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-35571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425123" y="5853684"/>
            <a:ext cx="40318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裸足で入るな</a:t>
            </a:r>
            <a:endParaRPr lang="en-US" altLang="ja-JP" sz="5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0C25BD3-5476-2313-873A-29E3AD5C1CE2}"/>
              </a:ext>
            </a:extLst>
          </p:cNvPr>
          <p:cNvSpPr txBox="1"/>
          <p:nvPr/>
        </p:nvSpPr>
        <p:spPr>
          <a:xfrm rot="10800000">
            <a:off x="413345" y="3223975"/>
            <a:ext cx="403187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裸足で入るな</a:t>
            </a:r>
            <a:endParaRPr lang="en-US" altLang="ja-JP" sz="5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11234063-42BF-7A1C-02D6-5FA377E967D7}"/>
              </a:ext>
            </a:extLst>
          </p:cNvPr>
          <p:cNvGrpSpPr/>
          <p:nvPr/>
        </p:nvGrpSpPr>
        <p:grpSpPr>
          <a:xfrm>
            <a:off x="461881" y="5323114"/>
            <a:ext cx="1671938" cy="1671938"/>
            <a:chOff x="4705113" y="-306773"/>
            <a:chExt cx="2412166" cy="241216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23C231F0-EF9D-D95A-E5CD-B7ABB2EAD665}"/>
                </a:ext>
              </a:extLst>
            </p:cNvPr>
            <p:cNvGrpSpPr/>
            <p:nvPr/>
          </p:nvGrpSpPr>
          <p:grpSpPr>
            <a:xfrm>
              <a:off x="4705113" y="-306773"/>
              <a:ext cx="2412166" cy="2412166"/>
              <a:chOff x="6682835" y="939799"/>
              <a:chExt cx="2412166" cy="2412166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5B77C8E3-2398-8E05-B9F8-28CFEA0B6F05}"/>
                  </a:ext>
                </a:extLst>
              </p:cNvPr>
              <p:cNvGrpSpPr/>
              <p:nvPr/>
            </p:nvGrpSpPr>
            <p:grpSpPr>
              <a:xfrm>
                <a:off x="6682835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9669EED8-E6DE-D19F-6EA3-12B8C591F383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09AD110A-3C32-7487-FD47-EBEA7E42BF2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BB60142A-0F15-D560-8995-123D8B367AEC}"/>
                  </a:ext>
                </a:extLst>
              </p:cNvPr>
              <p:cNvSpPr/>
              <p:nvPr/>
            </p:nvSpPr>
            <p:spPr bwMode="auto">
              <a:xfrm>
                <a:off x="6752475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165ECD87-BA5B-3CF9-2AEC-2B163CD03479}"/>
                  </a:ext>
                </a:extLst>
              </p:cNvPr>
              <p:cNvSpPr/>
              <p:nvPr/>
            </p:nvSpPr>
            <p:spPr bwMode="auto">
              <a:xfrm>
                <a:off x="6813779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F02545F1-2548-825C-F647-BE2D23731D3E}"/>
                </a:ext>
              </a:extLst>
            </p:cNvPr>
            <p:cNvGrpSpPr/>
            <p:nvPr/>
          </p:nvGrpSpPr>
          <p:grpSpPr>
            <a:xfrm>
              <a:off x="5061436" y="-5919"/>
              <a:ext cx="1634774" cy="1855381"/>
              <a:chOff x="5176068" y="622925"/>
              <a:chExt cx="2179053" cy="2473109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B919656-1855-1216-ED3D-2A65307DE98B}"/>
                  </a:ext>
                </a:extLst>
              </p:cNvPr>
              <p:cNvSpPr/>
              <p:nvPr/>
            </p:nvSpPr>
            <p:spPr bwMode="auto">
              <a:xfrm>
                <a:off x="5176068" y="1203562"/>
                <a:ext cx="811186" cy="1892472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5222417-DB3B-B9FB-C4CD-22A9A05AD96C}"/>
                  </a:ext>
                </a:extLst>
              </p:cNvPr>
              <p:cNvSpPr/>
              <p:nvPr/>
            </p:nvSpPr>
            <p:spPr bwMode="auto">
              <a:xfrm flipH="1">
                <a:off x="6543935" y="622925"/>
                <a:ext cx="811186" cy="1892472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2000A6B8-2478-F813-ABA7-6DE49501B146}"/>
              </a:ext>
            </a:extLst>
          </p:cNvPr>
          <p:cNvGrpSpPr/>
          <p:nvPr/>
        </p:nvGrpSpPr>
        <p:grpSpPr>
          <a:xfrm rot="10800000">
            <a:off x="4785058" y="2910949"/>
            <a:ext cx="1671938" cy="1671938"/>
            <a:chOff x="4705113" y="-306773"/>
            <a:chExt cx="2412166" cy="2412166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C2408E1-28E7-0C18-84FF-BE7F1273A56E}"/>
                </a:ext>
              </a:extLst>
            </p:cNvPr>
            <p:cNvGrpSpPr/>
            <p:nvPr/>
          </p:nvGrpSpPr>
          <p:grpSpPr>
            <a:xfrm>
              <a:off x="4705113" y="-306773"/>
              <a:ext cx="2412166" cy="2412166"/>
              <a:chOff x="6682835" y="939799"/>
              <a:chExt cx="2412166" cy="2412166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F0663004-02B3-A3EB-E40B-535614C50C84}"/>
                  </a:ext>
                </a:extLst>
              </p:cNvPr>
              <p:cNvGrpSpPr/>
              <p:nvPr/>
            </p:nvGrpSpPr>
            <p:grpSpPr>
              <a:xfrm>
                <a:off x="6682835" y="939799"/>
                <a:ext cx="2412166" cy="2412166"/>
                <a:chOff x="643930" y="806730"/>
                <a:chExt cx="2735056" cy="2735056"/>
              </a:xfrm>
            </p:grpSpPr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A4A045BB-5355-5B02-07D9-B857996BDE9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C409FEA2-72DB-530B-367B-E1832DEE930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235C536-19D1-2562-C511-E5460D8BD9D9}"/>
                  </a:ext>
                </a:extLst>
              </p:cNvPr>
              <p:cNvSpPr/>
              <p:nvPr/>
            </p:nvSpPr>
            <p:spPr bwMode="auto">
              <a:xfrm>
                <a:off x="6752475" y="1009439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8F570D0-EF5D-1ABE-2D2E-17060E057C46}"/>
                  </a:ext>
                </a:extLst>
              </p:cNvPr>
              <p:cNvSpPr/>
              <p:nvPr/>
            </p:nvSpPr>
            <p:spPr bwMode="auto">
              <a:xfrm>
                <a:off x="6813779" y="1075491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0D05825-8748-E743-3B9A-4383B9D4D1F2}"/>
                </a:ext>
              </a:extLst>
            </p:cNvPr>
            <p:cNvGrpSpPr/>
            <p:nvPr/>
          </p:nvGrpSpPr>
          <p:grpSpPr>
            <a:xfrm>
              <a:off x="5061436" y="-5919"/>
              <a:ext cx="1634774" cy="1855381"/>
              <a:chOff x="5176068" y="622925"/>
              <a:chExt cx="2179053" cy="2473109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68C37A7-A039-CA00-995B-1C45AE7050B0}"/>
                  </a:ext>
                </a:extLst>
              </p:cNvPr>
              <p:cNvSpPr/>
              <p:nvPr/>
            </p:nvSpPr>
            <p:spPr bwMode="auto">
              <a:xfrm>
                <a:off x="5176068" y="1203562"/>
                <a:ext cx="811186" cy="1892472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7AAA4B1-1F93-D9DE-4B7A-BD8741B60955}"/>
                  </a:ext>
                </a:extLst>
              </p:cNvPr>
              <p:cNvSpPr/>
              <p:nvPr/>
            </p:nvSpPr>
            <p:spPr bwMode="auto">
              <a:xfrm flipH="1">
                <a:off x="6543935" y="622925"/>
                <a:ext cx="811186" cy="1892472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3187922" y="5459400"/>
            <a:ext cx="22621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入るな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1423055" y="2726383"/>
            <a:ext cx="22621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裸足で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入るな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00536" y="4968964"/>
              <a:ext cx="439224" cy="487914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303233 w 585065"/>
                <a:gd name="connsiteY0" fmla="*/ 0 h 979693"/>
                <a:gd name="connsiteX1" fmla="*/ 585065 w 585065"/>
                <a:gd name="connsiteY1" fmla="*/ 484639 h 979693"/>
                <a:gd name="connsiteX2" fmla="*/ 292531 w 585065"/>
                <a:gd name="connsiteY2" fmla="*/ 979693 h 979693"/>
                <a:gd name="connsiteX3" fmla="*/ 0 w 585065"/>
                <a:gd name="connsiteY3" fmla="*/ 484639 h 979693"/>
                <a:gd name="connsiteX4" fmla="*/ 303233 w 585065"/>
                <a:gd name="connsiteY4" fmla="*/ 0 h 9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979693">
                  <a:moveTo>
                    <a:pt x="303233" y="0"/>
                  </a:moveTo>
                  <a:lnTo>
                    <a:pt x="585065" y="484639"/>
                  </a:lnTo>
                  <a:lnTo>
                    <a:pt x="292531" y="979693"/>
                  </a:lnTo>
                  <a:lnTo>
                    <a:pt x="0" y="484639"/>
                  </a:lnTo>
                  <a:lnTo>
                    <a:pt x="3032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 rot="1800000"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 rot="19800000"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82646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82646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C9DEB69-CBFF-4572-12D0-CAED0BD9B9BE}"/>
                </a:ext>
              </a:extLst>
            </p:cNvPr>
            <p:cNvSpPr/>
            <p:nvPr/>
          </p:nvSpPr>
          <p:spPr bwMode="auto">
            <a:xfrm>
              <a:off x="6137657" y="5092318"/>
              <a:ext cx="364981" cy="24774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303233 w 585065"/>
                <a:gd name="connsiteY0" fmla="*/ 0 h 979693"/>
                <a:gd name="connsiteX1" fmla="*/ 585065 w 585065"/>
                <a:gd name="connsiteY1" fmla="*/ 484639 h 979693"/>
                <a:gd name="connsiteX2" fmla="*/ 292531 w 585065"/>
                <a:gd name="connsiteY2" fmla="*/ 979693 h 979693"/>
                <a:gd name="connsiteX3" fmla="*/ 0 w 585065"/>
                <a:gd name="connsiteY3" fmla="*/ 484639 h 979693"/>
                <a:gd name="connsiteX4" fmla="*/ 303233 w 585065"/>
                <a:gd name="connsiteY4" fmla="*/ 0 h 9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979693">
                  <a:moveTo>
                    <a:pt x="303233" y="0"/>
                  </a:moveTo>
                  <a:lnTo>
                    <a:pt x="585065" y="484639"/>
                  </a:lnTo>
                  <a:lnTo>
                    <a:pt x="292531" y="979693"/>
                  </a:lnTo>
                  <a:lnTo>
                    <a:pt x="0" y="484639"/>
                  </a:lnTo>
                  <a:lnTo>
                    <a:pt x="303233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9858E4E-75E8-9DBE-200A-80F9F03CAE6F}"/>
              </a:ext>
            </a:extLst>
          </p:cNvPr>
          <p:cNvGrpSpPr/>
          <p:nvPr/>
        </p:nvGrpSpPr>
        <p:grpSpPr>
          <a:xfrm rot="10800000">
            <a:off x="5147098" y="2688358"/>
            <a:ext cx="1324804" cy="2047840"/>
            <a:chOff x="5772580" y="4347854"/>
            <a:chExt cx="1117287" cy="1727067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12DBBBD-587E-DFB6-9568-7E11C2F676C8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9E0D09E-1FB6-304F-51E7-82AD102FD9DF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4C07D2C4-818C-676A-96B5-3DFA3152956B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80A417D-DB31-20B7-CFD5-9D26F8CF4F4C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4DADAAD-BF5A-907E-E623-DD748C5DAD70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B47CB5E-7441-750C-35D1-7443CAE85D6D}"/>
                </a:ext>
              </a:extLst>
            </p:cNvPr>
            <p:cNvSpPr/>
            <p:nvPr/>
          </p:nvSpPr>
          <p:spPr bwMode="auto">
            <a:xfrm>
              <a:off x="6100536" y="4968964"/>
              <a:ext cx="439224" cy="487914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303233 w 585065"/>
                <a:gd name="connsiteY0" fmla="*/ 0 h 979693"/>
                <a:gd name="connsiteX1" fmla="*/ 585065 w 585065"/>
                <a:gd name="connsiteY1" fmla="*/ 484639 h 979693"/>
                <a:gd name="connsiteX2" fmla="*/ 292531 w 585065"/>
                <a:gd name="connsiteY2" fmla="*/ 979693 h 979693"/>
                <a:gd name="connsiteX3" fmla="*/ 0 w 585065"/>
                <a:gd name="connsiteY3" fmla="*/ 484639 h 979693"/>
                <a:gd name="connsiteX4" fmla="*/ 303233 w 585065"/>
                <a:gd name="connsiteY4" fmla="*/ 0 h 9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979693">
                  <a:moveTo>
                    <a:pt x="303233" y="0"/>
                  </a:moveTo>
                  <a:lnTo>
                    <a:pt x="585065" y="484639"/>
                  </a:lnTo>
                  <a:lnTo>
                    <a:pt x="292531" y="979693"/>
                  </a:lnTo>
                  <a:lnTo>
                    <a:pt x="0" y="484639"/>
                  </a:lnTo>
                  <a:lnTo>
                    <a:pt x="3032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22E42E9-85AF-0951-287F-4E7F1450B74C}"/>
                </a:ext>
              </a:extLst>
            </p:cNvPr>
            <p:cNvSpPr/>
            <p:nvPr/>
          </p:nvSpPr>
          <p:spPr bwMode="auto">
            <a:xfrm rot="1800000"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2460BAD-AABF-A433-9D0B-6347334B567D}"/>
                </a:ext>
              </a:extLst>
            </p:cNvPr>
            <p:cNvSpPr/>
            <p:nvPr/>
          </p:nvSpPr>
          <p:spPr bwMode="auto">
            <a:xfrm rot="19800000"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325B949-34EE-60A8-1F38-770D267B01E2}"/>
                </a:ext>
              </a:extLst>
            </p:cNvPr>
            <p:cNvSpPr/>
            <p:nvPr/>
          </p:nvSpPr>
          <p:spPr bwMode="auto">
            <a:xfrm rot="5400000">
              <a:off x="5998361" y="482646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4589BCA-B921-B5AC-BB9E-F161FD2FBDD5}"/>
                </a:ext>
              </a:extLst>
            </p:cNvPr>
            <p:cNvSpPr/>
            <p:nvPr/>
          </p:nvSpPr>
          <p:spPr bwMode="auto">
            <a:xfrm rot="5400000">
              <a:off x="6557610" y="482646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4BAE3B1-E2D8-43C7-006D-E6F48D279F5E}"/>
                </a:ext>
              </a:extLst>
            </p:cNvPr>
            <p:cNvSpPr/>
            <p:nvPr/>
          </p:nvSpPr>
          <p:spPr bwMode="auto">
            <a:xfrm>
              <a:off x="6137657" y="5092318"/>
              <a:ext cx="364981" cy="24774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303233 w 585065"/>
                <a:gd name="connsiteY0" fmla="*/ 0 h 979693"/>
                <a:gd name="connsiteX1" fmla="*/ 585065 w 585065"/>
                <a:gd name="connsiteY1" fmla="*/ 484639 h 979693"/>
                <a:gd name="connsiteX2" fmla="*/ 292531 w 585065"/>
                <a:gd name="connsiteY2" fmla="*/ 979693 h 979693"/>
                <a:gd name="connsiteX3" fmla="*/ 0 w 585065"/>
                <a:gd name="connsiteY3" fmla="*/ 484639 h 979693"/>
                <a:gd name="connsiteX4" fmla="*/ 303233 w 585065"/>
                <a:gd name="connsiteY4" fmla="*/ 0 h 979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979693">
                  <a:moveTo>
                    <a:pt x="303233" y="0"/>
                  </a:moveTo>
                  <a:lnTo>
                    <a:pt x="585065" y="484639"/>
                  </a:lnTo>
                  <a:lnTo>
                    <a:pt x="292531" y="979693"/>
                  </a:lnTo>
                  <a:lnTo>
                    <a:pt x="0" y="484639"/>
                  </a:lnTo>
                  <a:lnTo>
                    <a:pt x="303233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35F50A5-16DF-D5CF-AB37-75624022C8E9}"/>
              </a:ext>
            </a:extLst>
          </p:cNvPr>
          <p:cNvGrpSpPr/>
          <p:nvPr/>
        </p:nvGrpSpPr>
        <p:grpSpPr>
          <a:xfrm>
            <a:off x="566681" y="5426837"/>
            <a:ext cx="5724645" cy="1600430"/>
            <a:chOff x="566681" y="2893702"/>
            <a:chExt cx="5724645" cy="160043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9F33924-E16C-1C06-2059-C31034434CD2}"/>
                </a:ext>
              </a:extLst>
            </p:cNvPr>
            <p:cNvSpPr txBox="1"/>
            <p:nvPr/>
          </p:nvSpPr>
          <p:spPr>
            <a:xfrm>
              <a:off x="566681" y="2893702"/>
              <a:ext cx="5724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0662E09-3070-152E-D8DC-1BB68A7C15CC}"/>
                </a:ext>
              </a:extLst>
            </p:cNvPr>
            <p:cNvSpPr txBox="1"/>
            <p:nvPr/>
          </p:nvSpPr>
          <p:spPr>
            <a:xfrm>
              <a:off x="1304871" y="3847801"/>
              <a:ext cx="42482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Don't enter barefoot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A770257-3ADC-1461-D976-7E79417ACB7F}"/>
              </a:ext>
            </a:extLst>
          </p:cNvPr>
          <p:cNvGrpSpPr/>
          <p:nvPr/>
        </p:nvGrpSpPr>
        <p:grpSpPr>
          <a:xfrm rot="10800000">
            <a:off x="566681" y="2895911"/>
            <a:ext cx="5724645" cy="1600430"/>
            <a:chOff x="566681" y="2893702"/>
            <a:chExt cx="5724645" cy="1600430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B8884C7-0FFE-1936-D586-03AB2FC80BD4}"/>
                </a:ext>
              </a:extLst>
            </p:cNvPr>
            <p:cNvSpPr txBox="1"/>
            <p:nvPr/>
          </p:nvSpPr>
          <p:spPr>
            <a:xfrm>
              <a:off x="566681" y="2893702"/>
              <a:ext cx="5724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F39BE89-DDC2-6A37-7FF3-F381E44814A1}"/>
                </a:ext>
              </a:extLst>
            </p:cNvPr>
            <p:cNvSpPr txBox="1"/>
            <p:nvPr/>
          </p:nvSpPr>
          <p:spPr>
            <a:xfrm>
              <a:off x="1304871" y="3847801"/>
              <a:ext cx="424827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600" b="0" i="0" dirty="0">
                  <a:solidFill>
                    <a:srgbClr val="040C28"/>
                  </a:solidFill>
                  <a:effectLst/>
                  <a:latin typeface="Arial" panose="020B0604020202020204" pitchFamily="34" charset="0"/>
                </a:rPr>
                <a:t>Don't enter barefoot</a:t>
              </a:r>
              <a:endParaRPr lang="en-US" altLang="ja-JP" sz="36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258903" y="5633958"/>
              <a:ext cx="634019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8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258903" y="5621318"/>
              <a:ext cx="634019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0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裸足で入るな</a:t>
              </a:r>
              <a:endParaRPr lang="en-US" altLang="ja-JP" sz="80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533</TotalTime>
  <Words>60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std0149_裸足で入るな</dc:title>
  <dc:subject>std0149_裸足で入るな</dc:subject>
  <dc:creator>でじけろお</dc:creator>
  <cp:revision>1</cp:revision>
  <dcterms:created xsi:type="dcterms:W3CDTF">2018-05-20T00:31:01Z</dcterms:created>
  <dcterms:modified xsi:type="dcterms:W3CDTF">2025-03-21T07:23:22Z</dcterms:modified>
  <cp:version>1</cp:version>
</cp:coreProperties>
</file>