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56" r:id="rId3"/>
    <p:sldId id="259" r:id="rId4"/>
    <p:sldId id="265" r:id="rId5"/>
    <p:sldId id="257" r:id="rId6"/>
    <p:sldId id="266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5" autoAdjust="0"/>
    <p:restoredTop sz="94660"/>
  </p:normalViewPr>
  <p:slideViewPr>
    <p:cSldViewPr snapToGrid="0">
      <p:cViewPr>
        <p:scale>
          <a:sx n="75" d="100"/>
          <a:sy n="75" d="100"/>
        </p:scale>
        <p:origin x="133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20428" y="5320676"/>
            <a:ext cx="641714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スリッパに</a:t>
            </a:r>
            <a:endParaRPr lang="en-US" altLang="ja-JP" sz="54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履き替えてください</a:t>
            </a:r>
            <a:endParaRPr lang="en-US" altLang="ja-JP" sz="54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0D5F9BE-AADE-C0DE-4A86-A16F760C7487}"/>
              </a:ext>
            </a:extLst>
          </p:cNvPr>
          <p:cNvSpPr txBox="1"/>
          <p:nvPr/>
        </p:nvSpPr>
        <p:spPr>
          <a:xfrm rot="10800000">
            <a:off x="220428" y="2752936"/>
            <a:ext cx="641714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スリッパに</a:t>
            </a:r>
            <a:endParaRPr lang="en-US" altLang="ja-JP" sz="54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履き替えてください</a:t>
            </a:r>
            <a:endParaRPr lang="en-US" altLang="ja-JP" sz="54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6E92C85-B5AE-CC34-8007-12777B533605}"/>
              </a:ext>
            </a:extLst>
          </p:cNvPr>
          <p:cNvGrpSpPr/>
          <p:nvPr/>
        </p:nvGrpSpPr>
        <p:grpSpPr>
          <a:xfrm>
            <a:off x="105013" y="5484585"/>
            <a:ext cx="6647975" cy="1333697"/>
            <a:chOff x="105013" y="5484585"/>
            <a:chExt cx="6647975" cy="1333697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973840" y="6295062"/>
              <a:ext cx="49103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8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change into slippers</a:t>
              </a:r>
              <a:endParaRPr lang="en-US" altLang="ja-JP" sz="28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58246DFE-6C99-8E32-C717-5135A89FB6C2}"/>
                </a:ext>
              </a:extLst>
            </p:cNvPr>
            <p:cNvSpPr txBox="1"/>
            <p:nvPr/>
          </p:nvSpPr>
          <p:spPr>
            <a:xfrm>
              <a:off x="105013" y="5484585"/>
              <a:ext cx="66479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36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スリッパに履き替えてください</a:t>
              </a:r>
              <a:endParaRPr lang="en-US" altLang="ja-JP" sz="3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155B556-6480-9CEC-D1A4-B420107599C4}"/>
              </a:ext>
            </a:extLst>
          </p:cNvPr>
          <p:cNvGrpSpPr/>
          <p:nvPr/>
        </p:nvGrpSpPr>
        <p:grpSpPr>
          <a:xfrm rot="10800000">
            <a:off x="105013" y="3056941"/>
            <a:ext cx="6647975" cy="1302919"/>
            <a:chOff x="105013" y="5546141"/>
            <a:chExt cx="6647975" cy="1302919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8642D085-D6F6-CB1A-C287-A98472476B89}"/>
                </a:ext>
              </a:extLst>
            </p:cNvPr>
            <p:cNvSpPr txBox="1"/>
            <p:nvPr/>
          </p:nvSpPr>
          <p:spPr>
            <a:xfrm>
              <a:off x="973841" y="6325840"/>
              <a:ext cx="49103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8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change into slippers</a:t>
              </a:r>
              <a:endParaRPr lang="en-US" altLang="ja-JP" sz="28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0EF4BC47-6043-ECBD-94AA-404EB2612241}"/>
                </a:ext>
              </a:extLst>
            </p:cNvPr>
            <p:cNvSpPr txBox="1"/>
            <p:nvPr/>
          </p:nvSpPr>
          <p:spPr>
            <a:xfrm>
              <a:off x="105013" y="5546141"/>
              <a:ext cx="66479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36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スリッパに履き替えてください</a:t>
              </a:r>
              <a:endParaRPr lang="en-US" altLang="ja-JP" sz="3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191990" y="5477114"/>
            <a:ext cx="43396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スリッパに</a:t>
            </a:r>
            <a:endParaRPr lang="en-US" altLang="ja-JP" sz="3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履き替えてください</a:t>
            </a:r>
            <a:endParaRPr lang="en-US" altLang="ja-JP" sz="3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0A6E7B1-9A2C-736D-0D21-2C316FA5CC9B}"/>
              </a:ext>
            </a:extLst>
          </p:cNvPr>
          <p:cNvSpPr txBox="1"/>
          <p:nvPr/>
        </p:nvSpPr>
        <p:spPr>
          <a:xfrm rot="10800000">
            <a:off x="333350" y="3072513"/>
            <a:ext cx="43396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スリッパに</a:t>
            </a:r>
            <a:endParaRPr lang="en-US" altLang="ja-JP" sz="3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履き替えてください</a:t>
            </a:r>
            <a:endParaRPr lang="en-US" altLang="ja-JP" sz="3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127C80BC-F00D-1611-BCCA-AED1523EE8FE}"/>
              </a:ext>
            </a:extLst>
          </p:cNvPr>
          <p:cNvGrpSpPr/>
          <p:nvPr/>
        </p:nvGrpSpPr>
        <p:grpSpPr>
          <a:xfrm>
            <a:off x="376366" y="5430572"/>
            <a:ext cx="1594614" cy="1594614"/>
            <a:chOff x="3746917" y="3892549"/>
            <a:chExt cx="2412166" cy="2412166"/>
          </a:xfrm>
        </p:grpSpPr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AC62452E-CCD1-65E8-554E-2EA1B69B60A4}"/>
                </a:ext>
              </a:extLst>
            </p:cNvPr>
            <p:cNvSpPr/>
            <p:nvPr/>
          </p:nvSpPr>
          <p:spPr bwMode="auto">
            <a:xfrm>
              <a:off x="3746917" y="3892549"/>
              <a:ext cx="2412166" cy="241216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B77BAACD-3F59-B1F8-2D1D-B201328B4B82}"/>
                </a:ext>
              </a:extLst>
            </p:cNvPr>
            <p:cNvSpPr/>
            <p:nvPr/>
          </p:nvSpPr>
          <p:spPr bwMode="auto">
            <a:xfrm>
              <a:off x="3816557" y="39621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FBA9E5B9-252D-7376-3F08-8C383920B8B8}"/>
                </a:ext>
              </a:extLst>
            </p:cNvPr>
            <p:cNvGrpSpPr/>
            <p:nvPr/>
          </p:nvGrpSpPr>
          <p:grpSpPr>
            <a:xfrm>
              <a:off x="4151852" y="4182448"/>
              <a:ext cx="1536759" cy="1808487"/>
              <a:chOff x="4383150" y="3726084"/>
              <a:chExt cx="1799170" cy="2117297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40952DD1-AB2B-A189-1BF8-ED65D9F16497}"/>
                  </a:ext>
                </a:extLst>
              </p:cNvPr>
              <p:cNvGrpSpPr/>
              <p:nvPr/>
            </p:nvGrpSpPr>
            <p:grpSpPr>
              <a:xfrm>
                <a:off x="4383150" y="3726084"/>
                <a:ext cx="834326" cy="2117297"/>
                <a:chOff x="5258600" y="2247722"/>
                <a:chExt cx="1109675" cy="2816060"/>
              </a:xfrm>
            </p:grpSpPr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0268CDA5-4676-B093-3A53-7EDD049F864E}"/>
                    </a:ext>
                  </a:extLst>
                </p:cNvPr>
                <p:cNvGrpSpPr/>
                <p:nvPr/>
              </p:nvGrpSpPr>
              <p:grpSpPr>
                <a:xfrm>
                  <a:off x="5258600" y="2247722"/>
                  <a:ext cx="1109675" cy="2816060"/>
                  <a:chOff x="6328246" y="1294818"/>
                  <a:chExt cx="1654330" cy="4198250"/>
                </a:xfrm>
              </p:grpSpPr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41B94045-2CE3-76B8-C993-D38515500A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28246" y="1294818"/>
                    <a:ext cx="1654330" cy="2833505"/>
                  </a:xfrm>
                  <a:custGeom>
                    <a:avLst/>
                    <a:gdLst>
                      <a:gd name="connsiteX0" fmla="*/ 827067 w 1654330"/>
                      <a:gd name="connsiteY0" fmla="*/ 0 h 2833505"/>
                      <a:gd name="connsiteX1" fmla="*/ 1262704 w 1654330"/>
                      <a:gd name="connsiteY1" fmla="*/ 153613 h 2833505"/>
                      <a:gd name="connsiteX2" fmla="*/ 1282499 w 1654330"/>
                      <a:gd name="connsiteY2" fmla="*/ 187536 h 2833505"/>
                      <a:gd name="connsiteX3" fmla="*/ 1312988 w 1654330"/>
                      <a:gd name="connsiteY3" fmla="*/ 228533 h 2833505"/>
                      <a:gd name="connsiteX4" fmla="*/ 1589502 w 1654330"/>
                      <a:gd name="connsiteY4" fmla="*/ 1283288 h 2833505"/>
                      <a:gd name="connsiteX5" fmla="*/ 1602381 w 1654330"/>
                      <a:gd name="connsiteY5" fmla="*/ 2446150 h 2833505"/>
                      <a:gd name="connsiteX6" fmla="*/ 1595727 w 1654330"/>
                      <a:gd name="connsiteY6" fmla="*/ 2451638 h 2833505"/>
                      <a:gd name="connsiteX7" fmla="*/ 1593538 w 1654330"/>
                      <a:gd name="connsiteY7" fmla="*/ 2457318 h 2833505"/>
                      <a:gd name="connsiteX8" fmla="*/ 827067 w 1654330"/>
                      <a:gd name="connsiteY8" fmla="*/ 2833505 h 2833505"/>
                      <a:gd name="connsiteX9" fmla="*/ 60596 w 1654330"/>
                      <a:gd name="connsiteY9" fmla="*/ 2457318 h 2833505"/>
                      <a:gd name="connsiteX10" fmla="*/ 58316 w 1654330"/>
                      <a:gd name="connsiteY10" fmla="*/ 2451403 h 2833505"/>
                      <a:gd name="connsiteX11" fmla="*/ 51949 w 1654330"/>
                      <a:gd name="connsiteY11" fmla="*/ 2446151 h 2833505"/>
                      <a:gd name="connsiteX12" fmla="*/ 64828 w 1654330"/>
                      <a:gd name="connsiteY12" fmla="*/ 1283289 h 2833505"/>
                      <a:gd name="connsiteX13" fmla="*/ 341342 w 1654330"/>
                      <a:gd name="connsiteY13" fmla="*/ 228534 h 2833505"/>
                      <a:gd name="connsiteX14" fmla="*/ 370919 w 1654330"/>
                      <a:gd name="connsiteY14" fmla="*/ 188764 h 2833505"/>
                      <a:gd name="connsiteX15" fmla="*/ 391431 w 1654330"/>
                      <a:gd name="connsiteY15" fmla="*/ 153613 h 2833505"/>
                      <a:gd name="connsiteX16" fmla="*/ 827067 w 1654330"/>
                      <a:gd name="connsiteY16" fmla="*/ 0 h 28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54330" h="2833505">
                        <a:moveTo>
                          <a:pt x="827067" y="0"/>
                        </a:moveTo>
                        <a:cubicBezTo>
                          <a:pt x="1022904" y="0"/>
                          <a:pt x="1190930" y="63341"/>
                          <a:pt x="1262704" y="153613"/>
                        </a:cubicBezTo>
                        <a:lnTo>
                          <a:pt x="1282499" y="187536"/>
                        </a:lnTo>
                        <a:lnTo>
                          <a:pt x="1312988" y="228533"/>
                        </a:lnTo>
                        <a:cubicBezTo>
                          <a:pt x="1408696" y="394924"/>
                          <a:pt x="1518508" y="801281"/>
                          <a:pt x="1589502" y="1283288"/>
                        </a:cubicBezTo>
                        <a:cubicBezTo>
                          <a:pt x="1672328" y="1845630"/>
                          <a:pt x="1674877" y="2324610"/>
                          <a:pt x="1602381" y="2446150"/>
                        </a:cubicBezTo>
                        <a:lnTo>
                          <a:pt x="1595727" y="2451638"/>
                        </a:lnTo>
                        <a:lnTo>
                          <a:pt x="1593538" y="2457318"/>
                        </a:lnTo>
                        <a:cubicBezTo>
                          <a:pt x="1491926" y="2675262"/>
                          <a:pt x="1187197" y="2833505"/>
                          <a:pt x="827067" y="2833505"/>
                        </a:cubicBezTo>
                        <a:cubicBezTo>
                          <a:pt x="466937" y="2833505"/>
                          <a:pt x="162208" y="2675262"/>
                          <a:pt x="60596" y="2457318"/>
                        </a:cubicBezTo>
                        <a:lnTo>
                          <a:pt x="58316" y="2451403"/>
                        </a:lnTo>
                        <a:lnTo>
                          <a:pt x="51949" y="2446151"/>
                        </a:lnTo>
                        <a:cubicBezTo>
                          <a:pt x="-20547" y="2324611"/>
                          <a:pt x="-17998" y="1845631"/>
                          <a:pt x="64828" y="1283289"/>
                        </a:cubicBezTo>
                        <a:cubicBezTo>
                          <a:pt x="135823" y="801282"/>
                          <a:pt x="245634" y="394925"/>
                          <a:pt x="341342" y="228534"/>
                        </a:cubicBezTo>
                        <a:lnTo>
                          <a:pt x="370919" y="188764"/>
                        </a:lnTo>
                        <a:lnTo>
                          <a:pt x="391431" y="153613"/>
                        </a:lnTo>
                        <a:cubicBezTo>
                          <a:pt x="463204" y="63341"/>
                          <a:pt x="631231" y="0"/>
                          <a:pt x="82706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3A23E5D6-1060-7D88-5A4E-76D7552849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33451" y="3195637"/>
                    <a:ext cx="1443724" cy="866775"/>
                  </a:xfrm>
                  <a:prstGeom prst="ellipse">
                    <a:avLst/>
                  </a:prstGeom>
                  <a:solidFill>
                    <a:srgbClr val="3333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0F01FCFC-6BB3-54F7-0EFA-B637C83E24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76326" y="3195636"/>
                    <a:ext cx="1157974" cy="2297432"/>
                  </a:xfrm>
                  <a:custGeom>
                    <a:avLst/>
                    <a:gdLst>
                      <a:gd name="connsiteX0" fmla="*/ 578987 w 1157974"/>
                      <a:gd name="connsiteY0" fmla="*/ 0 h 2297432"/>
                      <a:gd name="connsiteX1" fmla="*/ 1089421 w 1157974"/>
                      <a:gd name="connsiteY1" fmla="*/ 126936 h 2297432"/>
                      <a:gd name="connsiteX2" fmla="*/ 1092937 w 1157974"/>
                      <a:gd name="connsiteY2" fmla="*/ 129495 h 2297432"/>
                      <a:gd name="connsiteX3" fmla="*/ 1092582 w 1157974"/>
                      <a:gd name="connsiteY3" fmla="*/ 132606 h 2297432"/>
                      <a:gd name="connsiteX4" fmla="*/ 1072706 w 1157974"/>
                      <a:gd name="connsiteY4" fmla="*/ 608313 h 2297432"/>
                      <a:gd name="connsiteX5" fmla="*/ 1116363 w 1157974"/>
                      <a:gd name="connsiteY5" fmla="*/ 1291969 h 2297432"/>
                      <a:gd name="connsiteX6" fmla="*/ 1143279 w 1157974"/>
                      <a:gd name="connsiteY6" fmla="*/ 1440772 h 2297432"/>
                      <a:gd name="connsiteX7" fmla="*/ 1146211 w 1157974"/>
                      <a:gd name="connsiteY7" fmla="*/ 1452247 h 2297432"/>
                      <a:gd name="connsiteX8" fmla="*/ 1146937 w 1157974"/>
                      <a:gd name="connsiteY8" fmla="*/ 1460992 h 2297432"/>
                      <a:gd name="connsiteX9" fmla="*/ 1148427 w 1157974"/>
                      <a:gd name="connsiteY9" fmla="*/ 1469231 h 2297432"/>
                      <a:gd name="connsiteX10" fmla="*/ 1148427 w 1157974"/>
                      <a:gd name="connsiteY10" fmla="*/ 1469233 h 2297432"/>
                      <a:gd name="connsiteX11" fmla="*/ 1147583 w 1157974"/>
                      <a:gd name="connsiteY11" fmla="*/ 1468778 h 2297432"/>
                      <a:gd name="connsiteX12" fmla="*/ 1157974 w 1157974"/>
                      <a:gd name="connsiteY12" fmla="*/ 1594011 h 2297432"/>
                      <a:gd name="connsiteX13" fmla="*/ 578987 w 1157974"/>
                      <a:gd name="connsiteY13" fmla="*/ 2297432 h 2297432"/>
                      <a:gd name="connsiteX14" fmla="*/ 0 w 1157974"/>
                      <a:gd name="connsiteY14" fmla="*/ 1594011 h 2297432"/>
                      <a:gd name="connsiteX15" fmla="*/ 11763 w 1157974"/>
                      <a:gd name="connsiteY15" fmla="*/ 1452247 h 2297432"/>
                      <a:gd name="connsiteX16" fmla="*/ 20167 w 1157974"/>
                      <a:gd name="connsiteY16" fmla="*/ 1419356 h 2297432"/>
                      <a:gd name="connsiteX17" fmla="*/ 43210 w 1157974"/>
                      <a:gd name="connsiteY17" fmla="*/ 1291969 h 2297432"/>
                      <a:gd name="connsiteX18" fmla="*/ 86866 w 1157974"/>
                      <a:gd name="connsiteY18" fmla="*/ 608313 h 2297432"/>
                      <a:gd name="connsiteX19" fmla="*/ 66991 w 1157974"/>
                      <a:gd name="connsiteY19" fmla="*/ 132606 h 2297432"/>
                      <a:gd name="connsiteX20" fmla="*/ 66512 w 1157974"/>
                      <a:gd name="connsiteY20" fmla="*/ 128422 h 2297432"/>
                      <a:gd name="connsiteX21" fmla="*/ 68554 w 1157974"/>
                      <a:gd name="connsiteY21" fmla="*/ 126936 h 2297432"/>
                      <a:gd name="connsiteX22" fmla="*/ 578987 w 1157974"/>
                      <a:gd name="connsiteY22" fmla="*/ 0 h 229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57974" h="2297432">
                        <a:moveTo>
                          <a:pt x="578987" y="0"/>
                        </a:moveTo>
                        <a:cubicBezTo>
                          <a:pt x="778324" y="0"/>
                          <a:pt x="958789" y="48509"/>
                          <a:pt x="1089421" y="126936"/>
                        </a:cubicBezTo>
                        <a:lnTo>
                          <a:pt x="1092937" y="129495"/>
                        </a:lnTo>
                        <a:lnTo>
                          <a:pt x="1092582" y="132606"/>
                        </a:lnTo>
                        <a:cubicBezTo>
                          <a:pt x="1079647" y="279674"/>
                          <a:pt x="1072706" y="441826"/>
                          <a:pt x="1072706" y="608313"/>
                        </a:cubicBezTo>
                        <a:cubicBezTo>
                          <a:pt x="1072706" y="858044"/>
                          <a:pt x="1088322" y="1098020"/>
                          <a:pt x="1116363" y="1291969"/>
                        </a:cubicBezTo>
                        <a:lnTo>
                          <a:pt x="1143279" y="1440772"/>
                        </a:lnTo>
                        <a:lnTo>
                          <a:pt x="1146211" y="1452247"/>
                        </a:lnTo>
                        <a:lnTo>
                          <a:pt x="1146937" y="1460992"/>
                        </a:lnTo>
                        <a:lnTo>
                          <a:pt x="1148427" y="1469231"/>
                        </a:lnTo>
                        <a:lnTo>
                          <a:pt x="1148427" y="1469233"/>
                        </a:lnTo>
                        <a:lnTo>
                          <a:pt x="1147583" y="1468778"/>
                        </a:lnTo>
                        <a:lnTo>
                          <a:pt x="1157974" y="1594011"/>
                        </a:lnTo>
                        <a:cubicBezTo>
                          <a:pt x="1157974" y="1982500"/>
                          <a:pt x="898753" y="2297432"/>
                          <a:pt x="578987" y="2297432"/>
                        </a:cubicBezTo>
                        <a:cubicBezTo>
                          <a:pt x="259221" y="2297432"/>
                          <a:pt x="0" y="1982500"/>
                          <a:pt x="0" y="1594011"/>
                        </a:cubicBezTo>
                        <a:cubicBezTo>
                          <a:pt x="0" y="1545450"/>
                          <a:pt x="4050" y="1498038"/>
                          <a:pt x="11763" y="1452247"/>
                        </a:cubicBezTo>
                        <a:lnTo>
                          <a:pt x="20167" y="1419356"/>
                        </a:lnTo>
                        <a:lnTo>
                          <a:pt x="43210" y="1291969"/>
                        </a:lnTo>
                        <a:cubicBezTo>
                          <a:pt x="71251" y="1098020"/>
                          <a:pt x="86866" y="858044"/>
                          <a:pt x="86866" y="608313"/>
                        </a:cubicBezTo>
                        <a:cubicBezTo>
                          <a:pt x="86866" y="441826"/>
                          <a:pt x="79926" y="279674"/>
                          <a:pt x="66991" y="132606"/>
                        </a:cubicBezTo>
                        <a:lnTo>
                          <a:pt x="66512" y="128422"/>
                        </a:lnTo>
                        <a:lnTo>
                          <a:pt x="68554" y="126936"/>
                        </a:lnTo>
                        <a:cubicBezTo>
                          <a:pt x="199185" y="48509"/>
                          <a:pt x="379651" y="0"/>
                          <a:pt x="57898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86AD4986-B3E5-6DE2-A89A-FB58EBDD3CF4}"/>
                    </a:ext>
                  </a:extLst>
                </p:cNvPr>
                <p:cNvSpPr/>
                <p:nvPr/>
              </p:nvSpPr>
              <p:spPr bwMode="auto">
                <a:xfrm>
                  <a:off x="5474494" y="3590925"/>
                  <a:ext cx="677756" cy="1428804"/>
                </a:xfrm>
                <a:custGeom>
                  <a:avLst/>
                  <a:gdLst>
                    <a:gd name="connsiteX0" fmla="*/ 338877 w 677756"/>
                    <a:gd name="connsiteY0" fmla="*/ 0 h 1496995"/>
                    <a:gd name="connsiteX1" fmla="*/ 609600 w 677756"/>
                    <a:gd name="connsiteY1" fmla="*/ 49648 h 1496995"/>
                    <a:gd name="connsiteX2" fmla="*/ 628165 w 677756"/>
                    <a:gd name="connsiteY2" fmla="*/ 58844 h 1496995"/>
                    <a:gd name="connsiteX3" fmla="*/ 620570 w 677756"/>
                    <a:gd name="connsiteY3" fmla="*/ 199501 h 1496995"/>
                    <a:gd name="connsiteX4" fmla="*/ 617697 w 677756"/>
                    <a:gd name="connsiteY4" fmla="*/ 363931 h 1496995"/>
                    <a:gd name="connsiteX5" fmla="*/ 642351 w 677756"/>
                    <a:gd name="connsiteY5" fmla="*/ 822507 h 1496995"/>
                    <a:gd name="connsiteX6" fmla="*/ 657551 w 677756"/>
                    <a:gd name="connsiteY6" fmla="*/ 922319 h 1496995"/>
                    <a:gd name="connsiteX7" fmla="*/ 659207 w 677756"/>
                    <a:gd name="connsiteY7" fmla="*/ 930016 h 1496995"/>
                    <a:gd name="connsiteX8" fmla="*/ 659617 w 677756"/>
                    <a:gd name="connsiteY8" fmla="*/ 935882 h 1496995"/>
                    <a:gd name="connsiteX9" fmla="*/ 660459 w 677756"/>
                    <a:gd name="connsiteY9" fmla="*/ 941409 h 1496995"/>
                    <a:gd name="connsiteX10" fmla="*/ 660459 w 677756"/>
                    <a:gd name="connsiteY10" fmla="*/ 941410 h 1496995"/>
                    <a:gd name="connsiteX11" fmla="*/ 659982 w 677756"/>
                    <a:gd name="connsiteY11" fmla="*/ 941105 h 1496995"/>
                    <a:gd name="connsiteX12" fmla="*/ 677756 w 677756"/>
                    <a:gd name="connsiteY12" fmla="*/ 1027488 h 1496995"/>
                    <a:gd name="connsiteX13" fmla="*/ 338878 w 677756"/>
                    <a:gd name="connsiteY13" fmla="*/ 1496941 h 1496995"/>
                    <a:gd name="connsiteX14" fmla="*/ 0 w 677756"/>
                    <a:gd name="connsiteY14" fmla="*/ 1046538 h 1496995"/>
                    <a:gd name="connsiteX15" fmla="*/ 18549 w 677756"/>
                    <a:gd name="connsiteY15" fmla="*/ 930016 h 1496995"/>
                    <a:gd name="connsiteX16" fmla="*/ 23295 w 677756"/>
                    <a:gd name="connsiteY16" fmla="*/ 907954 h 1496995"/>
                    <a:gd name="connsiteX17" fmla="*/ 36308 w 677756"/>
                    <a:gd name="connsiteY17" fmla="*/ 822507 h 1496995"/>
                    <a:gd name="connsiteX18" fmla="*/ 60962 w 677756"/>
                    <a:gd name="connsiteY18" fmla="*/ 363931 h 1496995"/>
                    <a:gd name="connsiteX19" fmla="*/ 58090 w 677756"/>
                    <a:gd name="connsiteY19" fmla="*/ 199501 h 1496995"/>
                    <a:gd name="connsiteX20" fmla="*/ 50471 w 677756"/>
                    <a:gd name="connsiteY20" fmla="*/ 58408 h 1496995"/>
                    <a:gd name="connsiteX21" fmla="*/ 68154 w 677756"/>
                    <a:gd name="connsiteY21" fmla="*/ 49648 h 1496995"/>
                    <a:gd name="connsiteX22" fmla="*/ 338877 w 677756"/>
                    <a:gd name="connsiteY22" fmla="*/ 0 h 1496995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367452 w 677756"/>
                    <a:gd name="connsiteY22" fmla="*/ 0 h 1830370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458892 w 677756"/>
                    <a:gd name="connsiteY22" fmla="*/ 91440 h 1830370"/>
                    <a:gd name="connsiteX0" fmla="*/ 609600 w 677756"/>
                    <a:gd name="connsiteY0" fmla="*/ 306711 h 1754058"/>
                    <a:gd name="connsiteX1" fmla="*/ 628165 w 677756"/>
                    <a:gd name="connsiteY1" fmla="*/ 315907 h 1754058"/>
                    <a:gd name="connsiteX2" fmla="*/ 620570 w 677756"/>
                    <a:gd name="connsiteY2" fmla="*/ 456564 h 1754058"/>
                    <a:gd name="connsiteX3" fmla="*/ 617697 w 677756"/>
                    <a:gd name="connsiteY3" fmla="*/ 620994 h 1754058"/>
                    <a:gd name="connsiteX4" fmla="*/ 642351 w 677756"/>
                    <a:gd name="connsiteY4" fmla="*/ 1079570 h 1754058"/>
                    <a:gd name="connsiteX5" fmla="*/ 657551 w 677756"/>
                    <a:gd name="connsiteY5" fmla="*/ 1179382 h 1754058"/>
                    <a:gd name="connsiteX6" fmla="*/ 659207 w 677756"/>
                    <a:gd name="connsiteY6" fmla="*/ 1187079 h 1754058"/>
                    <a:gd name="connsiteX7" fmla="*/ 659617 w 677756"/>
                    <a:gd name="connsiteY7" fmla="*/ 1192945 h 1754058"/>
                    <a:gd name="connsiteX8" fmla="*/ 660459 w 677756"/>
                    <a:gd name="connsiteY8" fmla="*/ 1198472 h 1754058"/>
                    <a:gd name="connsiteX9" fmla="*/ 660459 w 677756"/>
                    <a:gd name="connsiteY9" fmla="*/ 1198473 h 1754058"/>
                    <a:gd name="connsiteX10" fmla="*/ 659982 w 677756"/>
                    <a:gd name="connsiteY10" fmla="*/ 1198168 h 1754058"/>
                    <a:gd name="connsiteX11" fmla="*/ 677756 w 677756"/>
                    <a:gd name="connsiteY11" fmla="*/ 1284551 h 1754058"/>
                    <a:gd name="connsiteX12" fmla="*/ 338878 w 677756"/>
                    <a:gd name="connsiteY12" fmla="*/ 1754004 h 1754058"/>
                    <a:gd name="connsiteX13" fmla="*/ 0 w 677756"/>
                    <a:gd name="connsiteY13" fmla="*/ 1303601 h 1754058"/>
                    <a:gd name="connsiteX14" fmla="*/ 18549 w 677756"/>
                    <a:gd name="connsiteY14" fmla="*/ 1187079 h 1754058"/>
                    <a:gd name="connsiteX15" fmla="*/ 23295 w 677756"/>
                    <a:gd name="connsiteY15" fmla="*/ 1165017 h 1754058"/>
                    <a:gd name="connsiteX16" fmla="*/ 36308 w 677756"/>
                    <a:gd name="connsiteY16" fmla="*/ 1079570 h 1754058"/>
                    <a:gd name="connsiteX17" fmla="*/ 60962 w 677756"/>
                    <a:gd name="connsiteY17" fmla="*/ 620994 h 1754058"/>
                    <a:gd name="connsiteX18" fmla="*/ 58090 w 677756"/>
                    <a:gd name="connsiteY18" fmla="*/ 456564 h 1754058"/>
                    <a:gd name="connsiteX19" fmla="*/ 50471 w 677756"/>
                    <a:gd name="connsiteY19" fmla="*/ 315471 h 1754058"/>
                    <a:gd name="connsiteX20" fmla="*/ 68154 w 677756"/>
                    <a:gd name="connsiteY20" fmla="*/ 306711 h 1754058"/>
                    <a:gd name="connsiteX21" fmla="*/ 458892 w 677756"/>
                    <a:gd name="connsiteY21" fmla="*/ 15128 h 1754058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20" fmla="*/ 68154 w 677756"/>
                    <a:gd name="connsiteY20" fmla="*/ 0 h 1447347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0" fmla="*/ 628165 w 677756"/>
                    <a:gd name="connsiteY0" fmla="*/ 436 h 1438587"/>
                    <a:gd name="connsiteX1" fmla="*/ 620570 w 677756"/>
                    <a:gd name="connsiteY1" fmla="*/ 141093 h 1438587"/>
                    <a:gd name="connsiteX2" fmla="*/ 617697 w 677756"/>
                    <a:gd name="connsiteY2" fmla="*/ 305523 h 1438587"/>
                    <a:gd name="connsiteX3" fmla="*/ 642351 w 677756"/>
                    <a:gd name="connsiteY3" fmla="*/ 764099 h 1438587"/>
                    <a:gd name="connsiteX4" fmla="*/ 657551 w 677756"/>
                    <a:gd name="connsiteY4" fmla="*/ 863911 h 1438587"/>
                    <a:gd name="connsiteX5" fmla="*/ 659207 w 677756"/>
                    <a:gd name="connsiteY5" fmla="*/ 871608 h 1438587"/>
                    <a:gd name="connsiteX6" fmla="*/ 659617 w 677756"/>
                    <a:gd name="connsiteY6" fmla="*/ 877474 h 1438587"/>
                    <a:gd name="connsiteX7" fmla="*/ 660459 w 677756"/>
                    <a:gd name="connsiteY7" fmla="*/ 883001 h 1438587"/>
                    <a:gd name="connsiteX8" fmla="*/ 660459 w 677756"/>
                    <a:gd name="connsiteY8" fmla="*/ 883002 h 1438587"/>
                    <a:gd name="connsiteX9" fmla="*/ 659982 w 677756"/>
                    <a:gd name="connsiteY9" fmla="*/ 882697 h 1438587"/>
                    <a:gd name="connsiteX10" fmla="*/ 677756 w 677756"/>
                    <a:gd name="connsiteY10" fmla="*/ 969080 h 1438587"/>
                    <a:gd name="connsiteX11" fmla="*/ 338878 w 677756"/>
                    <a:gd name="connsiteY11" fmla="*/ 1438533 h 1438587"/>
                    <a:gd name="connsiteX12" fmla="*/ 0 w 677756"/>
                    <a:gd name="connsiteY12" fmla="*/ 988130 h 1438587"/>
                    <a:gd name="connsiteX13" fmla="*/ 18549 w 677756"/>
                    <a:gd name="connsiteY13" fmla="*/ 871608 h 1438587"/>
                    <a:gd name="connsiteX14" fmla="*/ 23295 w 677756"/>
                    <a:gd name="connsiteY14" fmla="*/ 849546 h 1438587"/>
                    <a:gd name="connsiteX15" fmla="*/ 36308 w 677756"/>
                    <a:gd name="connsiteY15" fmla="*/ 764099 h 1438587"/>
                    <a:gd name="connsiteX16" fmla="*/ 60962 w 677756"/>
                    <a:gd name="connsiteY16" fmla="*/ 305523 h 1438587"/>
                    <a:gd name="connsiteX17" fmla="*/ 58090 w 677756"/>
                    <a:gd name="connsiteY17" fmla="*/ 141093 h 1438587"/>
                    <a:gd name="connsiteX18" fmla="*/ 50471 w 677756"/>
                    <a:gd name="connsiteY18" fmla="*/ 0 h 143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7756" h="1438587">
                      <a:moveTo>
                        <a:pt x="628165" y="436"/>
                      </a:moveTo>
                      <a:lnTo>
                        <a:pt x="620570" y="141093"/>
                      </a:lnTo>
                      <a:cubicBezTo>
                        <a:pt x="618677" y="194576"/>
                        <a:pt x="617697" y="249686"/>
                        <a:pt x="617697" y="305523"/>
                      </a:cubicBezTo>
                      <a:cubicBezTo>
                        <a:pt x="617697" y="473035"/>
                        <a:pt x="626515" y="634004"/>
                        <a:pt x="642351" y="764099"/>
                      </a:cubicBezTo>
                      <a:lnTo>
                        <a:pt x="657551" y="863911"/>
                      </a:lnTo>
                      <a:lnTo>
                        <a:pt x="659207" y="871608"/>
                      </a:lnTo>
                      <a:cubicBezTo>
                        <a:pt x="659344" y="873563"/>
                        <a:pt x="659480" y="875519"/>
                        <a:pt x="659617" y="877474"/>
                      </a:cubicBezTo>
                      <a:lnTo>
                        <a:pt x="660459" y="883001"/>
                      </a:lnTo>
                      <a:lnTo>
                        <a:pt x="660459" y="883002"/>
                      </a:lnTo>
                      <a:lnTo>
                        <a:pt x="659982" y="882697"/>
                      </a:lnTo>
                      <a:lnTo>
                        <a:pt x="677756" y="969080"/>
                      </a:lnTo>
                      <a:cubicBezTo>
                        <a:pt x="677756" y="1229667"/>
                        <a:pt x="528037" y="1442502"/>
                        <a:pt x="338878" y="1438533"/>
                      </a:cubicBezTo>
                      <a:cubicBezTo>
                        <a:pt x="149719" y="1434564"/>
                        <a:pt x="0" y="1248716"/>
                        <a:pt x="0" y="988130"/>
                      </a:cubicBezTo>
                      <a:cubicBezTo>
                        <a:pt x="0" y="955557"/>
                        <a:pt x="14194" y="902324"/>
                        <a:pt x="18549" y="871608"/>
                      </a:cubicBezTo>
                      <a:lnTo>
                        <a:pt x="23295" y="849546"/>
                      </a:lnTo>
                      <a:lnTo>
                        <a:pt x="36308" y="764099"/>
                      </a:lnTo>
                      <a:cubicBezTo>
                        <a:pt x="52144" y="634004"/>
                        <a:pt x="60962" y="473035"/>
                        <a:pt x="60962" y="305523"/>
                      </a:cubicBezTo>
                      <a:cubicBezTo>
                        <a:pt x="60962" y="249686"/>
                        <a:pt x="59983" y="194576"/>
                        <a:pt x="58090" y="141093"/>
                      </a:cubicBezTo>
                      <a:lnTo>
                        <a:pt x="50471" y="0"/>
                      </a:lnTo>
                    </a:path>
                  </a:pathLst>
                </a:custGeom>
                <a:noFill/>
                <a:ln w="12700" cap="rnd">
                  <a:solidFill>
                    <a:srgbClr val="663300"/>
                  </a:solidFill>
                  <a:prstDash val="sysDash"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AD01BD4E-1510-681B-ACA7-6BF1680C37BF}"/>
                    </a:ext>
                  </a:extLst>
                </p:cNvPr>
                <p:cNvSpPr/>
                <p:nvPr/>
              </p:nvSpPr>
              <p:spPr bwMode="auto">
                <a:xfrm>
                  <a:off x="5329168" y="3522736"/>
                  <a:ext cx="968407" cy="58140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21586344-F7DA-5662-4F8D-127559D19127}"/>
                  </a:ext>
                </a:extLst>
              </p:cNvPr>
              <p:cNvGrpSpPr/>
              <p:nvPr/>
            </p:nvGrpSpPr>
            <p:grpSpPr>
              <a:xfrm>
                <a:off x="5347994" y="3726084"/>
                <a:ext cx="834326" cy="2117297"/>
                <a:chOff x="5258600" y="2247722"/>
                <a:chExt cx="1109675" cy="2816060"/>
              </a:xfrm>
            </p:grpSpPr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0233D5A1-A422-2A13-B351-A0BE0E57B2EC}"/>
                    </a:ext>
                  </a:extLst>
                </p:cNvPr>
                <p:cNvGrpSpPr/>
                <p:nvPr/>
              </p:nvGrpSpPr>
              <p:grpSpPr>
                <a:xfrm>
                  <a:off x="5258600" y="2247722"/>
                  <a:ext cx="1109675" cy="2816060"/>
                  <a:chOff x="6328246" y="1294818"/>
                  <a:chExt cx="1654330" cy="4198250"/>
                </a:xfrm>
              </p:grpSpPr>
              <p:sp>
                <p:nvSpPr>
                  <p:cNvPr id="50" name="フリーフォーム: 図形 49">
                    <a:extLst>
                      <a:ext uri="{FF2B5EF4-FFF2-40B4-BE49-F238E27FC236}">
                        <a16:creationId xmlns:a16="http://schemas.microsoft.com/office/drawing/2014/main" id="{9DD6A676-537D-5773-7061-512F9D1265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28246" y="1294818"/>
                    <a:ext cx="1654330" cy="2833505"/>
                  </a:xfrm>
                  <a:custGeom>
                    <a:avLst/>
                    <a:gdLst>
                      <a:gd name="connsiteX0" fmla="*/ 827067 w 1654330"/>
                      <a:gd name="connsiteY0" fmla="*/ 0 h 2833505"/>
                      <a:gd name="connsiteX1" fmla="*/ 1262704 w 1654330"/>
                      <a:gd name="connsiteY1" fmla="*/ 153613 h 2833505"/>
                      <a:gd name="connsiteX2" fmla="*/ 1282499 w 1654330"/>
                      <a:gd name="connsiteY2" fmla="*/ 187536 h 2833505"/>
                      <a:gd name="connsiteX3" fmla="*/ 1312988 w 1654330"/>
                      <a:gd name="connsiteY3" fmla="*/ 228533 h 2833505"/>
                      <a:gd name="connsiteX4" fmla="*/ 1589502 w 1654330"/>
                      <a:gd name="connsiteY4" fmla="*/ 1283288 h 2833505"/>
                      <a:gd name="connsiteX5" fmla="*/ 1602381 w 1654330"/>
                      <a:gd name="connsiteY5" fmla="*/ 2446150 h 2833505"/>
                      <a:gd name="connsiteX6" fmla="*/ 1595727 w 1654330"/>
                      <a:gd name="connsiteY6" fmla="*/ 2451638 h 2833505"/>
                      <a:gd name="connsiteX7" fmla="*/ 1593538 w 1654330"/>
                      <a:gd name="connsiteY7" fmla="*/ 2457318 h 2833505"/>
                      <a:gd name="connsiteX8" fmla="*/ 827067 w 1654330"/>
                      <a:gd name="connsiteY8" fmla="*/ 2833505 h 2833505"/>
                      <a:gd name="connsiteX9" fmla="*/ 60596 w 1654330"/>
                      <a:gd name="connsiteY9" fmla="*/ 2457318 h 2833505"/>
                      <a:gd name="connsiteX10" fmla="*/ 58316 w 1654330"/>
                      <a:gd name="connsiteY10" fmla="*/ 2451403 h 2833505"/>
                      <a:gd name="connsiteX11" fmla="*/ 51949 w 1654330"/>
                      <a:gd name="connsiteY11" fmla="*/ 2446151 h 2833505"/>
                      <a:gd name="connsiteX12" fmla="*/ 64828 w 1654330"/>
                      <a:gd name="connsiteY12" fmla="*/ 1283289 h 2833505"/>
                      <a:gd name="connsiteX13" fmla="*/ 341342 w 1654330"/>
                      <a:gd name="connsiteY13" fmla="*/ 228534 h 2833505"/>
                      <a:gd name="connsiteX14" fmla="*/ 370919 w 1654330"/>
                      <a:gd name="connsiteY14" fmla="*/ 188764 h 2833505"/>
                      <a:gd name="connsiteX15" fmla="*/ 391431 w 1654330"/>
                      <a:gd name="connsiteY15" fmla="*/ 153613 h 2833505"/>
                      <a:gd name="connsiteX16" fmla="*/ 827067 w 1654330"/>
                      <a:gd name="connsiteY16" fmla="*/ 0 h 28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54330" h="2833505">
                        <a:moveTo>
                          <a:pt x="827067" y="0"/>
                        </a:moveTo>
                        <a:cubicBezTo>
                          <a:pt x="1022904" y="0"/>
                          <a:pt x="1190930" y="63341"/>
                          <a:pt x="1262704" y="153613"/>
                        </a:cubicBezTo>
                        <a:lnTo>
                          <a:pt x="1282499" y="187536"/>
                        </a:lnTo>
                        <a:lnTo>
                          <a:pt x="1312988" y="228533"/>
                        </a:lnTo>
                        <a:cubicBezTo>
                          <a:pt x="1408696" y="394924"/>
                          <a:pt x="1518508" y="801281"/>
                          <a:pt x="1589502" y="1283288"/>
                        </a:cubicBezTo>
                        <a:cubicBezTo>
                          <a:pt x="1672328" y="1845630"/>
                          <a:pt x="1674877" y="2324610"/>
                          <a:pt x="1602381" y="2446150"/>
                        </a:cubicBezTo>
                        <a:lnTo>
                          <a:pt x="1595727" y="2451638"/>
                        </a:lnTo>
                        <a:lnTo>
                          <a:pt x="1593538" y="2457318"/>
                        </a:lnTo>
                        <a:cubicBezTo>
                          <a:pt x="1491926" y="2675262"/>
                          <a:pt x="1187197" y="2833505"/>
                          <a:pt x="827067" y="2833505"/>
                        </a:cubicBezTo>
                        <a:cubicBezTo>
                          <a:pt x="466937" y="2833505"/>
                          <a:pt x="162208" y="2675262"/>
                          <a:pt x="60596" y="2457318"/>
                        </a:cubicBezTo>
                        <a:lnTo>
                          <a:pt x="58316" y="2451403"/>
                        </a:lnTo>
                        <a:lnTo>
                          <a:pt x="51949" y="2446151"/>
                        </a:lnTo>
                        <a:cubicBezTo>
                          <a:pt x="-20547" y="2324611"/>
                          <a:pt x="-17998" y="1845631"/>
                          <a:pt x="64828" y="1283289"/>
                        </a:cubicBezTo>
                        <a:cubicBezTo>
                          <a:pt x="135823" y="801282"/>
                          <a:pt x="245634" y="394925"/>
                          <a:pt x="341342" y="228534"/>
                        </a:cubicBezTo>
                        <a:lnTo>
                          <a:pt x="370919" y="188764"/>
                        </a:lnTo>
                        <a:lnTo>
                          <a:pt x="391431" y="153613"/>
                        </a:lnTo>
                        <a:cubicBezTo>
                          <a:pt x="463204" y="63341"/>
                          <a:pt x="631231" y="0"/>
                          <a:pt x="82706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楕円 50">
                    <a:extLst>
                      <a:ext uri="{FF2B5EF4-FFF2-40B4-BE49-F238E27FC236}">
                        <a16:creationId xmlns:a16="http://schemas.microsoft.com/office/drawing/2014/main" id="{F612BA9A-ECF8-6974-3EDD-EF52E9B3A7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33451" y="3195637"/>
                    <a:ext cx="1443724" cy="866775"/>
                  </a:xfrm>
                  <a:prstGeom prst="ellipse">
                    <a:avLst/>
                  </a:prstGeom>
                  <a:solidFill>
                    <a:srgbClr val="3333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BDACD62A-AE6F-9AA2-D9AA-E3550AA1BB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76326" y="3195636"/>
                    <a:ext cx="1157974" cy="2297432"/>
                  </a:xfrm>
                  <a:custGeom>
                    <a:avLst/>
                    <a:gdLst>
                      <a:gd name="connsiteX0" fmla="*/ 578987 w 1157974"/>
                      <a:gd name="connsiteY0" fmla="*/ 0 h 2297432"/>
                      <a:gd name="connsiteX1" fmla="*/ 1089421 w 1157974"/>
                      <a:gd name="connsiteY1" fmla="*/ 126936 h 2297432"/>
                      <a:gd name="connsiteX2" fmla="*/ 1092937 w 1157974"/>
                      <a:gd name="connsiteY2" fmla="*/ 129495 h 2297432"/>
                      <a:gd name="connsiteX3" fmla="*/ 1092582 w 1157974"/>
                      <a:gd name="connsiteY3" fmla="*/ 132606 h 2297432"/>
                      <a:gd name="connsiteX4" fmla="*/ 1072706 w 1157974"/>
                      <a:gd name="connsiteY4" fmla="*/ 608313 h 2297432"/>
                      <a:gd name="connsiteX5" fmla="*/ 1116363 w 1157974"/>
                      <a:gd name="connsiteY5" fmla="*/ 1291969 h 2297432"/>
                      <a:gd name="connsiteX6" fmla="*/ 1143279 w 1157974"/>
                      <a:gd name="connsiteY6" fmla="*/ 1440772 h 2297432"/>
                      <a:gd name="connsiteX7" fmla="*/ 1146211 w 1157974"/>
                      <a:gd name="connsiteY7" fmla="*/ 1452247 h 2297432"/>
                      <a:gd name="connsiteX8" fmla="*/ 1146937 w 1157974"/>
                      <a:gd name="connsiteY8" fmla="*/ 1460992 h 2297432"/>
                      <a:gd name="connsiteX9" fmla="*/ 1148427 w 1157974"/>
                      <a:gd name="connsiteY9" fmla="*/ 1469231 h 2297432"/>
                      <a:gd name="connsiteX10" fmla="*/ 1148427 w 1157974"/>
                      <a:gd name="connsiteY10" fmla="*/ 1469233 h 2297432"/>
                      <a:gd name="connsiteX11" fmla="*/ 1147583 w 1157974"/>
                      <a:gd name="connsiteY11" fmla="*/ 1468778 h 2297432"/>
                      <a:gd name="connsiteX12" fmla="*/ 1157974 w 1157974"/>
                      <a:gd name="connsiteY12" fmla="*/ 1594011 h 2297432"/>
                      <a:gd name="connsiteX13" fmla="*/ 578987 w 1157974"/>
                      <a:gd name="connsiteY13" fmla="*/ 2297432 h 2297432"/>
                      <a:gd name="connsiteX14" fmla="*/ 0 w 1157974"/>
                      <a:gd name="connsiteY14" fmla="*/ 1594011 h 2297432"/>
                      <a:gd name="connsiteX15" fmla="*/ 11763 w 1157974"/>
                      <a:gd name="connsiteY15" fmla="*/ 1452247 h 2297432"/>
                      <a:gd name="connsiteX16" fmla="*/ 20167 w 1157974"/>
                      <a:gd name="connsiteY16" fmla="*/ 1419356 h 2297432"/>
                      <a:gd name="connsiteX17" fmla="*/ 43210 w 1157974"/>
                      <a:gd name="connsiteY17" fmla="*/ 1291969 h 2297432"/>
                      <a:gd name="connsiteX18" fmla="*/ 86866 w 1157974"/>
                      <a:gd name="connsiteY18" fmla="*/ 608313 h 2297432"/>
                      <a:gd name="connsiteX19" fmla="*/ 66991 w 1157974"/>
                      <a:gd name="connsiteY19" fmla="*/ 132606 h 2297432"/>
                      <a:gd name="connsiteX20" fmla="*/ 66512 w 1157974"/>
                      <a:gd name="connsiteY20" fmla="*/ 128422 h 2297432"/>
                      <a:gd name="connsiteX21" fmla="*/ 68554 w 1157974"/>
                      <a:gd name="connsiteY21" fmla="*/ 126936 h 2297432"/>
                      <a:gd name="connsiteX22" fmla="*/ 578987 w 1157974"/>
                      <a:gd name="connsiteY22" fmla="*/ 0 h 229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57974" h="2297432">
                        <a:moveTo>
                          <a:pt x="578987" y="0"/>
                        </a:moveTo>
                        <a:cubicBezTo>
                          <a:pt x="778324" y="0"/>
                          <a:pt x="958789" y="48509"/>
                          <a:pt x="1089421" y="126936"/>
                        </a:cubicBezTo>
                        <a:lnTo>
                          <a:pt x="1092937" y="129495"/>
                        </a:lnTo>
                        <a:lnTo>
                          <a:pt x="1092582" y="132606"/>
                        </a:lnTo>
                        <a:cubicBezTo>
                          <a:pt x="1079647" y="279674"/>
                          <a:pt x="1072706" y="441826"/>
                          <a:pt x="1072706" y="608313"/>
                        </a:cubicBezTo>
                        <a:cubicBezTo>
                          <a:pt x="1072706" y="858044"/>
                          <a:pt x="1088322" y="1098020"/>
                          <a:pt x="1116363" y="1291969"/>
                        </a:cubicBezTo>
                        <a:lnTo>
                          <a:pt x="1143279" y="1440772"/>
                        </a:lnTo>
                        <a:lnTo>
                          <a:pt x="1146211" y="1452247"/>
                        </a:lnTo>
                        <a:lnTo>
                          <a:pt x="1146937" y="1460992"/>
                        </a:lnTo>
                        <a:lnTo>
                          <a:pt x="1148427" y="1469231"/>
                        </a:lnTo>
                        <a:lnTo>
                          <a:pt x="1148427" y="1469233"/>
                        </a:lnTo>
                        <a:lnTo>
                          <a:pt x="1147583" y="1468778"/>
                        </a:lnTo>
                        <a:lnTo>
                          <a:pt x="1157974" y="1594011"/>
                        </a:lnTo>
                        <a:cubicBezTo>
                          <a:pt x="1157974" y="1982500"/>
                          <a:pt x="898753" y="2297432"/>
                          <a:pt x="578987" y="2297432"/>
                        </a:cubicBezTo>
                        <a:cubicBezTo>
                          <a:pt x="259221" y="2297432"/>
                          <a:pt x="0" y="1982500"/>
                          <a:pt x="0" y="1594011"/>
                        </a:cubicBezTo>
                        <a:cubicBezTo>
                          <a:pt x="0" y="1545450"/>
                          <a:pt x="4050" y="1498038"/>
                          <a:pt x="11763" y="1452247"/>
                        </a:cubicBezTo>
                        <a:lnTo>
                          <a:pt x="20167" y="1419356"/>
                        </a:lnTo>
                        <a:lnTo>
                          <a:pt x="43210" y="1291969"/>
                        </a:lnTo>
                        <a:cubicBezTo>
                          <a:pt x="71251" y="1098020"/>
                          <a:pt x="86866" y="858044"/>
                          <a:pt x="86866" y="608313"/>
                        </a:cubicBezTo>
                        <a:cubicBezTo>
                          <a:pt x="86866" y="441826"/>
                          <a:pt x="79926" y="279674"/>
                          <a:pt x="66991" y="132606"/>
                        </a:cubicBezTo>
                        <a:lnTo>
                          <a:pt x="66512" y="128422"/>
                        </a:lnTo>
                        <a:lnTo>
                          <a:pt x="68554" y="126936"/>
                        </a:lnTo>
                        <a:cubicBezTo>
                          <a:pt x="199185" y="48509"/>
                          <a:pt x="379651" y="0"/>
                          <a:pt x="57898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4579D0B5-C138-7580-75DE-80CED159BE65}"/>
                    </a:ext>
                  </a:extLst>
                </p:cNvPr>
                <p:cNvSpPr/>
                <p:nvPr/>
              </p:nvSpPr>
              <p:spPr bwMode="auto">
                <a:xfrm>
                  <a:off x="5474494" y="3590925"/>
                  <a:ext cx="677756" cy="1428804"/>
                </a:xfrm>
                <a:custGeom>
                  <a:avLst/>
                  <a:gdLst>
                    <a:gd name="connsiteX0" fmla="*/ 338877 w 677756"/>
                    <a:gd name="connsiteY0" fmla="*/ 0 h 1496995"/>
                    <a:gd name="connsiteX1" fmla="*/ 609600 w 677756"/>
                    <a:gd name="connsiteY1" fmla="*/ 49648 h 1496995"/>
                    <a:gd name="connsiteX2" fmla="*/ 628165 w 677756"/>
                    <a:gd name="connsiteY2" fmla="*/ 58844 h 1496995"/>
                    <a:gd name="connsiteX3" fmla="*/ 620570 w 677756"/>
                    <a:gd name="connsiteY3" fmla="*/ 199501 h 1496995"/>
                    <a:gd name="connsiteX4" fmla="*/ 617697 w 677756"/>
                    <a:gd name="connsiteY4" fmla="*/ 363931 h 1496995"/>
                    <a:gd name="connsiteX5" fmla="*/ 642351 w 677756"/>
                    <a:gd name="connsiteY5" fmla="*/ 822507 h 1496995"/>
                    <a:gd name="connsiteX6" fmla="*/ 657551 w 677756"/>
                    <a:gd name="connsiteY6" fmla="*/ 922319 h 1496995"/>
                    <a:gd name="connsiteX7" fmla="*/ 659207 w 677756"/>
                    <a:gd name="connsiteY7" fmla="*/ 930016 h 1496995"/>
                    <a:gd name="connsiteX8" fmla="*/ 659617 w 677756"/>
                    <a:gd name="connsiteY8" fmla="*/ 935882 h 1496995"/>
                    <a:gd name="connsiteX9" fmla="*/ 660459 w 677756"/>
                    <a:gd name="connsiteY9" fmla="*/ 941409 h 1496995"/>
                    <a:gd name="connsiteX10" fmla="*/ 660459 w 677756"/>
                    <a:gd name="connsiteY10" fmla="*/ 941410 h 1496995"/>
                    <a:gd name="connsiteX11" fmla="*/ 659982 w 677756"/>
                    <a:gd name="connsiteY11" fmla="*/ 941105 h 1496995"/>
                    <a:gd name="connsiteX12" fmla="*/ 677756 w 677756"/>
                    <a:gd name="connsiteY12" fmla="*/ 1027488 h 1496995"/>
                    <a:gd name="connsiteX13" fmla="*/ 338878 w 677756"/>
                    <a:gd name="connsiteY13" fmla="*/ 1496941 h 1496995"/>
                    <a:gd name="connsiteX14" fmla="*/ 0 w 677756"/>
                    <a:gd name="connsiteY14" fmla="*/ 1046538 h 1496995"/>
                    <a:gd name="connsiteX15" fmla="*/ 18549 w 677756"/>
                    <a:gd name="connsiteY15" fmla="*/ 930016 h 1496995"/>
                    <a:gd name="connsiteX16" fmla="*/ 23295 w 677756"/>
                    <a:gd name="connsiteY16" fmla="*/ 907954 h 1496995"/>
                    <a:gd name="connsiteX17" fmla="*/ 36308 w 677756"/>
                    <a:gd name="connsiteY17" fmla="*/ 822507 h 1496995"/>
                    <a:gd name="connsiteX18" fmla="*/ 60962 w 677756"/>
                    <a:gd name="connsiteY18" fmla="*/ 363931 h 1496995"/>
                    <a:gd name="connsiteX19" fmla="*/ 58090 w 677756"/>
                    <a:gd name="connsiteY19" fmla="*/ 199501 h 1496995"/>
                    <a:gd name="connsiteX20" fmla="*/ 50471 w 677756"/>
                    <a:gd name="connsiteY20" fmla="*/ 58408 h 1496995"/>
                    <a:gd name="connsiteX21" fmla="*/ 68154 w 677756"/>
                    <a:gd name="connsiteY21" fmla="*/ 49648 h 1496995"/>
                    <a:gd name="connsiteX22" fmla="*/ 338877 w 677756"/>
                    <a:gd name="connsiteY22" fmla="*/ 0 h 1496995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367452 w 677756"/>
                    <a:gd name="connsiteY22" fmla="*/ 0 h 1830370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458892 w 677756"/>
                    <a:gd name="connsiteY22" fmla="*/ 91440 h 1830370"/>
                    <a:gd name="connsiteX0" fmla="*/ 609600 w 677756"/>
                    <a:gd name="connsiteY0" fmla="*/ 306711 h 1754058"/>
                    <a:gd name="connsiteX1" fmla="*/ 628165 w 677756"/>
                    <a:gd name="connsiteY1" fmla="*/ 315907 h 1754058"/>
                    <a:gd name="connsiteX2" fmla="*/ 620570 w 677756"/>
                    <a:gd name="connsiteY2" fmla="*/ 456564 h 1754058"/>
                    <a:gd name="connsiteX3" fmla="*/ 617697 w 677756"/>
                    <a:gd name="connsiteY3" fmla="*/ 620994 h 1754058"/>
                    <a:gd name="connsiteX4" fmla="*/ 642351 w 677756"/>
                    <a:gd name="connsiteY4" fmla="*/ 1079570 h 1754058"/>
                    <a:gd name="connsiteX5" fmla="*/ 657551 w 677756"/>
                    <a:gd name="connsiteY5" fmla="*/ 1179382 h 1754058"/>
                    <a:gd name="connsiteX6" fmla="*/ 659207 w 677756"/>
                    <a:gd name="connsiteY6" fmla="*/ 1187079 h 1754058"/>
                    <a:gd name="connsiteX7" fmla="*/ 659617 w 677756"/>
                    <a:gd name="connsiteY7" fmla="*/ 1192945 h 1754058"/>
                    <a:gd name="connsiteX8" fmla="*/ 660459 w 677756"/>
                    <a:gd name="connsiteY8" fmla="*/ 1198472 h 1754058"/>
                    <a:gd name="connsiteX9" fmla="*/ 660459 w 677756"/>
                    <a:gd name="connsiteY9" fmla="*/ 1198473 h 1754058"/>
                    <a:gd name="connsiteX10" fmla="*/ 659982 w 677756"/>
                    <a:gd name="connsiteY10" fmla="*/ 1198168 h 1754058"/>
                    <a:gd name="connsiteX11" fmla="*/ 677756 w 677756"/>
                    <a:gd name="connsiteY11" fmla="*/ 1284551 h 1754058"/>
                    <a:gd name="connsiteX12" fmla="*/ 338878 w 677756"/>
                    <a:gd name="connsiteY12" fmla="*/ 1754004 h 1754058"/>
                    <a:gd name="connsiteX13" fmla="*/ 0 w 677756"/>
                    <a:gd name="connsiteY13" fmla="*/ 1303601 h 1754058"/>
                    <a:gd name="connsiteX14" fmla="*/ 18549 w 677756"/>
                    <a:gd name="connsiteY14" fmla="*/ 1187079 h 1754058"/>
                    <a:gd name="connsiteX15" fmla="*/ 23295 w 677756"/>
                    <a:gd name="connsiteY15" fmla="*/ 1165017 h 1754058"/>
                    <a:gd name="connsiteX16" fmla="*/ 36308 w 677756"/>
                    <a:gd name="connsiteY16" fmla="*/ 1079570 h 1754058"/>
                    <a:gd name="connsiteX17" fmla="*/ 60962 w 677756"/>
                    <a:gd name="connsiteY17" fmla="*/ 620994 h 1754058"/>
                    <a:gd name="connsiteX18" fmla="*/ 58090 w 677756"/>
                    <a:gd name="connsiteY18" fmla="*/ 456564 h 1754058"/>
                    <a:gd name="connsiteX19" fmla="*/ 50471 w 677756"/>
                    <a:gd name="connsiteY19" fmla="*/ 315471 h 1754058"/>
                    <a:gd name="connsiteX20" fmla="*/ 68154 w 677756"/>
                    <a:gd name="connsiteY20" fmla="*/ 306711 h 1754058"/>
                    <a:gd name="connsiteX21" fmla="*/ 458892 w 677756"/>
                    <a:gd name="connsiteY21" fmla="*/ 15128 h 1754058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20" fmla="*/ 68154 w 677756"/>
                    <a:gd name="connsiteY20" fmla="*/ 0 h 1447347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0" fmla="*/ 628165 w 677756"/>
                    <a:gd name="connsiteY0" fmla="*/ 436 h 1438587"/>
                    <a:gd name="connsiteX1" fmla="*/ 620570 w 677756"/>
                    <a:gd name="connsiteY1" fmla="*/ 141093 h 1438587"/>
                    <a:gd name="connsiteX2" fmla="*/ 617697 w 677756"/>
                    <a:gd name="connsiteY2" fmla="*/ 305523 h 1438587"/>
                    <a:gd name="connsiteX3" fmla="*/ 642351 w 677756"/>
                    <a:gd name="connsiteY3" fmla="*/ 764099 h 1438587"/>
                    <a:gd name="connsiteX4" fmla="*/ 657551 w 677756"/>
                    <a:gd name="connsiteY4" fmla="*/ 863911 h 1438587"/>
                    <a:gd name="connsiteX5" fmla="*/ 659207 w 677756"/>
                    <a:gd name="connsiteY5" fmla="*/ 871608 h 1438587"/>
                    <a:gd name="connsiteX6" fmla="*/ 659617 w 677756"/>
                    <a:gd name="connsiteY6" fmla="*/ 877474 h 1438587"/>
                    <a:gd name="connsiteX7" fmla="*/ 660459 w 677756"/>
                    <a:gd name="connsiteY7" fmla="*/ 883001 h 1438587"/>
                    <a:gd name="connsiteX8" fmla="*/ 660459 w 677756"/>
                    <a:gd name="connsiteY8" fmla="*/ 883002 h 1438587"/>
                    <a:gd name="connsiteX9" fmla="*/ 659982 w 677756"/>
                    <a:gd name="connsiteY9" fmla="*/ 882697 h 1438587"/>
                    <a:gd name="connsiteX10" fmla="*/ 677756 w 677756"/>
                    <a:gd name="connsiteY10" fmla="*/ 969080 h 1438587"/>
                    <a:gd name="connsiteX11" fmla="*/ 338878 w 677756"/>
                    <a:gd name="connsiteY11" fmla="*/ 1438533 h 1438587"/>
                    <a:gd name="connsiteX12" fmla="*/ 0 w 677756"/>
                    <a:gd name="connsiteY12" fmla="*/ 988130 h 1438587"/>
                    <a:gd name="connsiteX13" fmla="*/ 18549 w 677756"/>
                    <a:gd name="connsiteY13" fmla="*/ 871608 h 1438587"/>
                    <a:gd name="connsiteX14" fmla="*/ 23295 w 677756"/>
                    <a:gd name="connsiteY14" fmla="*/ 849546 h 1438587"/>
                    <a:gd name="connsiteX15" fmla="*/ 36308 w 677756"/>
                    <a:gd name="connsiteY15" fmla="*/ 764099 h 1438587"/>
                    <a:gd name="connsiteX16" fmla="*/ 60962 w 677756"/>
                    <a:gd name="connsiteY16" fmla="*/ 305523 h 1438587"/>
                    <a:gd name="connsiteX17" fmla="*/ 58090 w 677756"/>
                    <a:gd name="connsiteY17" fmla="*/ 141093 h 1438587"/>
                    <a:gd name="connsiteX18" fmla="*/ 50471 w 677756"/>
                    <a:gd name="connsiteY18" fmla="*/ 0 h 143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7756" h="1438587">
                      <a:moveTo>
                        <a:pt x="628165" y="436"/>
                      </a:moveTo>
                      <a:lnTo>
                        <a:pt x="620570" y="141093"/>
                      </a:lnTo>
                      <a:cubicBezTo>
                        <a:pt x="618677" y="194576"/>
                        <a:pt x="617697" y="249686"/>
                        <a:pt x="617697" y="305523"/>
                      </a:cubicBezTo>
                      <a:cubicBezTo>
                        <a:pt x="617697" y="473035"/>
                        <a:pt x="626515" y="634004"/>
                        <a:pt x="642351" y="764099"/>
                      </a:cubicBezTo>
                      <a:lnTo>
                        <a:pt x="657551" y="863911"/>
                      </a:lnTo>
                      <a:lnTo>
                        <a:pt x="659207" y="871608"/>
                      </a:lnTo>
                      <a:cubicBezTo>
                        <a:pt x="659344" y="873563"/>
                        <a:pt x="659480" y="875519"/>
                        <a:pt x="659617" y="877474"/>
                      </a:cubicBezTo>
                      <a:lnTo>
                        <a:pt x="660459" y="883001"/>
                      </a:lnTo>
                      <a:lnTo>
                        <a:pt x="660459" y="883002"/>
                      </a:lnTo>
                      <a:lnTo>
                        <a:pt x="659982" y="882697"/>
                      </a:lnTo>
                      <a:lnTo>
                        <a:pt x="677756" y="969080"/>
                      </a:lnTo>
                      <a:cubicBezTo>
                        <a:pt x="677756" y="1229667"/>
                        <a:pt x="528037" y="1442502"/>
                        <a:pt x="338878" y="1438533"/>
                      </a:cubicBezTo>
                      <a:cubicBezTo>
                        <a:pt x="149719" y="1434564"/>
                        <a:pt x="0" y="1248716"/>
                        <a:pt x="0" y="988130"/>
                      </a:cubicBezTo>
                      <a:cubicBezTo>
                        <a:pt x="0" y="955557"/>
                        <a:pt x="14194" y="902324"/>
                        <a:pt x="18549" y="871608"/>
                      </a:cubicBezTo>
                      <a:lnTo>
                        <a:pt x="23295" y="849546"/>
                      </a:lnTo>
                      <a:lnTo>
                        <a:pt x="36308" y="764099"/>
                      </a:lnTo>
                      <a:cubicBezTo>
                        <a:pt x="52144" y="634004"/>
                        <a:pt x="60962" y="473035"/>
                        <a:pt x="60962" y="305523"/>
                      </a:cubicBezTo>
                      <a:cubicBezTo>
                        <a:pt x="60962" y="249686"/>
                        <a:pt x="59983" y="194576"/>
                        <a:pt x="58090" y="141093"/>
                      </a:cubicBezTo>
                      <a:lnTo>
                        <a:pt x="50471" y="0"/>
                      </a:lnTo>
                    </a:path>
                  </a:pathLst>
                </a:custGeom>
                <a:noFill/>
                <a:ln w="12700" cap="rnd">
                  <a:solidFill>
                    <a:srgbClr val="663300"/>
                  </a:solidFill>
                  <a:prstDash val="sysDash"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EA26ADAF-4DCB-1C34-A8C0-766B6634B115}"/>
                    </a:ext>
                  </a:extLst>
                </p:cNvPr>
                <p:cNvSpPr/>
                <p:nvPr/>
              </p:nvSpPr>
              <p:spPr bwMode="auto">
                <a:xfrm>
                  <a:off x="5329168" y="3522736"/>
                  <a:ext cx="968407" cy="58140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0EA70D67-AAAF-490B-9FA3-0BBDB79A27C4}"/>
              </a:ext>
            </a:extLst>
          </p:cNvPr>
          <p:cNvGrpSpPr/>
          <p:nvPr/>
        </p:nvGrpSpPr>
        <p:grpSpPr>
          <a:xfrm rot="10800000">
            <a:off x="4882288" y="2938525"/>
            <a:ext cx="1594614" cy="1594614"/>
            <a:chOff x="3746917" y="3892549"/>
            <a:chExt cx="2412166" cy="2412166"/>
          </a:xfrm>
        </p:grpSpPr>
        <p:sp>
          <p:nvSpPr>
            <p:cNvPr id="78" name="四角形: 角を丸くする 77">
              <a:extLst>
                <a:ext uri="{FF2B5EF4-FFF2-40B4-BE49-F238E27FC236}">
                  <a16:creationId xmlns:a16="http://schemas.microsoft.com/office/drawing/2014/main" id="{962D0F57-A5C6-B7BF-F0FE-C5651584C9A3}"/>
                </a:ext>
              </a:extLst>
            </p:cNvPr>
            <p:cNvSpPr/>
            <p:nvPr/>
          </p:nvSpPr>
          <p:spPr bwMode="auto">
            <a:xfrm>
              <a:off x="3746917" y="3892549"/>
              <a:ext cx="2412166" cy="241216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2CDC7910-99D5-7910-D06F-296D16091FB3}"/>
                </a:ext>
              </a:extLst>
            </p:cNvPr>
            <p:cNvSpPr/>
            <p:nvPr/>
          </p:nvSpPr>
          <p:spPr bwMode="auto">
            <a:xfrm>
              <a:off x="3816557" y="39621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A9DE6279-BC40-0DAA-6C62-D10CE93DDF12}"/>
                </a:ext>
              </a:extLst>
            </p:cNvPr>
            <p:cNvGrpSpPr/>
            <p:nvPr/>
          </p:nvGrpSpPr>
          <p:grpSpPr>
            <a:xfrm>
              <a:off x="4151852" y="4182448"/>
              <a:ext cx="1536759" cy="1808487"/>
              <a:chOff x="4383150" y="3726084"/>
              <a:chExt cx="1799170" cy="2117297"/>
            </a:xfrm>
          </p:grpSpPr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89087C95-DC02-2C6E-9286-F7B76D568979}"/>
                  </a:ext>
                </a:extLst>
              </p:cNvPr>
              <p:cNvGrpSpPr/>
              <p:nvPr/>
            </p:nvGrpSpPr>
            <p:grpSpPr>
              <a:xfrm>
                <a:off x="4383150" y="3726084"/>
                <a:ext cx="834326" cy="2117297"/>
                <a:chOff x="5258600" y="2247722"/>
                <a:chExt cx="1109675" cy="2816060"/>
              </a:xfrm>
            </p:grpSpPr>
            <p:grpSp>
              <p:nvGrpSpPr>
                <p:cNvPr id="89" name="グループ化 88">
                  <a:extLst>
                    <a:ext uri="{FF2B5EF4-FFF2-40B4-BE49-F238E27FC236}">
                      <a16:creationId xmlns:a16="http://schemas.microsoft.com/office/drawing/2014/main" id="{D0D6B3A4-196C-9427-2AF5-8C5EEBA2C2F6}"/>
                    </a:ext>
                  </a:extLst>
                </p:cNvPr>
                <p:cNvGrpSpPr/>
                <p:nvPr/>
              </p:nvGrpSpPr>
              <p:grpSpPr>
                <a:xfrm>
                  <a:off x="5258600" y="2247722"/>
                  <a:ext cx="1109675" cy="2816060"/>
                  <a:chOff x="6328246" y="1294818"/>
                  <a:chExt cx="1654330" cy="4198250"/>
                </a:xfrm>
              </p:grpSpPr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B91CB2AC-5225-CD3E-0B3F-5982C12341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28246" y="1294818"/>
                    <a:ext cx="1654330" cy="2833505"/>
                  </a:xfrm>
                  <a:custGeom>
                    <a:avLst/>
                    <a:gdLst>
                      <a:gd name="connsiteX0" fmla="*/ 827067 w 1654330"/>
                      <a:gd name="connsiteY0" fmla="*/ 0 h 2833505"/>
                      <a:gd name="connsiteX1" fmla="*/ 1262704 w 1654330"/>
                      <a:gd name="connsiteY1" fmla="*/ 153613 h 2833505"/>
                      <a:gd name="connsiteX2" fmla="*/ 1282499 w 1654330"/>
                      <a:gd name="connsiteY2" fmla="*/ 187536 h 2833505"/>
                      <a:gd name="connsiteX3" fmla="*/ 1312988 w 1654330"/>
                      <a:gd name="connsiteY3" fmla="*/ 228533 h 2833505"/>
                      <a:gd name="connsiteX4" fmla="*/ 1589502 w 1654330"/>
                      <a:gd name="connsiteY4" fmla="*/ 1283288 h 2833505"/>
                      <a:gd name="connsiteX5" fmla="*/ 1602381 w 1654330"/>
                      <a:gd name="connsiteY5" fmla="*/ 2446150 h 2833505"/>
                      <a:gd name="connsiteX6" fmla="*/ 1595727 w 1654330"/>
                      <a:gd name="connsiteY6" fmla="*/ 2451638 h 2833505"/>
                      <a:gd name="connsiteX7" fmla="*/ 1593538 w 1654330"/>
                      <a:gd name="connsiteY7" fmla="*/ 2457318 h 2833505"/>
                      <a:gd name="connsiteX8" fmla="*/ 827067 w 1654330"/>
                      <a:gd name="connsiteY8" fmla="*/ 2833505 h 2833505"/>
                      <a:gd name="connsiteX9" fmla="*/ 60596 w 1654330"/>
                      <a:gd name="connsiteY9" fmla="*/ 2457318 h 2833505"/>
                      <a:gd name="connsiteX10" fmla="*/ 58316 w 1654330"/>
                      <a:gd name="connsiteY10" fmla="*/ 2451403 h 2833505"/>
                      <a:gd name="connsiteX11" fmla="*/ 51949 w 1654330"/>
                      <a:gd name="connsiteY11" fmla="*/ 2446151 h 2833505"/>
                      <a:gd name="connsiteX12" fmla="*/ 64828 w 1654330"/>
                      <a:gd name="connsiteY12" fmla="*/ 1283289 h 2833505"/>
                      <a:gd name="connsiteX13" fmla="*/ 341342 w 1654330"/>
                      <a:gd name="connsiteY13" fmla="*/ 228534 h 2833505"/>
                      <a:gd name="connsiteX14" fmla="*/ 370919 w 1654330"/>
                      <a:gd name="connsiteY14" fmla="*/ 188764 h 2833505"/>
                      <a:gd name="connsiteX15" fmla="*/ 391431 w 1654330"/>
                      <a:gd name="connsiteY15" fmla="*/ 153613 h 2833505"/>
                      <a:gd name="connsiteX16" fmla="*/ 827067 w 1654330"/>
                      <a:gd name="connsiteY16" fmla="*/ 0 h 28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54330" h="2833505">
                        <a:moveTo>
                          <a:pt x="827067" y="0"/>
                        </a:moveTo>
                        <a:cubicBezTo>
                          <a:pt x="1022904" y="0"/>
                          <a:pt x="1190930" y="63341"/>
                          <a:pt x="1262704" y="153613"/>
                        </a:cubicBezTo>
                        <a:lnTo>
                          <a:pt x="1282499" y="187536"/>
                        </a:lnTo>
                        <a:lnTo>
                          <a:pt x="1312988" y="228533"/>
                        </a:lnTo>
                        <a:cubicBezTo>
                          <a:pt x="1408696" y="394924"/>
                          <a:pt x="1518508" y="801281"/>
                          <a:pt x="1589502" y="1283288"/>
                        </a:cubicBezTo>
                        <a:cubicBezTo>
                          <a:pt x="1672328" y="1845630"/>
                          <a:pt x="1674877" y="2324610"/>
                          <a:pt x="1602381" y="2446150"/>
                        </a:cubicBezTo>
                        <a:lnTo>
                          <a:pt x="1595727" y="2451638"/>
                        </a:lnTo>
                        <a:lnTo>
                          <a:pt x="1593538" y="2457318"/>
                        </a:lnTo>
                        <a:cubicBezTo>
                          <a:pt x="1491926" y="2675262"/>
                          <a:pt x="1187197" y="2833505"/>
                          <a:pt x="827067" y="2833505"/>
                        </a:cubicBezTo>
                        <a:cubicBezTo>
                          <a:pt x="466937" y="2833505"/>
                          <a:pt x="162208" y="2675262"/>
                          <a:pt x="60596" y="2457318"/>
                        </a:cubicBezTo>
                        <a:lnTo>
                          <a:pt x="58316" y="2451403"/>
                        </a:lnTo>
                        <a:lnTo>
                          <a:pt x="51949" y="2446151"/>
                        </a:lnTo>
                        <a:cubicBezTo>
                          <a:pt x="-20547" y="2324611"/>
                          <a:pt x="-17998" y="1845631"/>
                          <a:pt x="64828" y="1283289"/>
                        </a:cubicBezTo>
                        <a:cubicBezTo>
                          <a:pt x="135823" y="801282"/>
                          <a:pt x="245634" y="394925"/>
                          <a:pt x="341342" y="228534"/>
                        </a:cubicBezTo>
                        <a:lnTo>
                          <a:pt x="370919" y="188764"/>
                        </a:lnTo>
                        <a:lnTo>
                          <a:pt x="391431" y="153613"/>
                        </a:lnTo>
                        <a:cubicBezTo>
                          <a:pt x="463204" y="63341"/>
                          <a:pt x="631231" y="0"/>
                          <a:pt x="82706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2D9E911E-CA6F-C625-016F-8F3C32FC6F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33451" y="3195637"/>
                    <a:ext cx="1443724" cy="866775"/>
                  </a:xfrm>
                  <a:prstGeom prst="ellipse">
                    <a:avLst/>
                  </a:prstGeom>
                  <a:solidFill>
                    <a:srgbClr val="3333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E57CDBA0-CC34-8AAD-1A7B-2B313E42EE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76326" y="3195636"/>
                    <a:ext cx="1157974" cy="2297432"/>
                  </a:xfrm>
                  <a:custGeom>
                    <a:avLst/>
                    <a:gdLst>
                      <a:gd name="connsiteX0" fmla="*/ 578987 w 1157974"/>
                      <a:gd name="connsiteY0" fmla="*/ 0 h 2297432"/>
                      <a:gd name="connsiteX1" fmla="*/ 1089421 w 1157974"/>
                      <a:gd name="connsiteY1" fmla="*/ 126936 h 2297432"/>
                      <a:gd name="connsiteX2" fmla="*/ 1092937 w 1157974"/>
                      <a:gd name="connsiteY2" fmla="*/ 129495 h 2297432"/>
                      <a:gd name="connsiteX3" fmla="*/ 1092582 w 1157974"/>
                      <a:gd name="connsiteY3" fmla="*/ 132606 h 2297432"/>
                      <a:gd name="connsiteX4" fmla="*/ 1072706 w 1157974"/>
                      <a:gd name="connsiteY4" fmla="*/ 608313 h 2297432"/>
                      <a:gd name="connsiteX5" fmla="*/ 1116363 w 1157974"/>
                      <a:gd name="connsiteY5" fmla="*/ 1291969 h 2297432"/>
                      <a:gd name="connsiteX6" fmla="*/ 1143279 w 1157974"/>
                      <a:gd name="connsiteY6" fmla="*/ 1440772 h 2297432"/>
                      <a:gd name="connsiteX7" fmla="*/ 1146211 w 1157974"/>
                      <a:gd name="connsiteY7" fmla="*/ 1452247 h 2297432"/>
                      <a:gd name="connsiteX8" fmla="*/ 1146937 w 1157974"/>
                      <a:gd name="connsiteY8" fmla="*/ 1460992 h 2297432"/>
                      <a:gd name="connsiteX9" fmla="*/ 1148427 w 1157974"/>
                      <a:gd name="connsiteY9" fmla="*/ 1469231 h 2297432"/>
                      <a:gd name="connsiteX10" fmla="*/ 1148427 w 1157974"/>
                      <a:gd name="connsiteY10" fmla="*/ 1469233 h 2297432"/>
                      <a:gd name="connsiteX11" fmla="*/ 1147583 w 1157974"/>
                      <a:gd name="connsiteY11" fmla="*/ 1468778 h 2297432"/>
                      <a:gd name="connsiteX12" fmla="*/ 1157974 w 1157974"/>
                      <a:gd name="connsiteY12" fmla="*/ 1594011 h 2297432"/>
                      <a:gd name="connsiteX13" fmla="*/ 578987 w 1157974"/>
                      <a:gd name="connsiteY13" fmla="*/ 2297432 h 2297432"/>
                      <a:gd name="connsiteX14" fmla="*/ 0 w 1157974"/>
                      <a:gd name="connsiteY14" fmla="*/ 1594011 h 2297432"/>
                      <a:gd name="connsiteX15" fmla="*/ 11763 w 1157974"/>
                      <a:gd name="connsiteY15" fmla="*/ 1452247 h 2297432"/>
                      <a:gd name="connsiteX16" fmla="*/ 20167 w 1157974"/>
                      <a:gd name="connsiteY16" fmla="*/ 1419356 h 2297432"/>
                      <a:gd name="connsiteX17" fmla="*/ 43210 w 1157974"/>
                      <a:gd name="connsiteY17" fmla="*/ 1291969 h 2297432"/>
                      <a:gd name="connsiteX18" fmla="*/ 86866 w 1157974"/>
                      <a:gd name="connsiteY18" fmla="*/ 608313 h 2297432"/>
                      <a:gd name="connsiteX19" fmla="*/ 66991 w 1157974"/>
                      <a:gd name="connsiteY19" fmla="*/ 132606 h 2297432"/>
                      <a:gd name="connsiteX20" fmla="*/ 66512 w 1157974"/>
                      <a:gd name="connsiteY20" fmla="*/ 128422 h 2297432"/>
                      <a:gd name="connsiteX21" fmla="*/ 68554 w 1157974"/>
                      <a:gd name="connsiteY21" fmla="*/ 126936 h 2297432"/>
                      <a:gd name="connsiteX22" fmla="*/ 578987 w 1157974"/>
                      <a:gd name="connsiteY22" fmla="*/ 0 h 229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57974" h="2297432">
                        <a:moveTo>
                          <a:pt x="578987" y="0"/>
                        </a:moveTo>
                        <a:cubicBezTo>
                          <a:pt x="778324" y="0"/>
                          <a:pt x="958789" y="48509"/>
                          <a:pt x="1089421" y="126936"/>
                        </a:cubicBezTo>
                        <a:lnTo>
                          <a:pt x="1092937" y="129495"/>
                        </a:lnTo>
                        <a:lnTo>
                          <a:pt x="1092582" y="132606"/>
                        </a:lnTo>
                        <a:cubicBezTo>
                          <a:pt x="1079647" y="279674"/>
                          <a:pt x="1072706" y="441826"/>
                          <a:pt x="1072706" y="608313"/>
                        </a:cubicBezTo>
                        <a:cubicBezTo>
                          <a:pt x="1072706" y="858044"/>
                          <a:pt x="1088322" y="1098020"/>
                          <a:pt x="1116363" y="1291969"/>
                        </a:cubicBezTo>
                        <a:lnTo>
                          <a:pt x="1143279" y="1440772"/>
                        </a:lnTo>
                        <a:lnTo>
                          <a:pt x="1146211" y="1452247"/>
                        </a:lnTo>
                        <a:lnTo>
                          <a:pt x="1146937" y="1460992"/>
                        </a:lnTo>
                        <a:lnTo>
                          <a:pt x="1148427" y="1469231"/>
                        </a:lnTo>
                        <a:lnTo>
                          <a:pt x="1148427" y="1469233"/>
                        </a:lnTo>
                        <a:lnTo>
                          <a:pt x="1147583" y="1468778"/>
                        </a:lnTo>
                        <a:lnTo>
                          <a:pt x="1157974" y="1594011"/>
                        </a:lnTo>
                        <a:cubicBezTo>
                          <a:pt x="1157974" y="1982500"/>
                          <a:pt x="898753" y="2297432"/>
                          <a:pt x="578987" y="2297432"/>
                        </a:cubicBezTo>
                        <a:cubicBezTo>
                          <a:pt x="259221" y="2297432"/>
                          <a:pt x="0" y="1982500"/>
                          <a:pt x="0" y="1594011"/>
                        </a:cubicBezTo>
                        <a:cubicBezTo>
                          <a:pt x="0" y="1545450"/>
                          <a:pt x="4050" y="1498038"/>
                          <a:pt x="11763" y="1452247"/>
                        </a:cubicBezTo>
                        <a:lnTo>
                          <a:pt x="20167" y="1419356"/>
                        </a:lnTo>
                        <a:lnTo>
                          <a:pt x="43210" y="1291969"/>
                        </a:lnTo>
                        <a:cubicBezTo>
                          <a:pt x="71251" y="1098020"/>
                          <a:pt x="86866" y="858044"/>
                          <a:pt x="86866" y="608313"/>
                        </a:cubicBezTo>
                        <a:cubicBezTo>
                          <a:pt x="86866" y="441826"/>
                          <a:pt x="79926" y="279674"/>
                          <a:pt x="66991" y="132606"/>
                        </a:cubicBezTo>
                        <a:lnTo>
                          <a:pt x="66512" y="128422"/>
                        </a:lnTo>
                        <a:lnTo>
                          <a:pt x="68554" y="126936"/>
                        </a:lnTo>
                        <a:cubicBezTo>
                          <a:pt x="199185" y="48509"/>
                          <a:pt x="379651" y="0"/>
                          <a:pt x="57898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0853A084-8469-BB76-DC55-2FB45256A34F}"/>
                    </a:ext>
                  </a:extLst>
                </p:cNvPr>
                <p:cNvSpPr/>
                <p:nvPr/>
              </p:nvSpPr>
              <p:spPr bwMode="auto">
                <a:xfrm>
                  <a:off x="5474494" y="3590925"/>
                  <a:ext cx="677756" cy="1428804"/>
                </a:xfrm>
                <a:custGeom>
                  <a:avLst/>
                  <a:gdLst>
                    <a:gd name="connsiteX0" fmla="*/ 338877 w 677756"/>
                    <a:gd name="connsiteY0" fmla="*/ 0 h 1496995"/>
                    <a:gd name="connsiteX1" fmla="*/ 609600 w 677756"/>
                    <a:gd name="connsiteY1" fmla="*/ 49648 h 1496995"/>
                    <a:gd name="connsiteX2" fmla="*/ 628165 w 677756"/>
                    <a:gd name="connsiteY2" fmla="*/ 58844 h 1496995"/>
                    <a:gd name="connsiteX3" fmla="*/ 620570 w 677756"/>
                    <a:gd name="connsiteY3" fmla="*/ 199501 h 1496995"/>
                    <a:gd name="connsiteX4" fmla="*/ 617697 w 677756"/>
                    <a:gd name="connsiteY4" fmla="*/ 363931 h 1496995"/>
                    <a:gd name="connsiteX5" fmla="*/ 642351 w 677756"/>
                    <a:gd name="connsiteY5" fmla="*/ 822507 h 1496995"/>
                    <a:gd name="connsiteX6" fmla="*/ 657551 w 677756"/>
                    <a:gd name="connsiteY6" fmla="*/ 922319 h 1496995"/>
                    <a:gd name="connsiteX7" fmla="*/ 659207 w 677756"/>
                    <a:gd name="connsiteY7" fmla="*/ 930016 h 1496995"/>
                    <a:gd name="connsiteX8" fmla="*/ 659617 w 677756"/>
                    <a:gd name="connsiteY8" fmla="*/ 935882 h 1496995"/>
                    <a:gd name="connsiteX9" fmla="*/ 660459 w 677756"/>
                    <a:gd name="connsiteY9" fmla="*/ 941409 h 1496995"/>
                    <a:gd name="connsiteX10" fmla="*/ 660459 w 677756"/>
                    <a:gd name="connsiteY10" fmla="*/ 941410 h 1496995"/>
                    <a:gd name="connsiteX11" fmla="*/ 659982 w 677756"/>
                    <a:gd name="connsiteY11" fmla="*/ 941105 h 1496995"/>
                    <a:gd name="connsiteX12" fmla="*/ 677756 w 677756"/>
                    <a:gd name="connsiteY12" fmla="*/ 1027488 h 1496995"/>
                    <a:gd name="connsiteX13" fmla="*/ 338878 w 677756"/>
                    <a:gd name="connsiteY13" fmla="*/ 1496941 h 1496995"/>
                    <a:gd name="connsiteX14" fmla="*/ 0 w 677756"/>
                    <a:gd name="connsiteY14" fmla="*/ 1046538 h 1496995"/>
                    <a:gd name="connsiteX15" fmla="*/ 18549 w 677756"/>
                    <a:gd name="connsiteY15" fmla="*/ 930016 h 1496995"/>
                    <a:gd name="connsiteX16" fmla="*/ 23295 w 677756"/>
                    <a:gd name="connsiteY16" fmla="*/ 907954 h 1496995"/>
                    <a:gd name="connsiteX17" fmla="*/ 36308 w 677756"/>
                    <a:gd name="connsiteY17" fmla="*/ 822507 h 1496995"/>
                    <a:gd name="connsiteX18" fmla="*/ 60962 w 677756"/>
                    <a:gd name="connsiteY18" fmla="*/ 363931 h 1496995"/>
                    <a:gd name="connsiteX19" fmla="*/ 58090 w 677756"/>
                    <a:gd name="connsiteY19" fmla="*/ 199501 h 1496995"/>
                    <a:gd name="connsiteX20" fmla="*/ 50471 w 677756"/>
                    <a:gd name="connsiteY20" fmla="*/ 58408 h 1496995"/>
                    <a:gd name="connsiteX21" fmla="*/ 68154 w 677756"/>
                    <a:gd name="connsiteY21" fmla="*/ 49648 h 1496995"/>
                    <a:gd name="connsiteX22" fmla="*/ 338877 w 677756"/>
                    <a:gd name="connsiteY22" fmla="*/ 0 h 1496995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367452 w 677756"/>
                    <a:gd name="connsiteY22" fmla="*/ 0 h 1830370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458892 w 677756"/>
                    <a:gd name="connsiteY22" fmla="*/ 91440 h 1830370"/>
                    <a:gd name="connsiteX0" fmla="*/ 609600 w 677756"/>
                    <a:gd name="connsiteY0" fmla="*/ 306711 h 1754058"/>
                    <a:gd name="connsiteX1" fmla="*/ 628165 w 677756"/>
                    <a:gd name="connsiteY1" fmla="*/ 315907 h 1754058"/>
                    <a:gd name="connsiteX2" fmla="*/ 620570 w 677756"/>
                    <a:gd name="connsiteY2" fmla="*/ 456564 h 1754058"/>
                    <a:gd name="connsiteX3" fmla="*/ 617697 w 677756"/>
                    <a:gd name="connsiteY3" fmla="*/ 620994 h 1754058"/>
                    <a:gd name="connsiteX4" fmla="*/ 642351 w 677756"/>
                    <a:gd name="connsiteY4" fmla="*/ 1079570 h 1754058"/>
                    <a:gd name="connsiteX5" fmla="*/ 657551 w 677756"/>
                    <a:gd name="connsiteY5" fmla="*/ 1179382 h 1754058"/>
                    <a:gd name="connsiteX6" fmla="*/ 659207 w 677756"/>
                    <a:gd name="connsiteY6" fmla="*/ 1187079 h 1754058"/>
                    <a:gd name="connsiteX7" fmla="*/ 659617 w 677756"/>
                    <a:gd name="connsiteY7" fmla="*/ 1192945 h 1754058"/>
                    <a:gd name="connsiteX8" fmla="*/ 660459 w 677756"/>
                    <a:gd name="connsiteY8" fmla="*/ 1198472 h 1754058"/>
                    <a:gd name="connsiteX9" fmla="*/ 660459 w 677756"/>
                    <a:gd name="connsiteY9" fmla="*/ 1198473 h 1754058"/>
                    <a:gd name="connsiteX10" fmla="*/ 659982 w 677756"/>
                    <a:gd name="connsiteY10" fmla="*/ 1198168 h 1754058"/>
                    <a:gd name="connsiteX11" fmla="*/ 677756 w 677756"/>
                    <a:gd name="connsiteY11" fmla="*/ 1284551 h 1754058"/>
                    <a:gd name="connsiteX12" fmla="*/ 338878 w 677756"/>
                    <a:gd name="connsiteY12" fmla="*/ 1754004 h 1754058"/>
                    <a:gd name="connsiteX13" fmla="*/ 0 w 677756"/>
                    <a:gd name="connsiteY13" fmla="*/ 1303601 h 1754058"/>
                    <a:gd name="connsiteX14" fmla="*/ 18549 w 677756"/>
                    <a:gd name="connsiteY14" fmla="*/ 1187079 h 1754058"/>
                    <a:gd name="connsiteX15" fmla="*/ 23295 w 677756"/>
                    <a:gd name="connsiteY15" fmla="*/ 1165017 h 1754058"/>
                    <a:gd name="connsiteX16" fmla="*/ 36308 w 677756"/>
                    <a:gd name="connsiteY16" fmla="*/ 1079570 h 1754058"/>
                    <a:gd name="connsiteX17" fmla="*/ 60962 w 677756"/>
                    <a:gd name="connsiteY17" fmla="*/ 620994 h 1754058"/>
                    <a:gd name="connsiteX18" fmla="*/ 58090 w 677756"/>
                    <a:gd name="connsiteY18" fmla="*/ 456564 h 1754058"/>
                    <a:gd name="connsiteX19" fmla="*/ 50471 w 677756"/>
                    <a:gd name="connsiteY19" fmla="*/ 315471 h 1754058"/>
                    <a:gd name="connsiteX20" fmla="*/ 68154 w 677756"/>
                    <a:gd name="connsiteY20" fmla="*/ 306711 h 1754058"/>
                    <a:gd name="connsiteX21" fmla="*/ 458892 w 677756"/>
                    <a:gd name="connsiteY21" fmla="*/ 15128 h 1754058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20" fmla="*/ 68154 w 677756"/>
                    <a:gd name="connsiteY20" fmla="*/ 0 h 1447347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0" fmla="*/ 628165 w 677756"/>
                    <a:gd name="connsiteY0" fmla="*/ 436 h 1438587"/>
                    <a:gd name="connsiteX1" fmla="*/ 620570 w 677756"/>
                    <a:gd name="connsiteY1" fmla="*/ 141093 h 1438587"/>
                    <a:gd name="connsiteX2" fmla="*/ 617697 w 677756"/>
                    <a:gd name="connsiteY2" fmla="*/ 305523 h 1438587"/>
                    <a:gd name="connsiteX3" fmla="*/ 642351 w 677756"/>
                    <a:gd name="connsiteY3" fmla="*/ 764099 h 1438587"/>
                    <a:gd name="connsiteX4" fmla="*/ 657551 w 677756"/>
                    <a:gd name="connsiteY4" fmla="*/ 863911 h 1438587"/>
                    <a:gd name="connsiteX5" fmla="*/ 659207 w 677756"/>
                    <a:gd name="connsiteY5" fmla="*/ 871608 h 1438587"/>
                    <a:gd name="connsiteX6" fmla="*/ 659617 w 677756"/>
                    <a:gd name="connsiteY6" fmla="*/ 877474 h 1438587"/>
                    <a:gd name="connsiteX7" fmla="*/ 660459 w 677756"/>
                    <a:gd name="connsiteY7" fmla="*/ 883001 h 1438587"/>
                    <a:gd name="connsiteX8" fmla="*/ 660459 w 677756"/>
                    <a:gd name="connsiteY8" fmla="*/ 883002 h 1438587"/>
                    <a:gd name="connsiteX9" fmla="*/ 659982 w 677756"/>
                    <a:gd name="connsiteY9" fmla="*/ 882697 h 1438587"/>
                    <a:gd name="connsiteX10" fmla="*/ 677756 w 677756"/>
                    <a:gd name="connsiteY10" fmla="*/ 969080 h 1438587"/>
                    <a:gd name="connsiteX11" fmla="*/ 338878 w 677756"/>
                    <a:gd name="connsiteY11" fmla="*/ 1438533 h 1438587"/>
                    <a:gd name="connsiteX12" fmla="*/ 0 w 677756"/>
                    <a:gd name="connsiteY12" fmla="*/ 988130 h 1438587"/>
                    <a:gd name="connsiteX13" fmla="*/ 18549 w 677756"/>
                    <a:gd name="connsiteY13" fmla="*/ 871608 h 1438587"/>
                    <a:gd name="connsiteX14" fmla="*/ 23295 w 677756"/>
                    <a:gd name="connsiteY14" fmla="*/ 849546 h 1438587"/>
                    <a:gd name="connsiteX15" fmla="*/ 36308 w 677756"/>
                    <a:gd name="connsiteY15" fmla="*/ 764099 h 1438587"/>
                    <a:gd name="connsiteX16" fmla="*/ 60962 w 677756"/>
                    <a:gd name="connsiteY16" fmla="*/ 305523 h 1438587"/>
                    <a:gd name="connsiteX17" fmla="*/ 58090 w 677756"/>
                    <a:gd name="connsiteY17" fmla="*/ 141093 h 1438587"/>
                    <a:gd name="connsiteX18" fmla="*/ 50471 w 677756"/>
                    <a:gd name="connsiteY18" fmla="*/ 0 h 143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7756" h="1438587">
                      <a:moveTo>
                        <a:pt x="628165" y="436"/>
                      </a:moveTo>
                      <a:lnTo>
                        <a:pt x="620570" y="141093"/>
                      </a:lnTo>
                      <a:cubicBezTo>
                        <a:pt x="618677" y="194576"/>
                        <a:pt x="617697" y="249686"/>
                        <a:pt x="617697" y="305523"/>
                      </a:cubicBezTo>
                      <a:cubicBezTo>
                        <a:pt x="617697" y="473035"/>
                        <a:pt x="626515" y="634004"/>
                        <a:pt x="642351" y="764099"/>
                      </a:cubicBezTo>
                      <a:lnTo>
                        <a:pt x="657551" y="863911"/>
                      </a:lnTo>
                      <a:lnTo>
                        <a:pt x="659207" y="871608"/>
                      </a:lnTo>
                      <a:cubicBezTo>
                        <a:pt x="659344" y="873563"/>
                        <a:pt x="659480" y="875519"/>
                        <a:pt x="659617" y="877474"/>
                      </a:cubicBezTo>
                      <a:lnTo>
                        <a:pt x="660459" y="883001"/>
                      </a:lnTo>
                      <a:lnTo>
                        <a:pt x="660459" y="883002"/>
                      </a:lnTo>
                      <a:lnTo>
                        <a:pt x="659982" y="882697"/>
                      </a:lnTo>
                      <a:lnTo>
                        <a:pt x="677756" y="969080"/>
                      </a:lnTo>
                      <a:cubicBezTo>
                        <a:pt x="677756" y="1229667"/>
                        <a:pt x="528037" y="1442502"/>
                        <a:pt x="338878" y="1438533"/>
                      </a:cubicBezTo>
                      <a:cubicBezTo>
                        <a:pt x="149719" y="1434564"/>
                        <a:pt x="0" y="1248716"/>
                        <a:pt x="0" y="988130"/>
                      </a:cubicBezTo>
                      <a:cubicBezTo>
                        <a:pt x="0" y="955557"/>
                        <a:pt x="14194" y="902324"/>
                        <a:pt x="18549" y="871608"/>
                      </a:cubicBezTo>
                      <a:lnTo>
                        <a:pt x="23295" y="849546"/>
                      </a:lnTo>
                      <a:lnTo>
                        <a:pt x="36308" y="764099"/>
                      </a:lnTo>
                      <a:cubicBezTo>
                        <a:pt x="52144" y="634004"/>
                        <a:pt x="60962" y="473035"/>
                        <a:pt x="60962" y="305523"/>
                      </a:cubicBezTo>
                      <a:cubicBezTo>
                        <a:pt x="60962" y="249686"/>
                        <a:pt x="59983" y="194576"/>
                        <a:pt x="58090" y="141093"/>
                      </a:cubicBezTo>
                      <a:lnTo>
                        <a:pt x="50471" y="0"/>
                      </a:lnTo>
                    </a:path>
                  </a:pathLst>
                </a:custGeom>
                <a:noFill/>
                <a:ln w="12700" cap="rnd">
                  <a:solidFill>
                    <a:srgbClr val="663300"/>
                  </a:solidFill>
                  <a:prstDash val="sysDash"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92149EEB-F80D-09BE-78A4-F5E9F173C04F}"/>
                    </a:ext>
                  </a:extLst>
                </p:cNvPr>
                <p:cNvSpPr/>
                <p:nvPr/>
              </p:nvSpPr>
              <p:spPr bwMode="auto">
                <a:xfrm>
                  <a:off x="5329168" y="3522736"/>
                  <a:ext cx="968407" cy="58140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13F60C2C-5F8B-A334-422F-ECB5108C2073}"/>
                  </a:ext>
                </a:extLst>
              </p:cNvPr>
              <p:cNvGrpSpPr/>
              <p:nvPr/>
            </p:nvGrpSpPr>
            <p:grpSpPr>
              <a:xfrm>
                <a:off x="5347994" y="3726084"/>
                <a:ext cx="834326" cy="2117297"/>
                <a:chOff x="5258600" y="2247722"/>
                <a:chExt cx="1109675" cy="2816060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B13F1ADC-3A5D-4E20-04A3-880AAA77DF84}"/>
                    </a:ext>
                  </a:extLst>
                </p:cNvPr>
                <p:cNvGrpSpPr/>
                <p:nvPr/>
              </p:nvGrpSpPr>
              <p:grpSpPr>
                <a:xfrm>
                  <a:off x="5258600" y="2247722"/>
                  <a:ext cx="1109675" cy="2816060"/>
                  <a:chOff x="6328246" y="1294818"/>
                  <a:chExt cx="1654330" cy="4198250"/>
                </a:xfrm>
              </p:grpSpPr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152678C9-3EF2-ECD7-02E1-1AF32C538B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28246" y="1294818"/>
                    <a:ext cx="1654330" cy="2833505"/>
                  </a:xfrm>
                  <a:custGeom>
                    <a:avLst/>
                    <a:gdLst>
                      <a:gd name="connsiteX0" fmla="*/ 827067 w 1654330"/>
                      <a:gd name="connsiteY0" fmla="*/ 0 h 2833505"/>
                      <a:gd name="connsiteX1" fmla="*/ 1262704 w 1654330"/>
                      <a:gd name="connsiteY1" fmla="*/ 153613 h 2833505"/>
                      <a:gd name="connsiteX2" fmla="*/ 1282499 w 1654330"/>
                      <a:gd name="connsiteY2" fmla="*/ 187536 h 2833505"/>
                      <a:gd name="connsiteX3" fmla="*/ 1312988 w 1654330"/>
                      <a:gd name="connsiteY3" fmla="*/ 228533 h 2833505"/>
                      <a:gd name="connsiteX4" fmla="*/ 1589502 w 1654330"/>
                      <a:gd name="connsiteY4" fmla="*/ 1283288 h 2833505"/>
                      <a:gd name="connsiteX5" fmla="*/ 1602381 w 1654330"/>
                      <a:gd name="connsiteY5" fmla="*/ 2446150 h 2833505"/>
                      <a:gd name="connsiteX6" fmla="*/ 1595727 w 1654330"/>
                      <a:gd name="connsiteY6" fmla="*/ 2451638 h 2833505"/>
                      <a:gd name="connsiteX7" fmla="*/ 1593538 w 1654330"/>
                      <a:gd name="connsiteY7" fmla="*/ 2457318 h 2833505"/>
                      <a:gd name="connsiteX8" fmla="*/ 827067 w 1654330"/>
                      <a:gd name="connsiteY8" fmla="*/ 2833505 h 2833505"/>
                      <a:gd name="connsiteX9" fmla="*/ 60596 w 1654330"/>
                      <a:gd name="connsiteY9" fmla="*/ 2457318 h 2833505"/>
                      <a:gd name="connsiteX10" fmla="*/ 58316 w 1654330"/>
                      <a:gd name="connsiteY10" fmla="*/ 2451403 h 2833505"/>
                      <a:gd name="connsiteX11" fmla="*/ 51949 w 1654330"/>
                      <a:gd name="connsiteY11" fmla="*/ 2446151 h 2833505"/>
                      <a:gd name="connsiteX12" fmla="*/ 64828 w 1654330"/>
                      <a:gd name="connsiteY12" fmla="*/ 1283289 h 2833505"/>
                      <a:gd name="connsiteX13" fmla="*/ 341342 w 1654330"/>
                      <a:gd name="connsiteY13" fmla="*/ 228534 h 2833505"/>
                      <a:gd name="connsiteX14" fmla="*/ 370919 w 1654330"/>
                      <a:gd name="connsiteY14" fmla="*/ 188764 h 2833505"/>
                      <a:gd name="connsiteX15" fmla="*/ 391431 w 1654330"/>
                      <a:gd name="connsiteY15" fmla="*/ 153613 h 2833505"/>
                      <a:gd name="connsiteX16" fmla="*/ 827067 w 1654330"/>
                      <a:gd name="connsiteY16" fmla="*/ 0 h 28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54330" h="2833505">
                        <a:moveTo>
                          <a:pt x="827067" y="0"/>
                        </a:moveTo>
                        <a:cubicBezTo>
                          <a:pt x="1022904" y="0"/>
                          <a:pt x="1190930" y="63341"/>
                          <a:pt x="1262704" y="153613"/>
                        </a:cubicBezTo>
                        <a:lnTo>
                          <a:pt x="1282499" y="187536"/>
                        </a:lnTo>
                        <a:lnTo>
                          <a:pt x="1312988" y="228533"/>
                        </a:lnTo>
                        <a:cubicBezTo>
                          <a:pt x="1408696" y="394924"/>
                          <a:pt x="1518508" y="801281"/>
                          <a:pt x="1589502" y="1283288"/>
                        </a:cubicBezTo>
                        <a:cubicBezTo>
                          <a:pt x="1672328" y="1845630"/>
                          <a:pt x="1674877" y="2324610"/>
                          <a:pt x="1602381" y="2446150"/>
                        </a:cubicBezTo>
                        <a:lnTo>
                          <a:pt x="1595727" y="2451638"/>
                        </a:lnTo>
                        <a:lnTo>
                          <a:pt x="1593538" y="2457318"/>
                        </a:lnTo>
                        <a:cubicBezTo>
                          <a:pt x="1491926" y="2675262"/>
                          <a:pt x="1187197" y="2833505"/>
                          <a:pt x="827067" y="2833505"/>
                        </a:cubicBezTo>
                        <a:cubicBezTo>
                          <a:pt x="466937" y="2833505"/>
                          <a:pt x="162208" y="2675262"/>
                          <a:pt x="60596" y="2457318"/>
                        </a:cubicBezTo>
                        <a:lnTo>
                          <a:pt x="58316" y="2451403"/>
                        </a:lnTo>
                        <a:lnTo>
                          <a:pt x="51949" y="2446151"/>
                        </a:lnTo>
                        <a:cubicBezTo>
                          <a:pt x="-20547" y="2324611"/>
                          <a:pt x="-17998" y="1845631"/>
                          <a:pt x="64828" y="1283289"/>
                        </a:cubicBezTo>
                        <a:cubicBezTo>
                          <a:pt x="135823" y="801282"/>
                          <a:pt x="245634" y="394925"/>
                          <a:pt x="341342" y="228534"/>
                        </a:cubicBezTo>
                        <a:lnTo>
                          <a:pt x="370919" y="188764"/>
                        </a:lnTo>
                        <a:lnTo>
                          <a:pt x="391431" y="153613"/>
                        </a:lnTo>
                        <a:cubicBezTo>
                          <a:pt x="463204" y="63341"/>
                          <a:pt x="631231" y="0"/>
                          <a:pt x="82706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楕円 86">
                    <a:extLst>
                      <a:ext uri="{FF2B5EF4-FFF2-40B4-BE49-F238E27FC236}">
                        <a16:creationId xmlns:a16="http://schemas.microsoft.com/office/drawing/2014/main" id="{EF8F60A8-FBBA-4E9C-8BD2-6ECF58F715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33451" y="3195637"/>
                    <a:ext cx="1443724" cy="866775"/>
                  </a:xfrm>
                  <a:prstGeom prst="ellipse">
                    <a:avLst/>
                  </a:prstGeom>
                  <a:solidFill>
                    <a:srgbClr val="3333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6A721D9E-394B-B637-ED73-2254D78E99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76326" y="3195636"/>
                    <a:ext cx="1157974" cy="2297432"/>
                  </a:xfrm>
                  <a:custGeom>
                    <a:avLst/>
                    <a:gdLst>
                      <a:gd name="connsiteX0" fmla="*/ 578987 w 1157974"/>
                      <a:gd name="connsiteY0" fmla="*/ 0 h 2297432"/>
                      <a:gd name="connsiteX1" fmla="*/ 1089421 w 1157974"/>
                      <a:gd name="connsiteY1" fmla="*/ 126936 h 2297432"/>
                      <a:gd name="connsiteX2" fmla="*/ 1092937 w 1157974"/>
                      <a:gd name="connsiteY2" fmla="*/ 129495 h 2297432"/>
                      <a:gd name="connsiteX3" fmla="*/ 1092582 w 1157974"/>
                      <a:gd name="connsiteY3" fmla="*/ 132606 h 2297432"/>
                      <a:gd name="connsiteX4" fmla="*/ 1072706 w 1157974"/>
                      <a:gd name="connsiteY4" fmla="*/ 608313 h 2297432"/>
                      <a:gd name="connsiteX5" fmla="*/ 1116363 w 1157974"/>
                      <a:gd name="connsiteY5" fmla="*/ 1291969 h 2297432"/>
                      <a:gd name="connsiteX6" fmla="*/ 1143279 w 1157974"/>
                      <a:gd name="connsiteY6" fmla="*/ 1440772 h 2297432"/>
                      <a:gd name="connsiteX7" fmla="*/ 1146211 w 1157974"/>
                      <a:gd name="connsiteY7" fmla="*/ 1452247 h 2297432"/>
                      <a:gd name="connsiteX8" fmla="*/ 1146937 w 1157974"/>
                      <a:gd name="connsiteY8" fmla="*/ 1460992 h 2297432"/>
                      <a:gd name="connsiteX9" fmla="*/ 1148427 w 1157974"/>
                      <a:gd name="connsiteY9" fmla="*/ 1469231 h 2297432"/>
                      <a:gd name="connsiteX10" fmla="*/ 1148427 w 1157974"/>
                      <a:gd name="connsiteY10" fmla="*/ 1469233 h 2297432"/>
                      <a:gd name="connsiteX11" fmla="*/ 1147583 w 1157974"/>
                      <a:gd name="connsiteY11" fmla="*/ 1468778 h 2297432"/>
                      <a:gd name="connsiteX12" fmla="*/ 1157974 w 1157974"/>
                      <a:gd name="connsiteY12" fmla="*/ 1594011 h 2297432"/>
                      <a:gd name="connsiteX13" fmla="*/ 578987 w 1157974"/>
                      <a:gd name="connsiteY13" fmla="*/ 2297432 h 2297432"/>
                      <a:gd name="connsiteX14" fmla="*/ 0 w 1157974"/>
                      <a:gd name="connsiteY14" fmla="*/ 1594011 h 2297432"/>
                      <a:gd name="connsiteX15" fmla="*/ 11763 w 1157974"/>
                      <a:gd name="connsiteY15" fmla="*/ 1452247 h 2297432"/>
                      <a:gd name="connsiteX16" fmla="*/ 20167 w 1157974"/>
                      <a:gd name="connsiteY16" fmla="*/ 1419356 h 2297432"/>
                      <a:gd name="connsiteX17" fmla="*/ 43210 w 1157974"/>
                      <a:gd name="connsiteY17" fmla="*/ 1291969 h 2297432"/>
                      <a:gd name="connsiteX18" fmla="*/ 86866 w 1157974"/>
                      <a:gd name="connsiteY18" fmla="*/ 608313 h 2297432"/>
                      <a:gd name="connsiteX19" fmla="*/ 66991 w 1157974"/>
                      <a:gd name="connsiteY19" fmla="*/ 132606 h 2297432"/>
                      <a:gd name="connsiteX20" fmla="*/ 66512 w 1157974"/>
                      <a:gd name="connsiteY20" fmla="*/ 128422 h 2297432"/>
                      <a:gd name="connsiteX21" fmla="*/ 68554 w 1157974"/>
                      <a:gd name="connsiteY21" fmla="*/ 126936 h 2297432"/>
                      <a:gd name="connsiteX22" fmla="*/ 578987 w 1157974"/>
                      <a:gd name="connsiteY22" fmla="*/ 0 h 229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57974" h="2297432">
                        <a:moveTo>
                          <a:pt x="578987" y="0"/>
                        </a:moveTo>
                        <a:cubicBezTo>
                          <a:pt x="778324" y="0"/>
                          <a:pt x="958789" y="48509"/>
                          <a:pt x="1089421" y="126936"/>
                        </a:cubicBezTo>
                        <a:lnTo>
                          <a:pt x="1092937" y="129495"/>
                        </a:lnTo>
                        <a:lnTo>
                          <a:pt x="1092582" y="132606"/>
                        </a:lnTo>
                        <a:cubicBezTo>
                          <a:pt x="1079647" y="279674"/>
                          <a:pt x="1072706" y="441826"/>
                          <a:pt x="1072706" y="608313"/>
                        </a:cubicBezTo>
                        <a:cubicBezTo>
                          <a:pt x="1072706" y="858044"/>
                          <a:pt x="1088322" y="1098020"/>
                          <a:pt x="1116363" y="1291969"/>
                        </a:cubicBezTo>
                        <a:lnTo>
                          <a:pt x="1143279" y="1440772"/>
                        </a:lnTo>
                        <a:lnTo>
                          <a:pt x="1146211" y="1452247"/>
                        </a:lnTo>
                        <a:lnTo>
                          <a:pt x="1146937" y="1460992"/>
                        </a:lnTo>
                        <a:lnTo>
                          <a:pt x="1148427" y="1469231"/>
                        </a:lnTo>
                        <a:lnTo>
                          <a:pt x="1148427" y="1469233"/>
                        </a:lnTo>
                        <a:lnTo>
                          <a:pt x="1147583" y="1468778"/>
                        </a:lnTo>
                        <a:lnTo>
                          <a:pt x="1157974" y="1594011"/>
                        </a:lnTo>
                        <a:cubicBezTo>
                          <a:pt x="1157974" y="1982500"/>
                          <a:pt x="898753" y="2297432"/>
                          <a:pt x="578987" y="2297432"/>
                        </a:cubicBezTo>
                        <a:cubicBezTo>
                          <a:pt x="259221" y="2297432"/>
                          <a:pt x="0" y="1982500"/>
                          <a:pt x="0" y="1594011"/>
                        </a:cubicBezTo>
                        <a:cubicBezTo>
                          <a:pt x="0" y="1545450"/>
                          <a:pt x="4050" y="1498038"/>
                          <a:pt x="11763" y="1452247"/>
                        </a:cubicBezTo>
                        <a:lnTo>
                          <a:pt x="20167" y="1419356"/>
                        </a:lnTo>
                        <a:lnTo>
                          <a:pt x="43210" y="1291969"/>
                        </a:lnTo>
                        <a:cubicBezTo>
                          <a:pt x="71251" y="1098020"/>
                          <a:pt x="86866" y="858044"/>
                          <a:pt x="86866" y="608313"/>
                        </a:cubicBezTo>
                        <a:cubicBezTo>
                          <a:pt x="86866" y="441826"/>
                          <a:pt x="79926" y="279674"/>
                          <a:pt x="66991" y="132606"/>
                        </a:cubicBezTo>
                        <a:lnTo>
                          <a:pt x="66512" y="128422"/>
                        </a:lnTo>
                        <a:lnTo>
                          <a:pt x="68554" y="126936"/>
                        </a:lnTo>
                        <a:cubicBezTo>
                          <a:pt x="199185" y="48509"/>
                          <a:pt x="379651" y="0"/>
                          <a:pt x="57898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6E6FACD7-7F44-3636-AC79-AC391EC57A62}"/>
                    </a:ext>
                  </a:extLst>
                </p:cNvPr>
                <p:cNvSpPr/>
                <p:nvPr/>
              </p:nvSpPr>
              <p:spPr bwMode="auto">
                <a:xfrm>
                  <a:off x="5474494" y="3590925"/>
                  <a:ext cx="677756" cy="1428804"/>
                </a:xfrm>
                <a:custGeom>
                  <a:avLst/>
                  <a:gdLst>
                    <a:gd name="connsiteX0" fmla="*/ 338877 w 677756"/>
                    <a:gd name="connsiteY0" fmla="*/ 0 h 1496995"/>
                    <a:gd name="connsiteX1" fmla="*/ 609600 w 677756"/>
                    <a:gd name="connsiteY1" fmla="*/ 49648 h 1496995"/>
                    <a:gd name="connsiteX2" fmla="*/ 628165 w 677756"/>
                    <a:gd name="connsiteY2" fmla="*/ 58844 h 1496995"/>
                    <a:gd name="connsiteX3" fmla="*/ 620570 w 677756"/>
                    <a:gd name="connsiteY3" fmla="*/ 199501 h 1496995"/>
                    <a:gd name="connsiteX4" fmla="*/ 617697 w 677756"/>
                    <a:gd name="connsiteY4" fmla="*/ 363931 h 1496995"/>
                    <a:gd name="connsiteX5" fmla="*/ 642351 w 677756"/>
                    <a:gd name="connsiteY5" fmla="*/ 822507 h 1496995"/>
                    <a:gd name="connsiteX6" fmla="*/ 657551 w 677756"/>
                    <a:gd name="connsiteY6" fmla="*/ 922319 h 1496995"/>
                    <a:gd name="connsiteX7" fmla="*/ 659207 w 677756"/>
                    <a:gd name="connsiteY7" fmla="*/ 930016 h 1496995"/>
                    <a:gd name="connsiteX8" fmla="*/ 659617 w 677756"/>
                    <a:gd name="connsiteY8" fmla="*/ 935882 h 1496995"/>
                    <a:gd name="connsiteX9" fmla="*/ 660459 w 677756"/>
                    <a:gd name="connsiteY9" fmla="*/ 941409 h 1496995"/>
                    <a:gd name="connsiteX10" fmla="*/ 660459 w 677756"/>
                    <a:gd name="connsiteY10" fmla="*/ 941410 h 1496995"/>
                    <a:gd name="connsiteX11" fmla="*/ 659982 w 677756"/>
                    <a:gd name="connsiteY11" fmla="*/ 941105 h 1496995"/>
                    <a:gd name="connsiteX12" fmla="*/ 677756 w 677756"/>
                    <a:gd name="connsiteY12" fmla="*/ 1027488 h 1496995"/>
                    <a:gd name="connsiteX13" fmla="*/ 338878 w 677756"/>
                    <a:gd name="connsiteY13" fmla="*/ 1496941 h 1496995"/>
                    <a:gd name="connsiteX14" fmla="*/ 0 w 677756"/>
                    <a:gd name="connsiteY14" fmla="*/ 1046538 h 1496995"/>
                    <a:gd name="connsiteX15" fmla="*/ 18549 w 677756"/>
                    <a:gd name="connsiteY15" fmla="*/ 930016 h 1496995"/>
                    <a:gd name="connsiteX16" fmla="*/ 23295 w 677756"/>
                    <a:gd name="connsiteY16" fmla="*/ 907954 h 1496995"/>
                    <a:gd name="connsiteX17" fmla="*/ 36308 w 677756"/>
                    <a:gd name="connsiteY17" fmla="*/ 822507 h 1496995"/>
                    <a:gd name="connsiteX18" fmla="*/ 60962 w 677756"/>
                    <a:gd name="connsiteY18" fmla="*/ 363931 h 1496995"/>
                    <a:gd name="connsiteX19" fmla="*/ 58090 w 677756"/>
                    <a:gd name="connsiteY19" fmla="*/ 199501 h 1496995"/>
                    <a:gd name="connsiteX20" fmla="*/ 50471 w 677756"/>
                    <a:gd name="connsiteY20" fmla="*/ 58408 h 1496995"/>
                    <a:gd name="connsiteX21" fmla="*/ 68154 w 677756"/>
                    <a:gd name="connsiteY21" fmla="*/ 49648 h 1496995"/>
                    <a:gd name="connsiteX22" fmla="*/ 338877 w 677756"/>
                    <a:gd name="connsiteY22" fmla="*/ 0 h 1496995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367452 w 677756"/>
                    <a:gd name="connsiteY22" fmla="*/ 0 h 1830370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458892 w 677756"/>
                    <a:gd name="connsiteY22" fmla="*/ 91440 h 1830370"/>
                    <a:gd name="connsiteX0" fmla="*/ 609600 w 677756"/>
                    <a:gd name="connsiteY0" fmla="*/ 306711 h 1754058"/>
                    <a:gd name="connsiteX1" fmla="*/ 628165 w 677756"/>
                    <a:gd name="connsiteY1" fmla="*/ 315907 h 1754058"/>
                    <a:gd name="connsiteX2" fmla="*/ 620570 w 677756"/>
                    <a:gd name="connsiteY2" fmla="*/ 456564 h 1754058"/>
                    <a:gd name="connsiteX3" fmla="*/ 617697 w 677756"/>
                    <a:gd name="connsiteY3" fmla="*/ 620994 h 1754058"/>
                    <a:gd name="connsiteX4" fmla="*/ 642351 w 677756"/>
                    <a:gd name="connsiteY4" fmla="*/ 1079570 h 1754058"/>
                    <a:gd name="connsiteX5" fmla="*/ 657551 w 677756"/>
                    <a:gd name="connsiteY5" fmla="*/ 1179382 h 1754058"/>
                    <a:gd name="connsiteX6" fmla="*/ 659207 w 677756"/>
                    <a:gd name="connsiteY6" fmla="*/ 1187079 h 1754058"/>
                    <a:gd name="connsiteX7" fmla="*/ 659617 w 677756"/>
                    <a:gd name="connsiteY7" fmla="*/ 1192945 h 1754058"/>
                    <a:gd name="connsiteX8" fmla="*/ 660459 w 677756"/>
                    <a:gd name="connsiteY8" fmla="*/ 1198472 h 1754058"/>
                    <a:gd name="connsiteX9" fmla="*/ 660459 w 677756"/>
                    <a:gd name="connsiteY9" fmla="*/ 1198473 h 1754058"/>
                    <a:gd name="connsiteX10" fmla="*/ 659982 w 677756"/>
                    <a:gd name="connsiteY10" fmla="*/ 1198168 h 1754058"/>
                    <a:gd name="connsiteX11" fmla="*/ 677756 w 677756"/>
                    <a:gd name="connsiteY11" fmla="*/ 1284551 h 1754058"/>
                    <a:gd name="connsiteX12" fmla="*/ 338878 w 677756"/>
                    <a:gd name="connsiteY12" fmla="*/ 1754004 h 1754058"/>
                    <a:gd name="connsiteX13" fmla="*/ 0 w 677756"/>
                    <a:gd name="connsiteY13" fmla="*/ 1303601 h 1754058"/>
                    <a:gd name="connsiteX14" fmla="*/ 18549 w 677756"/>
                    <a:gd name="connsiteY14" fmla="*/ 1187079 h 1754058"/>
                    <a:gd name="connsiteX15" fmla="*/ 23295 w 677756"/>
                    <a:gd name="connsiteY15" fmla="*/ 1165017 h 1754058"/>
                    <a:gd name="connsiteX16" fmla="*/ 36308 w 677756"/>
                    <a:gd name="connsiteY16" fmla="*/ 1079570 h 1754058"/>
                    <a:gd name="connsiteX17" fmla="*/ 60962 w 677756"/>
                    <a:gd name="connsiteY17" fmla="*/ 620994 h 1754058"/>
                    <a:gd name="connsiteX18" fmla="*/ 58090 w 677756"/>
                    <a:gd name="connsiteY18" fmla="*/ 456564 h 1754058"/>
                    <a:gd name="connsiteX19" fmla="*/ 50471 w 677756"/>
                    <a:gd name="connsiteY19" fmla="*/ 315471 h 1754058"/>
                    <a:gd name="connsiteX20" fmla="*/ 68154 w 677756"/>
                    <a:gd name="connsiteY20" fmla="*/ 306711 h 1754058"/>
                    <a:gd name="connsiteX21" fmla="*/ 458892 w 677756"/>
                    <a:gd name="connsiteY21" fmla="*/ 15128 h 1754058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20" fmla="*/ 68154 w 677756"/>
                    <a:gd name="connsiteY20" fmla="*/ 0 h 1447347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0" fmla="*/ 628165 w 677756"/>
                    <a:gd name="connsiteY0" fmla="*/ 436 h 1438587"/>
                    <a:gd name="connsiteX1" fmla="*/ 620570 w 677756"/>
                    <a:gd name="connsiteY1" fmla="*/ 141093 h 1438587"/>
                    <a:gd name="connsiteX2" fmla="*/ 617697 w 677756"/>
                    <a:gd name="connsiteY2" fmla="*/ 305523 h 1438587"/>
                    <a:gd name="connsiteX3" fmla="*/ 642351 w 677756"/>
                    <a:gd name="connsiteY3" fmla="*/ 764099 h 1438587"/>
                    <a:gd name="connsiteX4" fmla="*/ 657551 w 677756"/>
                    <a:gd name="connsiteY4" fmla="*/ 863911 h 1438587"/>
                    <a:gd name="connsiteX5" fmla="*/ 659207 w 677756"/>
                    <a:gd name="connsiteY5" fmla="*/ 871608 h 1438587"/>
                    <a:gd name="connsiteX6" fmla="*/ 659617 w 677756"/>
                    <a:gd name="connsiteY6" fmla="*/ 877474 h 1438587"/>
                    <a:gd name="connsiteX7" fmla="*/ 660459 w 677756"/>
                    <a:gd name="connsiteY7" fmla="*/ 883001 h 1438587"/>
                    <a:gd name="connsiteX8" fmla="*/ 660459 w 677756"/>
                    <a:gd name="connsiteY8" fmla="*/ 883002 h 1438587"/>
                    <a:gd name="connsiteX9" fmla="*/ 659982 w 677756"/>
                    <a:gd name="connsiteY9" fmla="*/ 882697 h 1438587"/>
                    <a:gd name="connsiteX10" fmla="*/ 677756 w 677756"/>
                    <a:gd name="connsiteY10" fmla="*/ 969080 h 1438587"/>
                    <a:gd name="connsiteX11" fmla="*/ 338878 w 677756"/>
                    <a:gd name="connsiteY11" fmla="*/ 1438533 h 1438587"/>
                    <a:gd name="connsiteX12" fmla="*/ 0 w 677756"/>
                    <a:gd name="connsiteY12" fmla="*/ 988130 h 1438587"/>
                    <a:gd name="connsiteX13" fmla="*/ 18549 w 677756"/>
                    <a:gd name="connsiteY13" fmla="*/ 871608 h 1438587"/>
                    <a:gd name="connsiteX14" fmla="*/ 23295 w 677756"/>
                    <a:gd name="connsiteY14" fmla="*/ 849546 h 1438587"/>
                    <a:gd name="connsiteX15" fmla="*/ 36308 w 677756"/>
                    <a:gd name="connsiteY15" fmla="*/ 764099 h 1438587"/>
                    <a:gd name="connsiteX16" fmla="*/ 60962 w 677756"/>
                    <a:gd name="connsiteY16" fmla="*/ 305523 h 1438587"/>
                    <a:gd name="connsiteX17" fmla="*/ 58090 w 677756"/>
                    <a:gd name="connsiteY17" fmla="*/ 141093 h 1438587"/>
                    <a:gd name="connsiteX18" fmla="*/ 50471 w 677756"/>
                    <a:gd name="connsiteY18" fmla="*/ 0 h 143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7756" h="1438587">
                      <a:moveTo>
                        <a:pt x="628165" y="436"/>
                      </a:moveTo>
                      <a:lnTo>
                        <a:pt x="620570" y="141093"/>
                      </a:lnTo>
                      <a:cubicBezTo>
                        <a:pt x="618677" y="194576"/>
                        <a:pt x="617697" y="249686"/>
                        <a:pt x="617697" y="305523"/>
                      </a:cubicBezTo>
                      <a:cubicBezTo>
                        <a:pt x="617697" y="473035"/>
                        <a:pt x="626515" y="634004"/>
                        <a:pt x="642351" y="764099"/>
                      </a:cubicBezTo>
                      <a:lnTo>
                        <a:pt x="657551" y="863911"/>
                      </a:lnTo>
                      <a:lnTo>
                        <a:pt x="659207" y="871608"/>
                      </a:lnTo>
                      <a:cubicBezTo>
                        <a:pt x="659344" y="873563"/>
                        <a:pt x="659480" y="875519"/>
                        <a:pt x="659617" y="877474"/>
                      </a:cubicBezTo>
                      <a:lnTo>
                        <a:pt x="660459" y="883001"/>
                      </a:lnTo>
                      <a:lnTo>
                        <a:pt x="660459" y="883002"/>
                      </a:lnTo>
                      <a:lnTo>
                        <a:pt x="659982" y="882697"/>
                      </a:lnTo>
                      <a:lnTo>
                        <a:pt x="677756" y="969080"/>
                      </a:lnTo>
                      <a:cubicBezTo>
                        <a:pt x="677756" y="1229667"/>
                        <a:pt x="528037" y="1442502"/>
                        <a:pt x="338878" y="1438533"/>
                      </a:cubicBezTo>
                      <a:cubicBezTo>
                        <a:pt x="149719" y="1434564"/>
                        <a:pt x="0" y="1248716"/>
                        <a:pt x="0" y="988130"/>
                      </a:cubicBezTo>
                      <a:cubicBezTo>
                        <a:pt x="0" y="955557"/>
                        <a:pt x="14194" y="902324"/>
                        <a:pt x="18549" y="871608"/>
                      </a:cubicBezTo>
                      <a:lnTo>
                        <a:pt x="23295" y="849546"/>
                      </a:lnTo>
                      <a:lnTo>
                        <a:pt x="36308" y="764099"/>
                      </a:lnTo>
                      <a:cubicBezTo>
                        <a:pt x="52144" y="634004"/>
                        <a:pt x="60962" y="473035"/>
                        <a:pt x="60962" y="305523"/>
                      </a:cubicBezTo>
                      <a:cubicBezTo>
                        <a:pt x="60962" y="249686"/>
                        <a:pt x="59983" y="194576"/>
                        <a:pt x="58090" y="141093"/>
                      </a:cubicBezTo>
                      <a:lnTo>
                        <a:pt x="50471" y="0"/>
                      </a:lnTo>
                    </a:path>
                  </a:pathLst>
                </a:custGeom>
                <a:noFill/>
                <a:ln w="12700" cap="rnd">
                  <a:solidFill>
                    <a:srgbClr val="663300"/>
                  </a:solidFill>
                  <a:prstDash val="sysDash"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7A6FE58C-4637-7C95-0360-BF632CA7EDE1}"/>
                    </a:ext>
                  </a:extLst>
                </p:cNvPr>
                <p:cNvSpPr/>
                <p:nvPr/>
              </p:nvSpPr>
              <p:spPr bwMode="auto">
                <a:xfrm>
                  <a:off x="5329168" y="3522736"/>
                  <a:ext cx="968407" cy="58140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5692B65-7A64-231D-1904-8C2CE7CC2A8A}"/>
              </a:ext>
            </a:extLst>
          </p:cNvPr>
          <p:cNvGrpSpPr/>
          <p:nvPr/>
        </p:nvGrpSpPr>
        <p:grpSpPr>
          <a:xfrm>
            <a:off x="2194112" y="5358724"/>
            <a:ext cx="4339650" cy="1738311"/>
            <a:chOff x="2129644" y="5298238"/>
            <a:chExt cx="4339650" cy="1738311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2129644" y="5298238"/>
              <a:ext cx="433965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36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スリッパに</a:t>
              </a:r>
              <a:endParaRPr lang="en-US" altLang="ja-JP" sz="36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36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履き替えてください</a:t>
              </a:r>
              <a:endParaRPr lang="en-US" altLang="ja-JP" sz="36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EA628D40-52EE-BF8E-56CA-92F11C2C7EA4}"/>
                </a:ext>
              </a:extLst>
            </p:cNvPr>
            <p:cNvSpPr txBox="1"/>
            <p:nvPr/>
          </p:nvSpPr>
          <p:spPr>
            <a:xfrm>
              <a:off x="2179337" y="6574884"/>
              <a:ext cx="42402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change into slippers</a:t>
              </a:r>
              <a:endParaRPr lang="en-US" altLang="ja-JP" sz="2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65A66A0E-DA66-57F9-87FF-45F45CA538BC}"/>
              </a:ext>
            </a:extLst>
          </p:cNvPr>
          <p:cNvGrpSpPr/>
          <p:nvPr/>
        </p:nvGrpSpPr>
        <p:grpSpPr>
          <a:xfrm rot="10800000">
            <a:off x="247983" y="2846761"/>
            <a:ext cx="4339650" cy="1676756"/>
            <a:chOff x="2129643" y="5359793"/>
            <a:chExt cx="4339650" cy="1676756"/>
          </a:xfrm>
        </p:grpSpPr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31B86DF2-E932-B82A-F1C4-EC30AD7F5992}"/>
                </a:ext>
              </a:extLst>
            </p:cNvPr>
            <p:cNvSpPr txBox="1"/>
            <p:nvPr/>
          </p:nvSpPr>
          <p:spPr>
            <a:xfrm>
              <a:off x="2129643" y="5359793"/>
              <a:ext cx="433965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36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スリッパに</a:t>
              </a:r>
              <a:endParaRPr lang="en-US" altLang="ja-JP" sz="36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36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履き替えてください</a:t>
              </a:r>
              <a:endParaRPr lang="en-US" altLang="ja-JP" sz="36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9F8180D5-76F1-886B-2DA0-99767D56A44A}"/>
                </a:ext>
              </a:extLst>
            </p:cNvPr>
            <p:cNvSpPr txBox="1"/>
            <p:nvPr/>
          </p:nvSpPr>
          <p:spPr>
            <a:xfrm>
              <a:off x="2179336" y="6574884"/>
              <a:ext cx="42402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change into slippers</a:t>
              </a:r>
              <a:endParaRPr lang="en-US" altLang="ja-JP" sz="2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1A52FE4-6AB1-C72C-3664-06D968D7B1C6}"/>
              </a:ext>
            </a:extLst>
          </p:cNvPr>
          <p:cNvGrpSpPr/>
          <p:nvPr/>
        </p:nvGrpSpPr>
        <p:grpSpPr>
          <a:xfrm>
            <a:off x="376366" y="5430572"/>
            <a:ext cx="1594614" cy="1594614"/>
            <a:chOff x="3746917" y="3892549"/>
            <a:chExt cx="2412166" cy="2412166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767FAF72-40E5-CE31-6344-2C81E085AA8D}"/>
                </a:ext>
              </a:extLst>
            </p:cNvPr>
            <p:cNvSpPr/>
            <p:nvPr/>
          </p:nvSpPr>
          <p:spPr bwMode="auto">
            <a:xfrm>
              <a:off x="3746917" y="3892549"/>
              <a:ext cx="2412166" cy="241216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6D40CBA-7F84-9812-3616-5C3432A8939B}"/>
                </a:ext>
              </a:extLst>
            </p:cNvPr>
            <p:cNvSpPr/>
            <p:nvPr/>
          </p:nvSpPr>
          <p:spPr bwMode="auto">
            <a:xfrm>
              <a:off x="3816557" y="39621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96F1281-0BC0-052F-25BD-97AE879EC8E1}"/>
                </a:ext>
              </a:extLst>
            </p:cNvPr>
            <p:cNvGrpSpPr/>
            <p:nvPr/>
          </p:nvGrpSpPr>
          <p:grpSpPr>
            <a:xfrm>
              <a:off x="4151852" y="4182448"/>
              <a:ext cx="1536759" cy="1808487"/>
              <a:chOff x="4383150" y="3726084"/>
              <a:chExt cx="1799170" cy="2117297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AD0D5A16-8CEA-CB40-9457-91D3F4DBC07B}"/>
                  </a:ext>
                </a:extLst>
              </p:cNvPr>
              <p:cNvGrpSpPr/>
              <p:nvPr/>
            </p:nvGrpSpPr>
            <p:grpSpPr>
              <a:xfrm>
                <a:off x="4383150" y="3726084"/>
                <a:ext cx="834326" cy="2117297"/>
                <a:chOff x="5258600" y="2247722"/>
                <a:chExt cx="1109675" cy="2816060"/>
              </a:xfrm>
            </p:grpSpPr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438F7AD4-19B3-9236-0496-AECE998712A0}"/>
                    </a:ext>
                  </a:extLst>
                </p:cNvPr>
                <p:cNvGrpSpPr/>
                <p:nvPr/>
              </p:nvGrpSpPr>
              <p:grpSpPr>
                <a:xfrm>
                  <a:off x="5258600" y="2247722"/>
                  <a:ext cx="1109675" cy="2816060"/>
                  <a:chOff x="6328246" y="1294818"/>
                  <a:chExt cx="1654330" cy="4198250"/>
                </a:xfrm>
              </p:grpSpPr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0B2FD023-4B4A-A2D7-252C-CFD1CA85AB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28246" y="1294818"/>
                    <a:ext cx="1654330" cy="2833505"/>
                  </a:xfrm>
                  <a:custGeom>
                    <a:avLst/>
                    <a:gdLst>
                      <a:gd name="connsiteX0" fmla="*/ 827067 w 1654330"/>
                      <a:gd name="connsiteY0" fmla="*/ 0 h 2833505"/>
                      <a:gd name="connsiteX1" fmla="*/ 1262704 w 1654330"/>
                      <a:gd name="connsiteY1" fmla="*/ 153613 h 2833505"/>
                      <a:gd name="connsiteX2" fmla="*/ 1282499 w 1654330"/>
                      <a:gd name="connsiteY2" fmla="*/ 187536 h 2833505"/>
                      <a:gd name="connsiteX3" fmla="*/ 1312988 w 1654330"/>
                      <a:gd name="connsiteY3" fmla="*/ 228533 h 2833505"/>
                      <a:gd name="connsiteX4" fmla="*/ 1589502 w 1654330"/>
                      <a:gd name="connsiteY4" fmla="*/ 1283288 h 2833505"/>
                      <a:gd name="connsiteX5" fmla="*/ 1602381 w 1654330"/>
                      <a:gd name="connsiteY5" fmla="*/ 2446150 h 2833505"/>
                      <a:gd name="connsiteX6" fmla="*/ 1595727 w 1654330"/>
                      <a:gd name="connsiteY6" fmla="*/ 2451638 h 2833505"/>
                      <a:gd name="connsiteX7" fmla="*/ 1593538 w 1654330"/>
                      <a:gd name="connsiteY7" fmla="*/ 2457318 h 2833505"/>
                      <a:gd name="connsiteX8" fmla="*/ 827067 w 1654330"/>
                      <a:gd name="connsiteY8" fmla="*/ 2833505 h 2833505"/>
                      <a:gd name="connsiteX9" fmla="*/ 60596 w 1654330"/>
                      <a:gd name="connsiteY9" fmla="*/ 2457318 h 2833505"/>
                      <a:gd name="connsiteX10" fmla="*/ 58316 w 1654330"/>
                      <a:gd name="connsiteY10" fmla="*/ 2451403 h 2833505"/>
                      <a:gd name="connsiteX11" fmla="*/ 51949 w 1654330"/>
                      <a:gd name="connsiteY11" fmla="*/ 2446151 h 2833505"/>
                      <a:gd name="connsiteX12" fmla="*/ 64828 w 1654330"/>
                      <a:gd name="connsiteY12" fmla="*/ 1283289 h 2833505"/>
                      <a:gd name="connsiteX13" fmla="*/ 341342 w 1654330"/>
                      <a:gd name="connsiteY13" fmla="*/ 228534 h 2833505"/>
                      <a:gd name="connsiteX14" fmla="*/ 370919 w 1654330"/>
                      <a:gd name="connsiteY14" fmla="*/ 188764 h 2833505"/>
                      <a:gd name="connsiteX15" fmla="*/ 391431 w 1654330"/>
                      <a:gd name="connsiteY15" fmla="*/ 153613 h 2833505"/>
                      <a:gd name="connsiteX16" fmla="*/ 827067 w 1654330"/>
                      <a:gd name="connsiteY16" fmla="*/ 0 h 28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54330" h="2833505">
                        <a:moveTo>
                          <a:pt x="827067" y="0"/>
                        </a:moveTo>
                        <a:cubicBezTo>
                          <a:pt x="1022904" y="0"/>
                          <a:pt x="1190930" y="63341"/>
                          <a:pt x="1262704" y="153613"/>
                        </a:cubicBezTo>
                        <a:lnTo>
                          <a:pt x="1282499" y="187536"/>
                        </a:lnTo>
                        <a:lnTo>
                          <a:pt x="1312988" y="228533"/>
                        </a:lnTo>
                        <a:cubicBezTo>
                          <a:pt x="1408696" y="394924"/>
                          <a:pt x="1518508" y="801281"/>
                          <a:pt x="1589502" y="1283288"/>
                        </a:cubicBezTo>
                        <a:cubicBezTo>
                          <a:pt x="1672328" y="1845630"/>
                          <a:pt x="1674877" y="2324610"/>
                          <a:pt x="1602381" y="2446150"/>
                        </a:cubicBezTo>
                        <a:lnTo>
                          <a:pt x="1595727" y="2451638"/>
                        </a:lnTo>
                        <a:lnTo>
                          <a:pt x="1593538" y="2457318"/>
                        </a:lnTo>
                        <a:cubicBezTo>
                          <a:pt x="1491926" y="2675262"/>
                          <a:pt x="1187197" y="2833505"/>
                          <a:pt x="827067" y="2833505"/>
                        </a:cubicBezTo>
                        <a:cubicBezTo>
                          <a:pt x="466937" y="2833505"/>
                          <a:pt x="162208" y="2675262"/>
                          <a:pt x="60596" y="2457318"/>
                        </a:cubicBezTo>
                        <a:lnTo>
                          <a:pt x="58316" y="2451403"/>
                        </a:lnTo>
                        <a:lnTo>
                          <a:pt x="51949" y="2446151"/>
                        </a:lnTo>
                        <a:cubicBezTo>
                          <a:pt x="-20547" y="2324611"/>
                          <a:pt x="-17998" y="1845631"/>
                          <a:pt x="64828" y="1283289"/>
                        </a:cubicBezTo>
                        <a:cubicBezTo>
                          <a:pt x="135823" y="801282"/>
                          <a:pt x="245634" y="394925"/>
                          <a:pt x="341342" y="228534"/>
                        </a:cubicBezTo>
                        <a:lnTo>
                          <a:pt x="370919" y="188764"/>
                        </a:lnTo>
                        <a:lnTo>
                          <a:pt x="391431" y="153613"/>
                        </a:lnTo>
                        <a:cubicBezTo>
                          <a:pt x="463204" y="63341"/>
                          <a:pt x="631231" y="0"/>
                          <a:pt x="82706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楕円 43">
                    <a:extLst>
                      <a:ext uri="{FF2B5EF4-FFF2-40B4-BE49-F238E27FC236}">
                        <a16:creationId xmlns:a16="http://schemas.microsoft.com/office/drawing/2014/main" id="{A9DCCD04-0E10-EABD-A323-44F7F4B3B0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33451" y="3195637"/>
                    <a:ext cx="1443724" cy="866775"/>
                  </a:xfrm>
                  <a:prstGeom prst="ellipse">
                    <a:avLst/>
                  </a:prstGeom>
                  <a:solidFill>
                    <a:srgbClr val="3333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58107003-7EA4-6613-A13A-1B799B3CA9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76326" y="3195636"/>
                    <a:ext cx="1157974" cy="2297432"/>
                  </a:xfrm>
                  <a:custGeom>
                    <a:avLst/>
                    <a:gdLst>
                      <a:gd name="connsiteX0" fmla="*/ 578987 w 1157974"/>
                      <a:gd name="connsiteY0" fmla="*/ 0 h 2297432"/>
                      <a:gd name="connsiteX1" fmla="*/ 1089421 w 1157974"/>
                      <a:gd name="connsiteY1" fmla="*/ 126936 h 2297432"/>
                      <a:gd name="connsiteX2" fmla="*/ 1092937 w 1157974"/>
                      <a:gd name="connsiteY2" fmla="*/ 129495 h 2297432"/>
                      <a:gd name="connsiteX3" fmla="*/ 1092582 w 1157974"/>
                      <a:gd name="connsiteY3" fmla="*/ 132606 h 2297432"/>
                      <a:gd name="connsiteX4" fmla="*/ 1072706 w 1157974"/>
                      <a:gd name="connsiteY4" fmla="*/ 608313 h 2297432"/>
                      <a:gd name="connsiteX5" fmla="*/ 1116363 w 1157974"/>
                      <a:gd name="connsiteY5" fmla="*/ 1291969 h 2297432"/>
                      <a:gd name="connsiteX6" fmla="*/ 1143279 w 1157974"/>
                      <a:gd name="connsiteY6" fmla="*/ 1440772 h 2297432"/>
                      <a:gd name="connsiteX7" fmla="*/ 1146211 w 1157974"/>
                      <a:gd name="connsiteY7" fmla="*/ 1452247 h 2297432"/>
                      <a:gd name="connsiteX8" fmla="*/ 1146937 w 1157974"/>
                      <a:gd name="connsiteY8" fmla="*/ 1460992 h 2297432"/>
                      <a:gd name="connsiteX9" fmla="*/ 1148427 w 1157974"/>
                      <a:gd name="connsiteY9" fmla="*/ 1469231 h 2297432"/>
                      <a:gd name="connsiteX10" fmla="*/ 1148427 w 1157974"/>
                      <a:gd name="connsiteY10" fmla="*/ 1469233 h 2297432"/>
                      <a:gd name="connsiteX11" fmla="*/ 1147583 w 1157974"/>
                      <a:gd name="connsiteY11" fmla="*/ 1468778 h 2297432"/>
                      <a:gd name="connsiteX12" fmla="*/ 1157974 w 1157974"/>
                      <a:gd name="connsiteY12" fmla="*/ 1594011 h 2297432"/>
                      <a:gd name="connsiteX13" fmla="*/ 578987 w 1157974"/>
                      <a:gd name="connsiteY13" fmla="*/ 2297432 h 2297432"/>
                      <a:gd name="connsiteX14" fmla="*/ 0 w 1157974"/>
                      <a:gd name="connsiteY14" fmla="*/ 1594011 h 2297432"/>
                      <a:gd name="connsiteX15" fmla="*/ 11763 w 1157974"/>
                      <a:gd name="connsiteY15" fmla="*/ 1452247 h 2297432"/>
                      <a:gd name="connsiteX16" fmla="*/ 20167 w 1157974"/>
                      <a:gd name="connsiteY16" fmla="*/ 1419356 h 2297432"/>
                      <a:gd name="connsiteX17" fmla="*/ 43210 w 1157974"/>
                      <a:gd name="connsiteY17" fmla="*/ 1291969 h 2297432"/>
                      <a:gd name="connsiteX18" fmla="*/ 86866 w 1157974"/>
                      <a:gd name="connsiteY18" fmla="*/ 608313 h 2297432"/>
                      <a:gd name="connsiteX19" fmla="*/ 66991 w 1157974"/>
                      <a:gd name="connsiteY19" fmla="*/ 132606 h 2297432"/>
                      <a:gd name="connsiteX20" fmla="*/ 66512 w 1157974"/>
                      <a:gd name="connsiteY20" fmla="*/ 128422 h 2297432"/>
                      <a:gd name="connsiteX21" fmla="*/ 68554 w 1157974"/>
                      <a:gd name="connsiteY21" fmla="*/ 126936 h 2297432"/>
                      <a:gd name="connsiteX22" fmla="*/ 578987 w 1157974"/>
                      <a:gd name="connsiteY22" fmla="*/ 0 h 229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57974" h="2297432">
                        <a:moveTo>
                          <a:pt x="578987" y="0"/>
                        </a:moveTo>
                        <a:cubicBezTo>
                          <a:pt x="778324" y="0"/>
                          <a:pt x="958789" y="48509"/>
                          <a:pt x="1089421" y="126936"/>
                        </a:cubicBezTo>
                        <a:lnTo>
                          <a:pt x="1092937" y="129495"/>
                        </a:lnTo>
                        <a:lnTo>
                          <a:pt x="1092582" y="132606"/>
                        </a:lnTo>
                        <a:cubicBezTo>
                          <a:pt x="1079647" y="279674"/>
                          <a:pt x="1072706" y="441826"/>
                          <a:pt x="1072706" y="608313"/>
                        </a:cubicBezTo>
                        <a:cubicBezTo>
                          <a:pt x="1072706" y="858044"/>
                          <a:pt x="1088322" y="1098020"/>
                          <a:pt x="1116363" y="1291969"/>
                        </a:cubicBezTo>
                        <a:lnTo>
                          <a:pt x="1143279" y="1440772"/>
                        </a:lnTo>
                        <a:lnTo>
                          <a:pt x="1146211" y="1452247"/>
                        </a:lnTo>
                        <a:lnTo>
                          <a:pt x="1146937" y="1460992"/>
                        </a:lnTo>
                        <a:lnTo>
                          <a:pt x="1148427" y="1469231"/>
                        </a:lnTo>
                        <a:lnTo>
                          <a:pt x="1148427" y="1469233"/>
                        </a:lnTo>
                        <a:lnTo>
                          <a:pt x="1147583" y="1468778"/>
                        </a:lnTo>
                        <a:lnTo>
                          <a:pt x="1157974" y="1594011"/>
                        </a:lnTo>
                        <a:cubicBezTo>
                          <a:pt x="1157974" y="1982500"/>
                          <a:pt x="898753" y="2297432"/>
                          <a:pt x="578987" y="2297432"/>
                        </a:cubicBezTo>
                        <a:cubicBezTo>
                          <a:pt x="259221" y="2297432"/>
                          <a:pt x="0" y="1982500"/>
                          <a:pt x="0" y="1594011"/>
                        </a:cubicBezTo>
                        <a:cubicBezTo>
                          <a:pt x="0" y="1545450"/>
                          <a:pt x="4050" y="1498038"/>
                          <a:pt x="11763" y="1452247"/>
                        </a:cubicBezTo>
                        <a:lnTo>
                          <a:pt x="20167" y="1419356"/>
                        </a:lnTo>
                        <a:lnTo>
                          <a:pt x="43210" y="1291969"/>
                        </a:lnTo>
                        <a:cubicBezTo>
                          <a:pt x="71251" y="1098020"/>
                          <a:pt x="86866" y="858044"/>
                          <a:pt x="86866" y="608313"/>
                        </a:cubicBezTo>
                        <a:cubicBezTo>
                          <a:pt x="86866" y="441826"/>
                          <a:pt x="79926" y="279674"/>
                          <a:pt x="66991" y="132606"/>
                        </a:cubicBezTo>
                        <a:lnTo>
                          <a:pt x="66512" y="128422"/>
                        </a:lnTo>
                        <a:lnTo>
                          <a:pt x="68554" y="126936"/>
                        </a:lnTo>
                        <a:cubicBezTo>
                          <a:pt x="199185" y="48509"/>
                          <a:pt x="379651" y="0"/>
                          <a:pt x="57898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04C6A685-7805-7ADA-1880-AFA54BEB9B68}"/>
                    </a:ext>
                  </a:extLst>
                </p:cNvPr>
                <p:cNvSpPr/>
                <p:nvPr/>
              </p:nvSpPr>
              <p:spPr bwMode="auto">
                <a:xfrm>
                  <a:off x="5474494" y="3590925"/>
                  <a:ext cx="677756" cy="1428804"/>
                </a:xfrm>
                <a:custGeom>
                  <a:avLst/>
                  <a:gdLst>
                    <a:gd name="connsiteX0" fmla="*/ 338877 w 677756"/>
                    <a:gd name="connsiteY0" fmla="*/ 0 h 1496995"/>
                    <a:gd name="connsiteX1" fmla="*/ 609600 w 677756"/>
                    <a:gd name="connsiteY1" fmla="*/ 49648 h 1496995"/>
                    <a:gd name="connsiteX2" fmla="*/ 628165 w 677756"/>
                    <a:gd name="connsiteY2" fmla="*/ 58844 h 1496995"/>
                    <a:gd name="connsiteX3" fmla="*/ 620570 w 677756"/>
                    <a:gd name="connsiteY3" fmla="*/ 199501 h 1496995"/>
                    <a:gd name="connsiteX4" fmla="*/ 617697 w 677756"/>
                    <a:gd name="connsiteY4" fmla="*/ 363931 h 1496995"/>
                    <a:gd name="connsiteX5" fmla="*/ 642351 w 677756"/>
                    <a:gd name="connsiteY5" fmla="*/ 822507 h 1496995"/>
                    <a:gd name="connsiteX6" fmla="*/ 657551 w 677756"/>
                    <a:gd name="connsiteY6" fmla="*/ 922319 h 1496995"/>
                    <a:gd name="connsiteX7" fmla="*/ 659207 w 677756"/>
                    <a:gd name="connsiteY7" fmla="*/ 930016 h 1496995"/>
                    <a:gd name="connsiteX8" fmla="*/ 659617 w 677756"/>
                    <a:gd name="connsiteY8" fmla="*/ 935882 h 1496995"/>
                    <a:gd name="connsiteX9" fmla="*/ 660459 w 677756"/>
                    <a:gd name="connsiteY9" fmla="*/ 941409 h 1496995"/>
                    <a:gd name="connsiteX10" fmla="*/ 660459 w 677756"/>
                    <a:gd name="connsiteY10" fmla="*/ 941410 h 1496995"/>
                    <a:gd name="connsiteX11" fmla="*/ 659982 w 677756"/>
                    <a:gd name="connsiteY11" fmla="*/ 941105 h 1496995"/>
                    <a:gd name="connsiteX12" fmla="*/ 677756 w 677756"/>
                    <a:gd name="connsiteY12" fmla="*/ 1027488 h 1496995"/>
                    <a:gd name="connsiteX13" fmla="*/ 338878 w 677756"/>
                    <a:gd name="connsiteY13" fmla="*/ 1496941 h 1496995"/>
                    <a:gd name="connsiteX14" fmla="*/ 0 w 677756"/>
                    <a:gd name="connsiteY14" fmla="*/ 1046538 h 1496995"/>
                    <a:gd name="connsiteX15" fmla="*/ 18549 w 677756"/>
                    <a:gd name="connsiteY15" fmla="*/ 930016 h 1496995"/>
                    <a:gd name="connsiteX16" fmla="*/ 23295 w 677756"/>
                    <a:gd name="connsiteY16" fmla="*/ 907954 h 1496995"/>
                    <a:gd name="connsiteX17" fmla="*/ 36308 w 677756"/>
                    <a:gd name="connsiteY17" fmla="*/ 822507 h 1496995"/>
                    <a:gd name="connsiteX18" fmla="*/ 60962 w 677756"/>
                    <a:gd name="connsiteY18" fmla="*/ 363931 h 1496995"/>
                    <a:gd name="connsiteX19" fmla="*/ 58090 w 677756"/>
                    <a:gd name="connsiteY19" fmla="*/ 199501 h 1496995"/>
                    <a:gd name="connsiteX20" fmla="*/ 50471 w 677756"/>
                    <a:gd name="connsiteY20" fmla="*/ 58408 h 1496995"/>
                    <a:gd name="connsiteX21" fmla="*/ 68154 w 677756"/>
                    <a:gd name="connsiteY21" fmla="*/ 49648 h 1496995"/>
                    <a:gd name="connsiteX22" fmla="*/ 338877 w 677756"/>
                    <a:gd name="connsiteY22" fmla="*/ 0 h 1496995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367452 w 677756"/>
                    <a:gd name="connsiteY22" fmla="*/ 0 h 1830370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458892 w 677756"/>
                    <a:gd name="connsiteY22" fmla="*/ 91440 h 1830370"/>
                    <a:gd name="connsiteX0" fmla="*/ 609600 w 677756"/>
                    <a:gd name="connsiteY0" fmla="*/ 306711 h 1754058"/>
                    <a:gd name="connsiteX1" fmla="*/ 628165 w 677756"/>
                    <a:gd name="connsiteY1" fmla="*/ 315907 h 1754058"/>
                    <a:gd name="connsiteX2" fmla="*/ 620570 w 677756"/>
                    <a:gd name="connsiteY2" fmla="*/ 456564 h 1754058"/>
                    <a:gd name="connsiteX3" fmla="*/ 617697 w 677756"/>
                    <a:gd name="connsiteY3" fmla="*/ 620994 h 1754058"/>
                    <a:gd name="connsiteX4" fmla="*/ 642351 w 677756"/>
                    <a:gd name="connsiteY4" fmla="*/ 1079570 h 1754058"/>
                    <a:gd name="connsiteX5" fmla="*/ 657551 w 677756"/>
                    <a:gd name="connsiteY5" fmla="*/ 1179382 h 1754058"/>
                    <a:gd name="connsiteX6" fmla="*/ 659207 w 677756"/>
                    <a:gd name="connsiteY6" fmla="*/ 1187079 h 1754058"/>
                    <a:gd name="connsiteX7" fmla="*/ 659617 w 677756"/>
                    <a:gd name="connsiteY7" fmla="*/ 1192945 h 1754058"/>
                    <a:gd name="connsiteX8" fmla="*/ 660459 w 677756"/>
                    <a:gd name="connsiteY8" fmla="*/ 1198472 h 1754058"/>
                    <a:gd name="connsiteX9" fmla="*/ 660459 w 677756"/>
                    <a:gd name="connsiteY9" fmla="*/ 1198473 h 1754058"/>
                    <a:gd name="connsiteX10" fmla="*/ 659982 w 677756"/>
                    <a:gd name="connsiteY10" fmla="*/ 1198168 h 1754058"/>
                    <a:gd name="connsiteX11" fmla="*/ 677756 w 677756"/>
                    <a:gd name="connsiteY11" fmla="*/ 1284551 h 1754058"/>
                    <a:gd name="connsiteX12" fmla="*/ 338878 w 677756"/>
                    <a:gd name="connsiteY12" fmla="*/ 1754004 h 1754058"/>
                    <a:gd name="connsiteX13" fmla="*/ 0 w 677756"/>
                    <a:gd name="connsiteY13" fmla="*/ 1303601 h 1754058"/>
                    <a:gd name="connsiteX14" fmla="*/ 18549 w 677756"/>
                    <a:gd name="connsiteY14" fmla="*/ 1187079 h 1754058"/>
                    <a:gd name="connsiteX15" fmla="*/ 23295 w 677756"/>
                    <a:gd name="connsiteY15" fmla="*/ 1165017 h 1754058"/>
                    <a:gd name="connsiteX16" fmla="*/ 36308 w 677756"/>
                    <a:gd name="connsiteY16" fmla="*/ 1079570 h 1754058"/>
                    <a:gd name="connsiteX17" fmla="*/ 60962 w 677756"/>
                    <a:gd name="connsiteY17" fmla="*/ 620994 h 1754058"/>
                    <a:gd name="connsiteX18" fmla="*/ 58090 w 677756"/>
                    <a:gd name="connsiteY18" fmla="*/ 456564 h 1754058"/>
                    <a:gd name="connsiteX19" fmla="*/ 50471 w 677756"/>
                    <a:gd name="connsiteY19" fmla="*/ 315471 h 1754058"/>
                    <a:gd name="connsiteX20" fmla="*/ 68154 w 677756"/>
                    <a:gd name="connsiteY20" fmla="*/ 306711 h 1754058"/>
                    <a:gd name="connsiteX21" fmla="*/ 458892 w 677756"/>
                    <a:gd name="connsiteY21" fmla="*/ 15128 h 1754058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20" fmla="*/ 68154 w 677756"/>
                    <a:gd name="connsiteY20" fmla="*/ 0 h 1447347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0" fmla="*/ 628165 w 677756"/>
                    <a:gd name="connsiteY0" fmla="*/ 436 h 1438587"/>
                    <a:gd name="connsiteX1" fmla="*/ 620570 w 677756"/>
                    <a:gd name="connsiteY1" fmla="*/ 141093 h 1438587"/>
                    <a:gd name="connsiteX2" fmla="*/ 617697 w 677756"/>
                    <a:gd name="connsiteY2" fmla="*/ 305523 h 1438587"/>
                    <a:gd name="connsiteX3" fmla="*/ 642351 w 677756"/>
                    <a:gd name="connsiteY3" fmla="*/ 764099 h 1438587"/>
                    <a:gd name="connsiteX4" fmla="*/ 657551 w 677756"/>
                    <a:gd name="connsiteY4" fmla="*/ 863911 h 1438587"/>
                    <a:gd name="connsiteX5" fmla="*/ 659207 w 677756"/>
                    <a:gd name="connsiteY5" fmla="*/ 871608 h 1438587"/>
                    <a:gd name="connsiteX6" fmla="*/ 659617 w 677756"/>
                    <a:gd name="connsiteY6" fmla="*/ 877474 h 1438587"/>
                    <a:gd name="connsiteX7" fmla="*/ 660459 w 677756"/>
                    <a:gd name="connsiteY7" fmla="*/ 883001 h 1438587"/>
                    <a:gd name="connsiteX8" fmla="*/ 660459 w 677756"/>
                    <a:gd name="connsiteY8" fmla="*/ 883002 h 1438587"/>
                    <a:gd name="connsiteX9" fmla="*/ 659982 w 677756"/>
                    <a:gd name="connsiteY9" fmla="*/ 882697 h 1438587"/>
                    <a:gd name="connsiteX10" fmla="*/ 677756 w 677756"/>
                    <a:gd name="connsiteY10" fmla="*/ 969080 h 1438587"/>
                    <a:gd name="connsiteX11" fmla="*/ 338878 w 677756"/>
                    <a:gd name="connsiteY11" fmla="*/ 1438533 h 1438587"/>
                    <a:gd name="connsiteX12" fmla="*/ 0 w 677756"/>
                    <a:gd name="connsiteY12" fmla="*/ 988130 h 1438587"/>
                    <a:gd name="connsiteX13" fmla="*/ 18549 w 677756"/>
                    <a:gd name="connsiteY13" fmla="*/ 871608 h 1438587"/>
                    <a:gd name="connsiteX14" fmla="*/ 23295 w 677756"/>
                    <a:gd name="connsiteY14" fmla="*/ 849546 h 1438587"/>
                    <a:gd name="connsiteX15" fmla="*/ 36308 w 677756"/>
                    <a:gd name="connsiteY15" fmla="*/ 764099 h 1438587"/>
                    <a:gd name="connsiteX16" fmla="*/ 60962 w 677756"/>
                    <a:gd name="connsiteY16" fmla="*/ 305523 h 1438587"/>
                    <a:gd name="connsiteX17" fmla="*/ 58090 w 677756"/>
                    <a:gd name="connsiteY17" fmla="*/ 141093 h 1438587"/>
                    <a:gd name="connsiteX18" fmla="*/ 50471 w 677756"/>
                    <a:gd name="connsiteY18" fmla="*/ 0 h 143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7756" h="1438587">
                      <a:moveTo>
                        <a:pt x="628165" y="436"/>
                      </a:moveTo>
                      <a:lnTo>
                        <a:pt x="620570" y="141093"/>
                      </a:lnTo>
                      <a:cubicBezTo>
                        <a:pt x="618677" y="194576"/>
                        <a:pt x="617697" y="249686"/>
                        <a:pt x="617697" y="305523"/>
                      </a:cubicBezTo>
                      <a:cubicBezTo>
                        <a:pt x="617697" y="473035"/>
                        <a:pt x="626515" y="634004"/>
                        <a:pt x="642351" y="764099"/>
                      </a:cubicBezTo>
                      <a:lnTo>
                        <a:pt x="657551" y="863911"/>
                      </a:lnTo>
                      <a:lnTo>
                        <a:pt x="659207" y="871608"/>
                      </a:lnTo>
                      <a:cubicBezTo>
                        <a:pt x="659344" y="873563"/>
                        <a:pt x="659480" y="875519"/>
                        <a:pt x="659617" y="877474"/>
                      </a:cubicBezTo>
                      <a:lnTo>
                        <a:pt x="660459" y="883001"/>
                      </a:lnTo>
                      <a:lnTo>
                        <a:pt x="660459" y="883002"/>
                      </a:lnTo>
                      <a:lnTo>
                        <a:pt x="659982" y="882697"/>
                      </a:lnTo>
                      <a:lnTo>
                        <a:pt x="677756" y="969080"/>
                      </a:lnTo>
                      <a:cubicBezTo>
                        <a:pt x="677756" y="1229667"/>
                        <a:pt x="528037" y="1442502"/>
                        <a:pt x="338878" y="1438533"/>
                      </a:cubicBezTo>
                      <a:cubicBezTo>
                        <a:pt x="149719" y="1434564"/>
                        <a:pt x="0" y="1248716"/>
                        <a:pt x="0" y="988130"/>
                      </a:cubicBezTo>
                      <a:cubicBezTo>
                        <a:pt x="0" y="955557"/>
                        <a:pt x="14194" y="902324"/>
                        <a:pt x="18549" y="871608"/>
                      </a:cubicBezTo>
                      <a:lnTo>
                        <a:pt x="23295" y="849546"/>
                      </a:lnTo>
                      <a:lnTo>
                        <a:pt x="36308" y="764099"/>
                      </a:lnTo>
                      <a:cubicBezTo>
                        <a:pt x="52144" y="634004"/>
                        <a:pt x="60962" y="473035"/>
                        <a:pt x="60962" y="305523"/>
                      </a:cubicBezTo>
                      <a:cubicBezTo>
                        <a:pt x="60962" y="249686"/>
                        <a:pt x="59983" y="194576"/>
                        <a:pt x="58090" y="141093"/>
                      </a:cubicBezTo>
                      <a:lnTo>
                        <a:pt x="50471" y="0"/>
                      </a:lnTo>
                    </a:path>
                  </a:pathLst>
                </a:custGeom>
                <a:noFill/>
                <a:ln w="12700" cap="rnd">
                  <a:solidFill>
                    <a:srgbClr val="663300"/>
                  </a:solidFill>
                  <a:prstDash val="sysDash"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29AACC08-1D49-F39C-61C1-2F10ADCBF0D7}"/>
                    </a:ext>
                  </a:extLst>
                </p:cNvPr>
                <p:cNvSpPr/>
                <p:nvPr/>
              </p:nvSpPr>
              <p:spPr bwMode="auto">
                <a:xfrm>
                  <a:off x="5329168" y="3522736"/>
                  <a:ext cx="968407" cy="58140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FC170BEC-A0E2-F234-9B7D-1689A5154CCF}"/>
                  </a:ext>
                </a:extLst>
              </p:cNvPr>
              <p:cNvGrpSpPr/>
              <p:nvPr/>
            </p:nvGrpSpPr>
            <p:grpSpPr>
              <a:xfrm>
                <a:off x="5347994" y="3726084"/>
                <a:ext cx="834326" cy="2117297"/>
                <a:chOff x="5258600" y="2247722"/>
                <a:chExt cx="1109675" cy="2816060"/>
              </a:xfrm>
            </p:grpSpPr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0DF6D271-40B9-ECBC-7D28-F72A567CFCC1}"/>
                    </a:ext>
                  </a:extLst>
                </p:cNvPr>
                <p:cNvGrpSpPr/>
                <p:nvPr/>
              </p:nvGrpSpPr>
              <p:grpSpPr>
                <a:xfrm>
                  <a:off x="5258600" y="2247722"/>
                  <a:ext cx="1109675" cy="2816060"/>
                  <a:chOff x="6328246" y="1294818"/>
                  <a:chExt cx="1654330" cy="4198250"/>
                </a:xfrm>
              </p:grpSpPr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9667EDEB-063A-0D05-8295-5B7D4379FB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28246" y="1294818"/>
                    <a:ext cx="1654330" cy="2833505"/>
                  </a:xfrm>
                  <a:custGeom>
                    <a:avLst/>
                    <a:gdLst>
                      <a:gd name="connsiteX0" fmla="*/ 827067 w 1654330"/>
                      <a:gd name="connsiteY0" fmla="*/ 0 h 2833505"/>
                      <a:gd name="connsiteX1" fmla="*/ 1262704 w 1654330"/>
                      <a:gd name="connsiteY1" fmla="*/ 153613 h 2833505"/>
                      <a:gd name="connsiteX2" fmla="*/ 1282499 w 1654330"/>
                      <a:gd name="connsiteY2" fmla="*/ 187536 h 2833505"/>
                      <a:gd name="connsiteX3" fmla="*/ 1312988 w 1654330"/>
                      <a:gd name="connsiteY3" fmla="*/ 228533 h 2833505"/>
                      <a:gd name="connsiteX4" fmla="*/ 1589502 w 1654330"/>
                      <a:gd name="connsiteY4" fmla="*/ 1283288 h 2833505"/>
                      <a:gd name="connsiteX5" fmla="*/ 1602381 w 1654330"/>
                      <a:gd name="connsiteY5" fmla="*/ 2446150 h 2833505"/>
                      <a:gd name="connsiteX6" fmla="*/ 1595727 w 1654330"/>
                      <a:gd name="connsiteY6" fmla="*/ 2451638 h 2833505"/>
                      <a:gd name="connsiteX7" fmla="*/ 1593538 w 1654330"/>
                      <a:gd name="connsiteY7" fmla="*/ 2457318 h 2833505"/>
                      <a:gd name="connsiteX8" fmla="*/ 827067 w 1654330"/>
                      <a:gd name="connsiteY8" fmla="*/ 2833505 h 2833505"/>
                      <a:gd name="connsiteX9" fmla="*/ 60596 w 1654330"/>
                      <a:gd name="connsiteY9" fmla="*/ 2457318 h 2833505"/>
                      <a:gd name="connsiteX10" fmla="*/ 58316 w 1654330"/>
                      <a:gd name="connsiteY10" fmla="*/ 2451403 h 2833505"/>
                      <a:gd name="connsiteX11" fmla="*/ 51949 w 1654330"/>
                      <a:gd name="connsiteY11" fmla="*/ 2446151 h 2833505"/>
                      <a:gd name="connsiteX12" fmla="*/ 64828 w 1654330"/>
                      <a:gd name="connsiteY12" fmla="*/ 1283289 h 2833505"/>
                      <a:gd name="connsiteX13" fmla="*/ 341342 w 1654330"/>
                      <a:gd name="connsiteY13" fmla="*/ 228534 h 2833505"/>
                      <a:gd name="connsiteX14" fmla="*/ 370919 w 1654330"/>
                      <a:gd name="connsiteY14" fmla="*/ 188764 h 2833505"/>
                      <a:gd name="connsiteX15" fmla="*/ 391431 w 1654330"/>
                      <a:gd name="connsiteY15" fmla="*/ 153613 h 2833505"/>
                      <a:gd name="connsiteX16" fmla="*/ 827067 w 1654330"/>
                      <a:gd name="connsiteY16" fmla="*/ 0 h 28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54330" h="2833505">
                        <a:moveTo>
                          <a:pt x="827067" y="0"/>
                        </a:moveTo>
                        <a:cubicBezTo>
                          <a:pt x="1022904" y="0"/>
                          <a:pt x="1190930" y="63341"/>
                          <a:pt x="1262704" y="153613"/>
                        </a:cubicBezTo>
                        <a:lnTo>
                          <a:pt x="1282499" y="187536"/>
                        </a:lnTo>
                        <a:lnTo>
                          <a:pt x="1312988" y="228533"/>
                        </a:lnTo>
                        <a:cubicBezTo>
                          <a:pt x="1408696" y="394924"/>
                          <a:pt x="1518508" y="801281"/>
                          <a:pt x="1589502" y="1283288"/>
                        </a:cubicBezTo>
                        <a:cubicBezTo>
                          <a:pt x="1672328" y="1845630"/>
                          <a:pt x="1674877" y="2324610"/>
                          <a:pt x="1602381" y="2446150"/>
                        </a:cubicBezTo>
                        <a:lnTo>
                          <a:pt x="1595727" y="2451638"/>
                        </a:lnTo>
                        <a:lnTo>
                          <a:pt x="1593538" y="2457318"/>
                        </a:lnTo>
                        <a:cubicBezTo>
                          <a:pt x="1491926" y="2675262"/>
                          <a:pt x="1187197" y="2833505"/>
                          <a:pt x="827067" y="2833505"/>
                        </a:cubicBezTo>
                        <a:cubicBezTo>
                          <a:pt x="466937" y="2833505"/>
                          <a:pt x="162208" y="2675262"/>
                          <a:pt x="60596" y="2457318"/>
                        </a:cubicBezTo>
                        <a:lnTo>
                          <a:pt x="58316" y="2451403"/>
                        </a:lnTo>
                        <a:lnTo>
                          <a:pt x="51949" y="2446151"/>
                        </a:lnTo>
                        <a:cubicBezTo>
                          <a:pt x="-20547" y="2324611"/>
                          <a:pt x="-17998" y="1845631"/>
                          <a:pt x="64828" y="1283289"/>
                        </a:cubicBezTo>
                        <a:cubicBezTo>
                          <a:pt x="135823" y="801282"/>
                          <a:pt x="245634" y="394925"/>
                          <a:pt x="341342" y="228534"/>
                        </a:cubicBezTo>
                        <a:lnTo>
                          <a:pt x="370919" y="188764"/>
                        </a:lnTo>
                        <a:lnTo>
                          <a:pt x="391431" y="153613"/>
                        </a:lnTo>
                        <a:cubicBezTo>
                          <a:pt x="463204" y="63341"/>
                          <a:pt x="631231" y="0"/>
                          <a:pt x="82706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楕円 22">
                    <a:extLst>
                      <a:ext uri="{FF2B5EF4-FFF2-40B4-BE49-F238E27FC236}">
                        <a16:creationId xmlns:a16="http://schemas.microsoft.com/office/drawing/2014/main" id="{3DC22BD1-CBB8-373D-8C95-FCFDE98F23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33451" y="3195637"/>
                    <a:ext cx="1443724" cy="866775"/>
                  </a:xfrm>
                  <a:prstGeom prst="ellipse">
                    <a:avLst/>
                  </a:prstGeom>
                  <a:solidFill>
                    <a:srgbClr val="3333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3CE6F240-3FF7-8A94-A4C8-EA3428B5ED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76326" y="3195636"/>
                    <a:ext cx="1157974" cy="2297432"/>
                  </a:xfrm>
                  <a:custGeom>
                    <a:avLst/>
                    <a:gdLst>
                      <a:gd name="connsiteX0" fmla="*/ 578987 w 1157974"/>
                      <a:gd name="connsiteY0" fmla="*/ 0 h 2297432"/>
                      <a:gd name="connsiteX1" fmla="*/ 1089421 w 1157974"/>
                      <a:gd name="connsiteY1" fmla="*/ 126936 h 2297432"/>
                      <a:gd name="connsiteX2" fmla="*/ 1092937 w 1157974"/>
                      <a:gd name="connsiteY2" fmla="*/ 129495 h 2297432"/>
                      <a:gd name="connsiteX3" fmla="*/ 1092582 w 1157974"/>
                      <a:gd name="connsiteY3" fmla="*/ 132606 h 2297432"/>
                      <a:gd name="connsiteX4" fmla="*/ 1072706 w 1157974"/>
                      <a:gd name="connsiteY4" fmla="*/ 608313 h 2297432"/>
                      <a:gd name="connsiteX5" fmla="*/ 1116363 w 1157974"/>
                      <a:gd name="connsiteY5" fmla="*/ 1291969 h 2297432"/>
                      <a:gd name="connsiteX6" fmla="*/ 1143279 w 1157974"/>
                      <a:gd name="connsiteY6" fmla="*/ 1440772 h 2297432"/>
                      <a:gd name="connsiteX7" fmla="*/ 1146211 w 1157974"/>
                      <a:gd name="connsiteY7" fmla="*/ 1452247 h 2297432"/>
                      <a:gd name="connsiteX8" fmla="*/ 1146937 w 1157974"/>
                      <a:gd name="connsiteY8" fmla="*/ 1460992 h 2297432"/>
                      <a:gd name="connsiteX9" fmla="*/ 1148427 w 1157974"/>
                      <a:gd name="connsiteY9" fmla="*/ 1469231 h 2297432"/>
                      <a:gd name="connsiteX10" fmla="*/ 1148427 w 1157974"/>
                      <a:gd name="connsiteY10" fmla="*/ 1469233 h 2297432"/>
                      <a:gd name="connsiteX11" fmla="*/ 1147583 w 1157974"/>
                      <a:gd name="connsiteY11" fmla="*/ 1468778 h 2297432"/>
                      <a:gd name="connsiteX12" fmla="*/ 1157974 w 1157974"/>
                      <a:gd name="connsiteY12" fmla="*/ 1594011 h 2297432"/>
                      <a:gd name="connsiteX13" fmla="*/ 578987 w 1157974"/>
                      <a:gd name="connsiteY13" fmla="*/ 2297432 h 2297432"/>
                      <a:gd name="connsiteX14" fmla="*/ 0 w 1157974"/>
                      <a:gd name="connsiteY14" fmla="*/ 1594011 h 2297432"/>
                      <a:gd name="connsiteX15" fmla="*/ 11763 w 1157974"/>
                      <a:gd name="connsiteY15" fmla="*/ 1452247 h 2297432"/>
                      <a:gd name="connsiteX16" fmla="*/ 20167 w 1157974"/>
                      <a:gd name="connsiteY16" fmla="*/ 1419356 h 2297432"/>
                      <a:gd name="connsiteX17" fmla="*/ 43210 w 1157974"/>
                      <a:gd name="connsiteY17" fmla="*/ 1291969 h 2297432"/>
                      <a:gd name="connsiteX18" fmla="*/ 86866 w 1157974"/>
                      <a:gd name="connsiteY18" fmla="*/ 608313 h 2297432"/>
                      <a:gd name="connsiteX19" fmla="*/ 66991 w 1157974"/>
                      <a:gd name="connsiteY19" fmla="*/ 132606 h 2297432"/>
                      <a:gd name="connsiteX20" fmla="*/ 66512 w 1157974"/>
                      <a:gd name="connsiteY20" fmla="*/ 128422 h 2297432"/>
                      <a:gd name="connsiteX21" fmla="*/ 68554 w 1157974"/>
                      <a:gd name="connsiteY21" fmla="*/ 126936 h 2297432"/>
                      <a:gd name="connsiteX22" fmla="*/ 578987 w 1157974"/>
                      <a:gd name="connsiteY22" fmla="*/ 0 h 229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57974" h="2297432">
                        <a:moveTo>
                          <a:pt x="578987" y="0"/>
                        </a:moveTo>
                        <a:cubicBezTo>
                          <a:pt x="778324" y="0"/>
                          <a:pt x="958789" y="48509"/>
                          <a:pt x="1089421" y="126936"/>
                        </a:cubicBezTo>
                        <a:lnTo>
                          <a:pt x="1092937" y="129495"/>
                        </a:lnTo>
                        <a:lnTo>
                          <a:pt x="1092582" y="132606"/>
                        </a:lnTo>
                        <a:cubicBezTo>
                          <a:pt x="1079647" y="279674"/>
                          <a:pt x="1072706" y="441826"/>
                          <a:pt x="1072706" y="608313"/>
                        </a:cubicBezTo>
                        <a:cubicBezTo>
                          <a:pt x="1072706" y="858044"/>
                          <a:pt x="1088322" y="1098020"/>
                          <a:pt x="1116363" y="1291969"/>
                        </a:cubicBezTo>
                        <a:lnTo>
                          <a:pt x="1143279" y="1440772"/>
                        </a:lnTo>
                        <a:lnTo>
                          <a:pt x="1146211" y="1452247"/>
                        </a:lnTo>
                        <a:lnTo>
                          <a:pt x="1146937" y="1460992"/>
                        </a:lnTo>
                        <a:lnTo>
                          <a:pt x="1148427" y="1469231"/>
                        </a:lnTo>
                        <a:lnTo>
                          <a:pt x="1148427" y="1469233"/>
                        </a:lnTo>
                        <a:lnTo>
                          <a:pt x="1147583" y="1468778"/>
                        </a:lnTo>
                        <a:lnTo>
                          <a:pt x="1157974" y="1594011"/>
                        </a:lnTo>
                        <a:cubicBezTo>
                          <a:pt x="1157974" y="1982500"/>
                          <a:pt x="898753" y="2297432"/>
                          <a:pt x="578987" y="2297432"/>
                        </a:cubicBezTo>
                        <a:cubicBezTo>
                          <a:pt x="259221" y="2297432"/>
                          <a:pt x="0" y="1982500"/>
                          <a:pt x="0" y="1594011"/>
                        </a:cubicBezTo>
                        <a:cubicBezTo>
                          <a:pt x="0" y="1545450"/>
                          <a:pt x="4050" y="1498038"/>
                          <a:pt x="11763" y="1452247"/>
                        </a:cubicBezTo>
                        <a:lnTo>
                          <a:pt x="20167" y="1419356"/>
                        </a:lnTo>
                        <a:lnTo>
                          <a:pt x="43210" y="1291969"/>
                        </a:lnTo>
                        <a:cubicBezTo>
                          <a:pt x="71251" y="1098020"/>
                          <a:pt x="86866" y="858044"/>
                          <a:pt x="86866" y="608313"/>
                        </a:cubicBezTo>
                        <a:cubicBezTo>
                          <a:pt x="86866" y="441826"/>
                          <a:pt x="79926" y="279674"/>
                          <a:pt x="66991" y="132606"/>
                        </a:cubicBezTo>
                        <a:lnTo>
                          <a:pt x="66512" y="128422"/>
                        </a:lnTo>
                        <a:lnTo>
                          <a:pt x="68554" y="126936"/>
                        </a:lnTo>
                        <a:cubicBezTo>
                          <a:pt x="199185" y="48509"/>
                          <a:pt x="379651" y="0"/>
                          <a:pt x="57898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3B0C1974-1FCF-7128-6383-C8E3811F80E1}"/>
                    </a:ext>
                  </a:extLst>
                </p:cNvPr>
                <p:cNvSpPr/>
                <p:nvPr/>
              </p:nvSpPr>
              <p:spPr bwMode="auto">
                <a:xfrm>
                  <a:off x="5474494" y="3590925"/>
                  <a:ext cx="677756" cy="1428804"/>
                </a:xfrm>
                <a:custGeom>
                  <a:avLst/>
                  <a:gdLst>
                    <a:gd name="connsiteX0" fmla="*/ 338877 w 677756"/>
                    <a:gd name="connsiteY0" fmla="*/ 0 h 1496995"/>
                    <a:gd name="connsiteX1" fmla="*/ 609600 w 677756"/>
                    <a:gd name="connsiteY1" fmla="*/ 49648 h 1496995"/>
                    <a:gd name="connsiteX2" fmla="*/ 628165 w 677756"/>
                    <a:gd name="connsiteY2" fmla="*/ 58844 h 1496995"/>
                    <a:gd name="connsiteX3" fmla="*/ 620570 w 677756"/>
                    <a:gd name="connsiteY3" fmla="*/ 199501 h 1496995"/>
                    <a:gd name="connsiteX4" fmla="*/ 617697 w 677756"/>
                    <a:gd name="connsiteY4" fmla="*/ 363931 h 1496995"/>
                    <a:gd name="connsiteX5" fmla="*/ 642351 w 677756"/>
                    <a:gd name="connsiteY5" fmla="*/ 822507 h 1496995"/>
                    <a:gd name="connsiteX6" fmla="*/ 657551 w 677756"/>
                    <a:gd name="connsiteY6" fmla="*/ 922319 h 1496995"/>
                    <a:gd name="connsiteX7" fmla="*/ 659207 w 677756"/>
                    <a:gd name="connsiteY7" fmla="*/ 930016 h 1496995"/>
                    <a:gd name="connsiteX8" fmla="*/ 659617 w 677756"/>
                    <a:gd name="connsiteY8" fmla="*/ 935882 h 1496995"/>
                    <a:gd name="connsiteX9" fmla="*/ 660459 w 677756"/>
                    <a:gd name="connsiteY9" fmla="*/ 941409 h 1496995"/>
                    <a:gd name="connsiteX10" fmla="*/ 660459 w 677756"/>
                    <a:gd name="connsiteY10" fmla="*/ 941410 h 1496995"/>
                    <a:gd name="connsiteX11" fmla="*/ 659982 w 677756"/>
                    <a:gd name="connsiteY11" fmla="*/ 941105 h 1496995"/>
                    <a:gd name="connsiteX12" fmla="*/ 677756 w 677756"/>
                    <a:gd name="connsiteY12" fmla="*/ 1027488 h 1496995"/>
                    <a:gd name="connsiteX13" fmla="*/ 338878 w 677756"/>
                    <a:gd name="connsiteY13" fmla="*/ 1496941 h 1496995"/>
                    <a:gd name="connsiteX14" fmla="*/ 0 w 677756"/>
                    <a:gd name="connsiteY14" fmla="*/ 1046538 h 1496995"/>
                    <a:gd name="connsiteX15" fmla="*/ 18549 w 677756"/>
                    <a:gd name="connsiteY15" fmla="*/ 930016 h 1496995"/>
                    <a:gd name="connsiteX16" fmla="*/ 23295 w 677756"/>
                    <a:gd name="connsiteY16" fmla="*/ 907954 h 1496995"/>
                    <a:gd name="connsiteX17" fmla="*/ 36308 w 677756"/>
                    <a:gd name="connsiteY17" fmla="*/ 822507 h 1496995"/>
                    <a:gd name="connsiteX18" fmla="*/ 60962 w 677756"/>
                    <a:gd name="connsiteY18" fmla="*/ 363931 h 1496995"/>
                    <a:gd name="connsiteX19" fmla="*/ 58090 w 677756"/>
                    <a:gd name="connsiteY19" fmla="*/ 199501 h 1496995"/>
                    <a:gd name="connsiteX20" fmla="*/ 50471 w 677756"/>
                    <a:gd name="connsiteY20" fmla="*/ 58408 h 1496995"/>
                    <a:gd name="connsiteX21" fmla="*/ 68154 w 677756"/>
                    <a:gd name="connsiteY21" fmla="*/ 49648 h 1496995"/>
                    <a:gd name="connsiteX22" fmla="*/ 338877 w 677756"/>
                    <a:gd name="connsiteY22" fmla="*/ 0 h 1496995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367452 w 677756"/>
                    <a:gd name="connsiteY22" fmla="*/ 0 h 1830370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458892 w 677756"/>
                    <a:gd name="connsiteY22" fmla="*/ 91440 h 1830370"/>
                    <a:gd name="connsiteX0" fmla="*/ 609600 w 677756"/>
                    <a:gd name="connsiteY0" fmla="*/ 306711 h 1754058"/>
                    <a:gd name="connsiteX1" fmla="*/ 628165 w 677756"/>
                    <a:gd name="connsiteY1" fmla="*/ 315907 h 1754058"/>
                    <a:gd name="connsiteX2" fmla="*/ 620570 w 677756"/>
                    <a:gd name="connsiteY2" fmla="*/ 456564 h 1754058"/>
                    <a:gd name="connsiteX3" fmla="*/ 617697 w 677756"/>
                    <a:gd name="connsiteY3" fmla="*/ 620994 h 1754058"/>
                    <a:gd name="connsiteX4" fmla="*/ 642351 w 677756"/>
                    <a:gd name="connsiteY4" fmla="*/ 1079570 h 1754058"/>
                    <a:gd name="connsiteX5" fmla="*/ 657551 w 677756"/>
                    <a:gd name="connsiteY5" fmla="*/ 1179382 h 1754058"/>
                    <a:gd name="connsiteX6" fmla="*/ 659207 w 677756"/>
                    <a:gd name="connsiteY6" fmla="*/ 1187079 h 1754058"/>
                    <a:gd name="connsiteX7" fmla="*/ 659617 w 677756"/>
                    <a:gd name="connsiteY7" fmla="*/ 1192945 h 1754058"/>
                    <a:gd name="connsiteX8" fmla="*/ 660459 w 677756"/>
                    <a:gd name="connsiteY8" fmla="*/ 1198472 h 1754058"/>
                    <a:gd name="connsiteX9" fmla="*/ 660459 w 677756"/>
                    <a:gd name="connsiteY9" fmla="*/ 1198473 h 1754058"/>
                    <a:gd name="connsiteX10" fmla="*/ 659982 w 677756"/>
                    <a:gd name="connsiteY10" fmla="*/ 1198168 h 1754058"/>
                    <a:gd name="connsiteX11" fmla="*/ 677756 w 677756"/>
                    <a:gd name="connsiteY11" fmla="*/ 1284551 h 1754058"/>
                    <a:gd name="connsiteX12" fmla="*/ 338878 w 677756"/>
                    <a:gd name="connsiteY12" fmla="*/ 1754004 h 1754058"/>
                    <a:gd name="connsiteX13" fmla="*/ 0 w 677756"/>
                    <a:gd name="connsiteY13" fmla="*/ 1303601 h 1754058"/>
                    <a:gd name="connsiteX14" fmla="*/ 18549 w 677756"/>
                    <a:gd name="connsiteY14" fmla="*/ 1187079 h 1754058"/>
                    <a:gd name="connsiteX15" fmla="*/ 23295 w 677756"/>
                    <a:gd name="connsiteY15" fmla="*/ 1165017 h 1754058"/>
                    <a:gd name="connsiteX16" fmla="*/ 36308 w 677756"/>
                    <a:gd name="connsiteY16" fmla="*/ 1079570 h 1754058"/>
                    <a:gd name="connsiteX17" fmla="*/ 60962 w 677756"/>
                    <a:gd name="connsiteY17" fmla="*/ 620994 h 1754058"/>
                    <a:gd name="connsiteX18" fmla="*/ 58090 w 677756"/>
                    <a:gd name="connsiteY18" fmla="*/ 456564 h 1754058"/>
                    <a:gd name="connsiteX19" fmla="*/ 50471 w 677756"/>
                    <a:gd name="connsiteY19" fmla="*/ 315471 h 1754058"/>
                    <a:gd name="connsiteX20" fmla="*/ 68154 w 677756"/>
                    <a:gd name="connsiteY20" fmla="*/ 306711 h 1754058"/>
                    <a:gd name="connsiteX21" fmla="*/ 458892 w 677756"/>
                    <a:gd name="connsiteY21" fmla="*/ 15128 h 1754058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20" fmla="*/ 68154 w 677756"/>
                    <a:gd name="connsiteY20" fmla="*/ 0 h 1447347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0" fmla="*/ 628165 w 677756"/>
                    <a:gd name="connsiteY0" fmla="*/ 436 h 1438587"/>
                    <a:gd name="connsiteX1" fmla="*/ 620570 w 677756"/>
                    <a:gd name="connsiteY1" fmla="*/ 141093 h 1438587"/>
                    <a:gd name="connsiteX2" fmla="*/ 617697 w 677756"/>
                    <a:gd name="connsiteY2" fmla="*/ 305523 h 1438587"/>
                    <a:gd name="connsiteX3" fmla="*/ 642351 w 677756"/>
                    <a:gd name="connsiteY3" fmla="*/ 764099 h 1438587"/>
                    <a:gd name="connsiteX4" fmla="*/ 657551 w 677756"/>
                    <a:gd name="connsiteY4" fmla="*/ 863911 h 1438587"/>
                    <a:gd name="connsiteX5" fmla="*/ 659207 w 677756"/>
                    <a:gd name="connsiteY5" fmla="*/ 871608 h 1438587"/>
                    <a:gd name="connsiteX6" fmla="*/ 659617 w 677756"/>
                    <a:gd name="connsiteY6" fmla="*/ 877474 h 1438587"/>
                    <a:gd name="connsiteX7" fmla="*/ 660459 w 677756"/>
                    <a:gd name="connsiteY7" fmla="*/ 883001 h 1438587"/>
                    <a:gd name="connsiteX8" fmla="*/ 660459 w 677756"/>
                    <a:gd name="connsiteY8" fmla="*/ 883002 h 1438587"/>
                    <a:gd name="connsiteX9" fmla="*/ 659982 w 677756"/>
                    <a:gd name="connsiteY9" fmla="*/ 882697 h 1438587"/>
                    <a:gd name="connsiteX10" fmla="*/ 677756 w 677756"/>
                    <a:gd name="connsiteY10" fmla="*/ 969080 h 1438587"/>
                    <a:gd name="connsiteX11" fmla="*/ 338878 w 677756"/>
                    <a:gd name="connsiteY11" fmla="*/ 1438533 h 1438587"/>
                    <a:gd name="connsiteX12" fmla="*/ 0 w 677756"/>
                    <a:gd name="connsiteY12" fmla="*/ 988130 h 1438587"/>
                    <a:gd name="connsiteX13" fmla="*/ 18549 w 677756"/>
                    <a:gd name="connsiteY13" fmla="*/ 871608 h 1438587"/>
                    <a:gd name="connsiteX14" fmla="*/ 23295 w 677756"/>
                    <a:gd name="connsiteY14" fmla="*/ 849546 h 1438587"/>
                    <a:gd name="connsiteX15" fmla="*/ 36308 w 677756"/>
                    <a:gd name="connsiteY15" fmla="*/ 764099 h 1438587"/>
                    <a:gd name="connsiteX16" fmla="*/ 60962 w 677756"/>
                    <a:gd name="connsiteY16" fmla="*/ 305523 h 1438587"/>
                    <a:gd name="connsiteX17" fmla="*/ 58090 w 677756"/>
                    <a:gd name="connsiteY17" fmla="*/ 141093 h 1438587"/>
                    <a:gd name="connsiteX18" fmla="*/ 50471 w 677756"/>
                    <a:gd name="connsiteY18" fmla="*/ 0 h 143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7756" h="1438587">
                      <a:moveTo>
                        <a:pt x="628165" y="436"/>
                      </a:moveTo>
                      <a:lnTo>
                        <a:pt x="620570" y="141093"/>
                      </a:lnTo>
                      <a:cubicBezTo>
                        <a:pt x="618677" y="194576"/>
                        <a:pt x="617697" y="249686"/>
                        <a:pt x="617697" y="305523"/>
                      </a:cubicBezTo>
                      <a:cubicBezTo>
                        <a:pt x="617697" y="473035"/>
                        <a:pt x="626515" y="634004"/>
                        <a:pt x="642351" y="764099"/>
                      </a:cubicBezTo>
                      <a:lnTo>
                        <a:pt x="657551" y="863911"/>
                      </a:lnTo>
                      <a:lnTo>
                        <a:pt x="659207" y="871608"/>
                      </a:lnTo>
                      <a:cubicBezTo>
                        <a:pt x="659344" y="873563"/>
                        <a:pt x="659480" y="875519"/>
                        <a:pt x="659617" y="877474"/>
                      </a:cubicBezTo>
                      <a:lnTo>
                        <a:pt x="660459" y="883001"/>
                      </a:lnTo>
                      <a:lnTo>
                        <a:pt x="660459" y="883002"/>
                      </a:lnTo>
                      <a:lnTo>
                        <a:pt x="659982" y="882697"/>
                      </a:lnTo>
                      <a:lnTo>
                        <a:pt x="677756" y="969080"/>
                      </a:lnTo>
                      <a:cubicBezTo>
                        <a:pt x="677756" y="1229667"/>
                        <a:pt x="528037" y="1442502"/>
                        <a:pt x="338878" y="1438533"/>
                      </a:cubicBezTo>
                      <a:cubicBezTo>
                        <a:pt x="149719" y="1434564"/>
                        <a:pt x="0" y="1248716"/>
                        <a:pt x="0" y="988130"/>
                      </a:cubicBezTo>
                      <a:cubicBezTo>
                        <a:pt x="0" y="955557"/>
                        <a:pt x="14194" y="902324"/>
                        <a:pt x="18549" y="871608"/>
                      </a:cubicBezTo>
                      <a:lnTo>
                        <a:pt x="23295" y="849546"/>
                      </a:lnTo>
                      <a:lnTo>
                        <a:pt x="36308" y="764099"/>
                      </a:lnTo>
                      <a:cubicBezTo>
                        <a:pt x="52144" y="634004"/>
                        <a:pt x="60962" y="473035"/>
                        <a:pt x="60962" y="305523"/>
                      </a:cubicBezTo>
                      <a:cubicBezTo>
                        <a:pt x="60962" y="249686"/>
                        <a:pt x="59983" y="194576"/>
                        <a:pt x="58090" y="141093"/>
                      </a:cubicBezTo>
                      <a:lnTo>
                        <a:pt x="50471" y="0"/>
                      </a:lnTo>
                    </a:path>
                  </a:pathLst>
                </a:custGeom>
                <a:noFill/>
                <a:ln w="12700" cap="rnd">
                  <a:solidFill>
                    <a:srgbClr val="663300"/>
                  </a:solidFill>
                  <a:prstDash val="sysDash"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C7A6FA86-6094-16E1-A097-98C71E57E19A}"/>
                    </a:ext>
                  </a:extLst>
                </p:cNvPr>
                <p:cNvSpPr/>
                <p:nvPr/>
              </p:nvSpPr>
              <p:spPr bwMode="auto">
                <a:xfrm>
                  <a:off x="5329168" y="3522736"/>
                  <a:ext cx="968407" cy="58140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95888EE-A40C-1FAA-CFE0-87988FBDBC7C}"/>
              </a:ext>
            </a:extLst>
          </p:cNvPr>
          <p:cNvGrpSpPr/>
          <p:nvPr/>
        </p:nvGrpSpPr>
        <p:grpSpPr>
          <a:xfrm rot="10800000">
            <a:off x="4882288" y="2938525"/>
            <a:ext cx="1594614" cy="1594614"/>
            <a:chOff x="3746917" y="3892549"/>
            <a:chExt cx="2412166" cy="2412166"/>
          </a:xfrm>
        </p:grpSpPr>
        <p:sp>
          <p:nvSpPr>
            <p:cNvPr id="47" name="四角形: 角を丸くする 46">
              <a:extLst>
                <a:ext uri="{FF2B5EF4-FFF2-40B4-BE49-F238E27FC236}">
                  <a16:creationId xmlns:a16="http://schemas.microsoft.com/office/drawing/2014/main" id="{72959F59-5A41-E46B-6C73-32A794674943}"/>
                </a:ext>
              </a:extLst>
            </p:cNvPr>
            <p:cNvSpPr/>
            <p:nvPr/>
          </p:nvSpPr>
          <p:spPr bwMode="auto">
            <a:xfrm>
              <a:off x="3746917" y="3892549"/>
              <a:ext cx="2412166" cy="241216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54ACB9F0-2B9E-D520-D0DC-4725C73EBDF2}"/>
                </a:ext>
              </a:extLst>
            </p:cNvPr>
            <p:cNvSpPr/>
            <p:nvPr/>
          </p:nvSpPr>
          <p:spPr bwMode="auto">
            <a:xfrm>
              <a:off x="3816557" y="39621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1A43DC41-D318-7B17-864A-816630604D53}"/>
                </a:ext>
              </a:extLst>
            </p:cNvPr>
            <p:cNvGrpSpPr/>
            <p:nvPr/>
          </p:nvGrpSpPr>
          <p:grpSpPr>
            <a:xfrm>
              <a:off x="4151852" y="4182448"/>
              <a:ext cx="1536759" cy="1808487"/>
              <a:chOff x="4383150" y="3726084"/>
              <a:chExt cx="1799170" cy="2117297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B6BC483E-0623-8F96-7A27-E4F7CA20C8FB}"/>
                  </a:ext>
                </a:extLst>
              </p:cNvPr>
              <p:cNvGrpSpPr/>
              <p:nvPr/>
            </p:nvGrpSpPr>
            <p:grpSpPr>
              <a:xfrm>
                <a:off x="4383150" y="3726084"/>
                <a:ext cx="834326" cy="2117297"/>
                <a:chOff x="5258600" y="2247722"/>
                <a:chExt cx="1109675" cy="2816060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2107AD69-A15E-4EC8-6595-168736E64668}"/>
                    </a:ext>
                  </a:extLst>
                </p:cNvPr>
                <p:cNvGrpSpPr/>
                <p:nvPr/>
              </p:nvGrpSpPr>
              <p:grpSpPr>
                <a:xfrm>
                  <a:off x="5258600" y="2247722"/>
                  <a:ext cx="1109675" cy="2816060"/>
                  <a:chOff x="6328246" y="1294818"/>
                  <a:chExt cx="1654330" cy="4198250"/>
                </a:xfrm>
              </p:grpSpPr>
              <p:sp>
                <p:nvSpPr>
                  <p:cNvPr id="61" name="フリーフォーム: 図形 60">
                    <a:extLst>
                      <a:ext uri="{FF2B5EF4-FFF2-40B4-BE49-F238E27FC236}">
                        <a16:creationId xmlns:a16="http://schemas.microsoft.com/office/drawing/2014/main" id="{F57A31BD-B381-7B3C-1FE4-F9E2B61A78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28246" y="1294818"/>
                    <a:ext cx="1654330" cy="2833505"/>
                  </a:xfrm>
                  <a:custGeom>
                    <a:avLst/>
                    <a:gdLst>
                      <a:gd name="connsiteX0" fmla="*/ 827067 w 1654330"/>
                      <a:gd name="connsiteY0" fmla="*/ 0 h 2833505"/>
                      <a:gd name="connsiteX1" fmla="*/ 1262704 w 1654330"/>
                      <a:gd name="connsiteY1" fmla="*/ 153613 h 2833505"/>
                      <a:gd name="connsiteX2" fmla="*/ 1282499 w 1654330"/>
                      <a:gd name="connsiteY2" fmla="*/ 187536 h 2833505"/>
                      <a:gd name="connsiteX3" fmla="*/ 1312988 w 1654330"/>
                      <a:gd name="connsiteY3" fmla="*/ 228533 h 2833505"/>
                      <a:gd name="connsiteX4" fmla="*/ 1589502 w 1654330"/>
                      <a:gd name="connsiteY4" fmla="*/ 1283288 h 2833505"/>
                      <a:gd name="connsiteX5" fmla="*/ 1602381 w 1654330"/>
                      <a:gd name="connsiteY5" fmla="*/ 2446150 h 2833505"/>
                      <a:gd name="connsiteX6" fmla="*/ 1595727 w 1654330"/>
                      <a:gd name="connsiteY6" fmla="*/ 2451638 h 2833505"/>
                      <a:gd name="connsiteX7" fmla="*/ 1593538 w 1654330"/>
                      <a:gd name="connsiteY7" fmla="*/ 2457318 h 2833505"/>
                      <a:gd name="connsiteX8" fmla="*/ 827067 w 1654330"/>
                      <a:gd name="connsiteY8" fmla="*/ 2833505 h 2833505"/>
                      <a:gd name="connsiteX9" fmla="*/ 60596 w 1654330"/>
                      <a:gd name="connsiteY9" fmla="*/ 2457318 h 2833505"/>
                      <a:gd name="connsiteX10" fmla="*/ 58316 w 1654330"/>
                      <a:gd name="connsiteY10" fmla="*/ 2451403 h 2833505"/>
                      <a:gd name="connsiteX11" fmla="*/ 51949 w 1654330"/>
                      <a:gd name="connsiteY11" fmla="*/ 2446151 h 2833505"/>
                      <a:gd name="connsiteX12" fmla="*/ 64828 w 1654330"/>
                      <a:gd name="connsiteY12" fmla="*/ 1283289 h 2833505"/>
                      <a:gd name="connsiteX13" fmla="*/ 341342 w 1654330"/>
                      <a:gd name="connsiteY13" fmla="*/ 228534 h 2833505"/>
                      <a:gd name="connsiteX14" fmla="*/ 370919 w 1654330"/>
                      <a:gd name="connsiteY14" fmla="*/ 188764 h 2833505"/>
                      <a:gd name="connsiteX15" fmla="*/ 391431 w 1654330"/>
                      <a:gd name="connsiteY15" fmla="*/ 153613 h 2833505"/>
                      <a:gd name="connsiteX16" fmla="*/ 827067 w 1654330"/>
                      <a:gd name="connsiteY16" fmla="*/ 0 h 28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54330" h="2833505">
                        <a:moveTo>
                          <a:pt x="827067" y="0"/>
                        </a:moveTo>
                        <a:cubicBezTo>
                          <a:pt x="1022904" y="0"/>
                          <a:pt x="1190930" y="63341"/>
                          <a:pt x="1262704" y="153613"/>
                        </a:cubicBezTo>
                        <a:lnTo>
                          <a:pt x="1282499" y="187536"/>
                        </a:lnTo>
                        <a:lnTo>
                          <a:pt x="1312988" y="228533"/>
                        </a:lnTo>
                        <a:cubicBezTo>
                          <a:pt x="1408696" y="394924"/>
                          <a:pt x="1518508" y="801281"/>
                          <a:pt x="1589502" y="1283288"/>
                        </a:cubicBezTo>
                        <a:cubicBezTo>
                          <a:pt x="1672328" y="1845630"/>
                          <a:pt x="1674877" y="2324610"/>
                          <a:pt x="1602381" y="2446150"/>
                        </a:cubicBezTo>
                        <a:lnTo>
                          <a:pt x="1595727" y="2451638"/>
                        </a:lnTo>
                        <a:lnTo>
                          <a:pt x="1593538" y="2457318"/>
                        </a:lnTo>
                        <a:cubicBezTo>
                          <a:pt x="1491926" y="2675262"/>
                          <a:pt x="1187197" y="2833505"/>
                          <a:pt x="827067" y="2833505"/>
                        </a:cubicBezTo>
                        <a:cubicBezTo>
                          <a:pt x="466937" y="2833505"/>
                          <a:pt x="162208" y="2675262"/>
                          <a:pt x="60596" y="2457318"/>
                        </a:cubicBezTo>
                        <a:lnTo>
                          <a:pt x="58316" y="2451403"/>
                        </a:lnTo>
                        <a:lnTo>
                          <a:pt x="51949" y="2446151"/>
                        </a:lnTo>
                        <a:cubicBezTo>
                          <a:pt x="-20547" y="2324611"/>
                          <a:pt x="-17998" y="1845631"/>
                          <a:pt x="64828" y="1283289"/>
                        </a:cubicBezTo>
                        <a:cubicBezTo>
                          <a:pt x="135823" y="801282"/>
                          <a:pt x="245634" y="394925"/>
                          <a:pt x="341342" y="228534"/>
                        </a:cubicBezTo>
                        <a:lnTo>
                          <a:pt x="370919" y="188764"/>
                        </a:lnTo>
                        <a:lnTo>
                          <a:pt x="391431" y="153613"/>
                        </a:lnTo>
                        <a:cubicBezTo>
                          <a:pt x="463204" y="63341"/>
                          <a:pt x="631231" y="0"/>
                          <a:pt x="82706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4E953E0F-D62E-9129-1084-61790516FB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33451" y="3195637"/>
                    <a:ext cx="1443724" cy="866775"/>
                  </a:xfrm>
                  <a:prstGeom prst="ellipse">
                    <a:avLst/>
                  </a:prstGeom>
                  <a:solidFill>
                    <a:srgbClr val="3333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6CE987D0-74EB-3B02-1932-21D361D0D5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76326" y="3195636"/>
                    <a:ext cx="1157974" cy="2297432"/>
                  </a:xfrm>
                  <a:custGeom>
                    <a:avLst/>
                    <a:gdLst>
                      <a:gd name="connsiteX0" fmla="*/ 578987 w 1157974"/>
                      <a:gd name="connsiteY0" fmla="*/ 0 h 2297432"/>
                      <a:gd name="connsiteX1" fmla="*/ 1089421 w 1157974"/>
                      <a:gd name="connsiteY1" fmla="*/ 126936 h 2297432"/>
                      <a:gd name="connsiteX2" fmla="*/ 1092937 w 1157974"/>
                      <a:gd name="connsiteY2" fmla="*/ 129495 h 2297432"/>
                      <a:gd name="connsiteX3" fmla="*/ 1092582 w 1157974"/>
                      <a:gd name="connsiteY3" fmla="*/ 132606 h 2297432"/>
                      <a:gd name="connsiteX4" fmla="*/ 1072706 w 1157974"/>
                      <a:gd name="connsiteY4" fmla="*/ 608313 h 2297432"/>
                      <a:gd name="connsiteX5" fmla="*/ 1116363 w 1157974"/>
                      <a:gd name="connsiteY5" fmla="*/ 1291969 h 2297432"/>
                      <a:gd name="connsiteX6" fmla="*/ 1143279 w 1157974"/>
                      <a:gd name="connsiteY6" fmla="*/ 1440772 h 2297432"/>
                      <a:gd name="connsiteX7" fmla="*/ 1146211 w 1157974"/>
                      <a:gd name="connsiteY7" fmla="*/ 1452247 h 2297432"/>
                      <a:gd name="connsiteX8" fmla="*/ 1146937 w 1157974"/>
                      <a:gd name="connsiteY8" fmla="*/ 1460992 h 2297432"/>
                      <a:gd name="connsiteX9" fmla="*/ 1148427 w 1157974"/>
                      <a:gd name="connsiteY9" fmla="*/ 1469231 h 2297432"/>
                      <a:gd name="connsiteX10" fmla="*/ 1148427 w 1157974"/>
                      <a:gd name="connsiteY10" fmla="*/ 1469233 h 2297432"/>
                      <a:gd name="connsiteX11" fmla="*/ 1147583 w 1157974"/>
                      <a:gd name="connsiteY11" fmla="*/ 1468778 h 2297432"/>
                      <a:gd name="connsiteX12" fmla="*/ 1157974 w 1157974"/>
                      <a:gd name="connsiteY12" fmla="*/ 1594011 h 2297432"/>
                      <a:gd name="connsiteX13" fmla="*/ 578987 w 1157974"/>
                      <a:gd name="connsiteY13" fmla="*/ 2297432 h 2297432"/>
                      <a:gd name="connsiteX14" fmla="*/ 0 w 1157974"/>
                      <a:gd name="connsiteY14" fmla="*/ 1594011 h 2297432"/>
                      <a:gd name="connsiteX15" fmla="*/ 11763 w 1157974"/>
                      <a:gd name="connsiteY15" fmla="*/ 1452247 h 2297432"/>
                      <a:gd name="connsiteX16" fmla="*/ 20167 w 1157974"/>
                      <a:gd name="connsiteY16" fmla="*/ 1419356 h 2297432"/>
                      <a:gd name="connsiteX17" fmla="*/ 43210 w 1157974"/>
                      <a:gd name="connsiteY17" fmla="*/ 1291969 h 2297432"/>
                      <a:gd name="connsiteX18" fmla="*/ 86866 w 1157974"/>
                      <a:gd name="connsiteY18" fmla="*/ 608313 h 2297432"/>
                      <a:gd name="connsiteX19" fmla="*/ 66991 w 1157974"/>
                      <a:gd name="connsiteY19" fmla="*/ 132606 h 2297432"/>
                      <a:gd name="connsiteX20" fmla="*/ 66512 w 1157974"/>
                      <a:gd name="connsiteY20" fmla="*/ 128422 h 2297432"/>
                      <a:gd name="connsiteX21" fmla="*/ 68554 w 1157974"/>
                      <a:gd name="connsiteY21" fmla="*/ 126936 h 2297432"/>
                      <a:gd name="connsiteX22" fmla="*/ 578987 w 1157974"/>
                      <a:gd name="connsiteY22" fmla="*/ 0 h 229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57974" h="2297432">
                        <a:moveTo>
                          <a:pt x="578987" y="0"/>
                        </a:moveTo>
                        <a:cubicBezTo>
                          <a:pt x="778324" y="0"/>
                          <a:pt x="958789" y="48509"/>
                          <a:pt x="1089421" y="126936"/>
                        </a:cubicBezTo>
                        <a:lnTo>
                          <a:pt x="1092937" y="129495"/>
                        </a:lnTo>
                        <a:lnTo>
                          <a:pt x="1092582" y="132606"/>
                        </a:lnTo>
                        <a:cubicBezTo>
                          <a:pt x="1079647" y="279674"/>
                          <a:pt x="1072706" y="441826"/>
                          <a:pt x="1072706" y="608313"/>
                        </a:cubicBezTo>
                        <a:cubicBezTo>
                          <a:pt x="1072706" y="858044"/>
                          <a:pt x="1088322" y="1098020"/>
                          <a:pt x="1116363" y="1291969"/>
                        </a:cubicBezTo>
                        <a:lnTo>
                          <a:pt x="1143279" y="1440772"/>
                        </a:lnTo>
                        <a:lnTo>
                          <a:pt x="1146211" y="1452247"/>
                        </a:lnTo>
                        <a:lnTo>
                          <a:pt x="1146937" y="1460992"/>
                        </a:lnTo>
                        <a:lnTo>
                          <a:pt x="1148427" y="1469231"/>
                        </a:lnTo>
                        <a:lnTo>
                          <a:pt x="1148427" y="1469233"/>
                        </a:lnTo>
                        <a:lnTo>
                          <a:pt x="1147583" y="1468778"/>
                        </a:lnTo>
                        <a:lnTo>
                          <a:pt x="1157974" y="1594011"/>
                        </a:lnTo>
                        <a:cubicBezTo>
                          <a:pt x="1157974" y="1982500"/>
                          <a:pt x="898753" y="2297432"/>
                          <a:pt x="578987" y="2297432"/>
                        </a:cubicBezTo>
                        <a:cubicBezTo>
                          <a:pt x="259221" y="2297432"/>
                          <a:pt x="0" y="1982500"/>
                          <a:pt x="0" y="1594011"/>
                        </a:cubicBezTo>
                        <a:cubicBezTo>
                          <a:pt x="0" y="1545450"/>
                          <a:pt x="4050" y="1498038"/>
                          <a:pt x="11763" y="1452247"/>
                        </a:cubicBezTo>
                        <a:lnTo>
                          <a:pt x="20167" y="1419356"/>
                        </a:lnTo>
                        <a:lnTo>
                          <a:pt x="43210" y="1291969"/>
                        </a:lnTo>
                        <a:cubicBezTo>
                          <a:pt x="71251" y="1098020"/>
                          <a:pt x="86866" y="858044"/>
                          <a:pt x="86866" y="608313"/>
                        </a:cubicBezTo>
                        <a:cubicBezTo>
                          <a:pt x="86866" y="441826"/>
                          <a:pt x="79926" y="279674"/>
                          <a:pt x="66991" y="132606"/>
                        </a:cubicBezTo>
                        <a:lnTo>
                          <a:pt x="66512" y="128422"/>
                        </a:lnTo>
                        <a:lnTo>
                          <a:pt x="68554" y="126936"/>
                        </a:lnTo>
                        <a:cubicBezTo>
                          <a:pt x="199185" y="48509"/>
                          <a:pt x="379651" y="0"/>
                          <a:pt x="57898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4097F2C4-DD73-072F-CBEC-3F54FD4B28A5}"/>
                    </a:ext>
                  </a:extLst>
                </p:cNvPr>
                <p:cNvSpPr/>
                <p:nvPr/>
              </p:nvSpPr>
              <p:spPr bwMode="auto">
                <a:xfrm>
                  <a:off x="5474494" y="3590925"/>
                  <a:ext cx="677756" cy="1428804"/>
                </a:xfrm>
                <a:custGeom>
                  <a:avLst/>
                  <a:gdLst>
                    <a:gd name="connsiteX0" fmla="*/ 338877 w 677756"/>
                    <a:gd name="connsiteY0" fmla="*/ 0 h 1496995"/>
                    <a:gd name="connsiteX1" fmla="*/ 609600 w 677756"/>
                    <a:gd name="connsiteY1" fmla="*/ 49648 h 1496995"/>
                    <a:gd name="connsiteX2" fmla="*/ 628165 w 677756"/>
                    <a:gd name="connsiteY2" fmla="*/ 58844 h 1496995"/>
                    <a:gd name="connsiteX3" fmla="*/ 620570 w 677756"/>
                    <a:gd name="connsiteY3" fmla="*/ 199501 h 1496995"/>
                    <a:gd name="connsiteX4" fmla="*/ 617697 w 677756"/>
                    <a:gd name="connsiteY4" fmla="*/ 363931 h 1496995"/>
                    <a:gd name="connsiteX5" fmla="*/ 642351 w 677756"/>
                    <a:gd name="connsiteY5" fmla="*/ 822507 h 1496995"/>
                    <a:gd name="connsiteX6" fmla="*/ 657551 w 677756"/>
                    <a:gd name="connsiteY6" fmla="*/ 922319 h 1496995"/>
                    <a:gd name="connsiteX7" fmla="*/ 659207 w 677756"/>
                    <a:gd name="connsiteY7" fmla="*/ 930016 h 1496995"/>
                    <a:gd name="connsiteX8" fmla="*/ 659617 w 677756"/>
                    <a:gd name="connsiteY8" fmla="*/ 935882 h 1496995"/>
                    <a:gd name="connsiteX9" fmla="*/ 660459 w 677756"/>
                    <a:gd name="connsiteY9" fmla="*/ 941409 h 1496995"/>
                    <a:gd name="connsiteX10" fmla="*/ 660459 w 677756"/>
                    <a:gd name="connsiteY10" fmla="*/ 941410 h 1496995"/>
                    <a:gd name="connsiteX11" fmla="*/ 659982 w 677756"/>
                    <a:gd name="connsiteY11" fmla="*/ 941105 h 1496995"/>
                    <a:gd name="connsiteX12" fmla="*/ 677756 w 677756"/>
                    <a:gd name="connsiteY12" fmla="*/ 1027488 h 1496995"/>
                    <a:gd name="connsiteX13" fmla="*/ 338878 w 677756"/>
                    <a:gd name="connsiteY13" fmla="*/ 1496941 h 1496995"/>
                    <a:gd name="connsiteX14" fmla="*/ 0 w 677756"/>
                    <a:gd name="connsiteY14" fmla="*/ 1046538 h 1496995"/>
                    <a:gd name="connsiteX15" fmla="*/ 18549 w 677756"/>
                    <a:gd name="connsiteY15" fmla="*/ 930016 h 1496995"/>
                    <a:gd name="connsiteX16" fmla="*/ 23295 w 677756"/>
                    <a:gd name="connsiteY16" fmla="*/ 907954 h 1496995"/>
                    <a:gd name="connsiteX17" fmla="*/ 36308 w 677756"/>
                    <a:gd name="connsiteY17" fmla="*/ 822507 h 1496995"/>
                    <a:gd name="connsiteX18" fmla="*/ 60962 w 677756"/>
                    <a:gd name="connsiteY18" fmla="*/ 363931 h 1496995"/>
                    <a:gd name="connsiteX19" fmla="*/ 58090 w 677756"/>
                    <a:gd name="connsiteY19" fmla="*/ 199501 h 1496995"/>
                    <a:gd name="connsiteX20" fmla="*/ 50471 w 677756"/>
                    <a:gd name="connsiteY20" fmla="*/ 58408 h 1496995"/>
                    <a:gd name="connsiteX21" fmla="*/ 68154 w 677756"/>
                    <a:gd name="connsiteY21" fmla="*/ 49648 h 1496995"/>
                    <a:gd name="connsiteX22" fmla="*/ 338877 w 677756"/>
                    <a:gd name="connsiteY22" fmla="*/ 0 h 1496995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367452 w 677756"/>
                    <a:gd name="connsiteY22" fmla="*/ 0 h 1830370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458892 w 677756"/>
                    <a:gd name="connsiteY22" fmla="*/ 91440 h 1830370"/>
                    <a:gd name="connsiteX0" fmla="*/ 609600 w 677756"/>
                    <a:gd name="connsiteY0" fmla="*/ 306711 h 1754058"/>
                    <a:gd name="connsiteX1" fmla="*/ 628165 w 677756"/>
                    <a:gd name="connsiteY1" fmla="*/ 315907 h 1754058"/>
                    <a:gd name="connsiteX2" fmla="*/ 620570 w 677756"/>
                    <a:gd name="connsiteY2" fmla="*/ 456564 h 1754058"/>
                    <a:gd name="connsiteX3" fmla="*/ 617697 w 677756"/>
                    <a:gd name="connsiteY3" fmla="*/ 620994 h 1754058"/>
                    <a:gd name="connsiteX4" fmla="*/ 642351 w 677756"/>
                    <a:gd name="connsiteY4" fmla="*/ 1079570 h 1754058"/>
                    <a:gd name="connsiteX5" fmla="*/ 657551 w 677756"/>
                    <a:gd name="connsiteY5" fmla="*/ 1179382 h 1754058"/>
                    <a:gd name="connsiteX6" fmla="*/ 659207 w 677756"/>
                    <a:gd name="connsiteY6" fmla="*/ 1187079 h 1754058"/>
                    <a:gd name="connsiteX7" fmla="*/ 659617 w 677756"/>
                    <a:gd name="connsiteY7" fmla="*/ 1192945 h 1754058"/>
                    <a:gd name="connsiteX8" fmla="*/ 660459 w 677756"/>
                    <a:gd name="connsiteY8" fmla="*/ 1198472 h 1754058"/>
                    <a:gd name="connsiteX9" fmla="*/ 660459 w 677756"/>
                    <a:gd name="connsiteY9" fmla="*/ 1198473 h 1754058"/>
                    <a:gd name="connsiteX10" fmla="*/ 659982 w 677756"/>
                    <a:gd name="connsiteY10" fmla="*/ 1198168 h 1754058"/>
                    <a:gd name="connsiteX11" fmla="*/ 677756 w 677756"/>
                    <a:gd name="connsiteY11" fmla="*/ 1284551 h 1754058"/>
                    <a:gd name="connsiteX12" fmla="*/ 338878 w 677756"/>
                    <a:gd name="connsiteY12" fmla="*/ 1754004 h 1754058"/>
                    <a:gd name="connsiteX13" fmla="*/ 0 w 677756"/>
                    <a:gd name="connsiteY13" fmla="*/ 1303601 h 1754058"/>
                    <a:gd name="connsiteX14" fmla="*/ 18549 w 677756"/>
                    <a:gd name="connsiteY14" fmla="*/ 1187079 h 1754058"/>
                    <a:gd name="connsiteX15" fmla="*/ 23295 w 677756"/>
                    <a:gd name="connsiteY15" fmla="*/ 1165017 h 1754058"/>
                    <a:gd name="connsiteX16" fmla="*/ 36308 w 677756"/>
                    <a:gd name="connsiteY16" fmla="*/ 1079570 h 1754058"/>
                    <a:gd name="connsiteX17" fmla="*/ 60962 w 677756"/>
                    <a:gd name="connsiteY17" fmla="*/ 620994 h 1754058"/>
                    <a:gd name="connsiteX18" fmla="*/ 58090 w 677756"/>
                    <a:gd name="connsiteY18" fmla="*/ 456564 h 1754058"/>
                    <a:gd name="connsiteX19" fmla="*/ 50471 w 677756"/>
                    <a:gd name="connsiteY19" fmla="*/ 315471 h 1754058"/>
                    <a:gd name="connsiteX20" fmla="*/ 68154 w 677756"/>
                    <a:gd name="connsiteY20" fmla="*/ 306711 h 1754058"/>
                    <a:gd name="connsiteX21" fmla="*/ 458892 w 677756"/>
                    <a:gd name="connsiteY21" fmla="*/ 15128 h 1754058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20" fmla="*/ 68154 w 677756"/>
                    <a:gd name="connsiteY20" fmla="*/ 0 h 1447347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0" fmla="*/ 628165 w 677756"/>
                    <a:gd name="connsiteY0" fmla="*/ 436 h 1438587"/>
                    <a:gd name="connsiteX1" fmla="*/ 620570 w 677756"/>
                    <a:gd name="connsiteY1" fmla="*/ 141093 h 1438587"/>
                    <a:gd name="connsiteX2" fmla="*/ 617697 w 677756"/>
                    <a:gd name="connsiteY2" fmla="*/ 305523 h 1438587"/>
                    <a:gd name="connsiteX3" fmla="*/ 642351 w 677756"/>
                    <a:gd name="connsiteY3" fmla="*/ 764099 h 1438587"/>
                    <a:gd name="connsiteX4" fmla="*/ 657551 w 677756"/>
                    <a:gd name="connsiteY4" fmla="*/ 863911 h 1438587"/>
                    <a:gd name="connsiteX5" fmla="*/ 659207 w 677756"/>
                    <a:gd name="connsiteY5" fmla="*/ 871608 h 1438587"/>
                    <a:gd name="connsiteX6" fmla="*/ 659617 w 677756"/>
                    <a:gd name="connsiteY6" fmla="*/ 877474 h 1438587"/>
                    <a:gd name="connsiteX7" fmla="*/ 660459 w 677756"/>
                    <a:gd name="connsiteY7" fmla="*/ 883001 h 1438587"/>
                    <a:gd name="connsiteX8" fmla="*/ 660459 w 677756"/>
                    <a:gd name="connsiteY8" fmla="*/ 883002 h 1438587"/>
                    <a:gd name="connsiteX9" fmla="*/ 659982 w 677756"/>
                    <a:gd name="connsiteY9" fmla="*/ 882697 h 1438587"/>
                    <a:gd name="connsiteX10" fmla="*/ 677756 w 677756"/>
                    <a:gd name="connsiteY10" fmla="*/ 969080 h 1438587"/>
                    <a:gd name="connsiteX11" fmla="*/ 338878 w 677756"/>
                    <a:gd name="connsiteY11" fmla="*/ 1438533 h 1438587"/>
                    <a:gd name="connsiteX12" fmla="*/ 0 w 677756"/>
                    <a:gd name="connsiteY12" fmla="*/ 988130 h 1438587"/>
                    <a:gd name="connsiteX13" fmla="*/ 18549 w 677756"/>
                    <a:gd name="connsiteY13" fmla="*/ 871608 h 1438587"/>
                    <a:gd name="connsiteX14" fmla="*/ 23295 w 677756"/>
                    <a:gd name="connsiteY14" fmla="*/ 849546 h 1438587"/>
                    <a:gd name="connsiteX15" fmla="*/ 36308 w 677756"/>
                    <a:gd name="connsiteY15" fmla="*/ 764099 h 1438587"/>
                    <a:gd name="connsiteX16" fmla="*/ 60962 w 677756"/>
                    <a:gd name="connsiteY16" fmla="*/ 305523 h 1438587"/>
                    <a:gd name="connsiteX17" fmla="*/ 58090 w 677756"/>
                    <a:gd name="connsiteY17" fmla="*/ 141093 h 1438587"/>
                    <a:gd name="connsiteX18" fmla="*/ 50471 w 677756"/>
                    <a:gd name="connsiteY18" fmla="*/ 0 h 143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7756" h="1438587">
                      <a:moveTo>
                        <a:pt x="628165" y="436"/>
                      </a:moveTo>
                      <a:lnTo>
                        <a:pt x="620570" y="141093"/>
                      </a:lnTo>
                      <a:cubicBezTo>
                        <a:pt x="618677" y="194576"/>
                        <a:pt x="617697" y="249686"/>
                        <a:pt x="617697" y="305523"/>
                      </a:cubicBezTo>
                      <a:cubicBezTo>
                        <a:pt x="617697" y="473035"/>
                        <a:pt x="626515" y="634004"/>
                        <a:pt x="642351" y="764099"/>
                      </a:cubicBezTo>
                      <a:lnTo>
                        <a:pt x="657551" y="863911"/>
                      </a:lnTo>
                      <a:lnTo>
                        <a:pt x="659207" y="871608"/>
                      </a:lnTo>
                      <a:cubicBezTo>
                        <a:pt x="659344" y="873563"/>
                        <a:pt x="659480" y="875519"/>
                        <a:pt x="659617" y="877474"/>
                      </a:cubicBezTo>
                      <a:lnTo>
                        <a:pt x="660459" y="883001"/>
                      </a:lnTo>
                      <a:lnTo>
                        <a:pt x="660459" y="883002"/>
                      </a:lnTo>
                      <a:lnTo>
                        <a:pt x="659982" y="882697"/>
                      </a:lnTo>
                      <a:lnTo>
                        <a:pt x="677756" y="969080"/>
                      </a:lnTo>
                      <a:cubicBezTo>
                        <a:pt x="677756" y="1229667"/>
                        <a:pt x="528037" y="1442502"/>
                        <a:pt x="338878" y="1438533"/>
                      </a:cubicBezTo>
                      <a:cubicBezTo>
                        <a:pt x="149719" y="1434564"/>
                        <a:pt x="0" y="1248716"/>
                        <a:pt x="0" y="988130"/>
                      </a:cubicBezTo>
                      <a:cubicBezTo>
                        <a:pt x="0" y="955557"/>
                        <a:pt x="14194" y="902324"/>
                        <a:pt x="18549" y="871608"/>
                      </a:cubicBezTo>
                      <a:lnTo>
                        <a:pt x="23295" y="849546"/>
                      </a:lnTo>
                      <a:lnTo>
                        <a:pt x="36308" y="764099"/>
                      </a:lnTo>
                      <a:cubicBezTo>
                        <a:pt x="52144" y="634004"/>
                        <a:pt x="60962" y="473035"/>
                        <a:pt x="60962" y="305523"/>
                      </a:cubicBezTo>
                      <a:cubicBezTo>
                        <a:pt x="60962" y="249686"/>
                        <a:pt x="59983" y="194576"/>
                        <a:pt x="58090" y="141093"/>
                      </a:cubicBezTo>
                      <a:lnTo>
                        <a:pt x="50471" y="0"/>
                      </a:lnTo>
                    </a:path>
                  </a:pathLst>
                </a:custGeom>
                <a:noFill/>
                <a:ln w="12700" cap="rnd">
                  <a:solidFill>
                    <a:srgbClr val="663300"/>
                  </a:solidFill>
                  <a:prstDash val="sysDash"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F39C134A-DDCC-3366-7574-0BEE1115957D}"/>
                    </a:ext>
                  </a:extLst>
                </p:cNvPr>
                <p:cNvSpPr/>
                <p:nvPr/>
              </p:nvSpPr>
              <p:spPr bwMode="auto">
                <a:xfrm>
                  <a:off x="5329168" y="3522736"/>
                  <a:ext cx="968407" cy="58140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524325D9-D492-33F4-8616-4427D2D32497}"/>
                  </a:ext>
                </a:extLst>
              </p:cNvPr>
              <p:cNvGrpSpPr/>
              <p:nvPr/>
            </p:nvGrpSpPr>
            <p:grpSpPr>
              <a:xfrm>
                <a:off x="5347994" y="3726084"/>
                <a:ext cx="834326" cy="2117297"/>
                <a:chOff x="5258600" y="2247722"/>
                <a:chExt cx="1109675" cy="2816060"/>
              </a:xfrm>
            </p:grpSpPr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70EBAD88-C957-348C-25AE-C71DC1A1F401}"/>
                    </a:ext>
                  </a:extLst>
                </p:cNvPr>
                <p:cNvGrpSpPr/>
                <p:nvPr/>
              </p:nvGrpSpPr>
              <p:grpSpPr>
                <a:xfrm>
                  <a:off x="5258600" y="2247722"/>
                  <a:ext cx="1109675" cy="2816060"/>
                  <a:chOff x="6328246" y="1294818"/>
                  <a:chExt cx="1654330" cy="4198250"/>
                </a:xfrm>
              </p:grpSpPr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F1A597B1-ECA3-F092-7623-67B8BFC2D1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28246" y="1294818"/>
                    <a:ext cx="1654330" cy="2833505"/>
                  </a:xfrm>
                  <a:custGeom>
                    <a:avLst/>
                    <a:gdLst>
                      <a:gd name="connsiteX0" fmla="*/ 827067 w 1654330"/>
                      <a:gd name="connsiteY0" fmla="*/ 0 h 2833505"/>
                      <a:gd name="connsiteX1" fmla="*/ 1262704 w 1654330"/>
                      <a:gd name="connsiteY1" fmla="*/ 153613 h 2833505"/>
                      <a:gd name="connsiteX2" fmla="*/ 1282499 w 1654330"/>
                      <a:gd name="connsiteY2" fmla="*/ 187536 h 2833505"/>
                      <a:gd name="connsiteX3" fmla="*/ 1312988 w 1654330"/>
                      <a:gd name="connsiteY3" fmla="*/ 228533 h 2833505"/>
                      <a:gd name="connsiteX4" fmla="*/ 1589502 w 1654330"/>
                      <a:gd name="connsiteY4" fmla="*/ 1283288 h 2833505"/>
                      <a:gd name="connsiteX5" fmla="*/ 1602381 w 1654330"/>
                      <a:gd name="connsiteY5" fmla="*/ 2446150 h 2833505"/>
                      <a:gd name="connsiteX6" fmla="*/ 1595727 w 1654330"/>
                      <a:gd name="connsiteY6" fmla="*/ 2451638 h 2833505"/>
                      <a:gd name="connsiteX7" fmla="*/ 1593538 w 1654330"/>
                      <a:gd name="connsiteY7" fmla="*/ 2457318 h 2833505"/>
                      <a:gd name="connsiteX8" fmla="*/ 827067 w 1654330"/>
                      <a:gd name="connsiteY8" fmla="*/ 2833505 h 2833505"/>
                      <a:gd name="connsiteX9" fmla="*/ 60596 w 1654330"/>
                      <a:gd name="connsiteY9" fmla="*/ 2457318 h 2833505"/>
                      <a:gd name="connsiteX10" fmla="*/ 58316 w 1654330"/>
                      <a:gd name="connsiteY10" fmla="*/ 2451403 h 2833505"/>
                      <a:gd name="connsiteX11" fmla="*/ 51949 w 1654330"/>
                      <a:gd name="connsiteY11" fmla="*/ 2446151 h 2833505"/>
                      <a:gd name="connsiteX12" fmla="*/ 64828 w 1654330"/>
                      <a:gd name="connsiteY12" fmla="*/ 1283289 h 2833505"/>
                      <a:gd name="connsiteX13" fmla="*/ 341342 w 1654330"/>
                      <a:gd name="connsiteY13" fmla="*/ 228534 h 2833505"/>
                      <a:gd name="connsiteX14" fmla="*/ 370919 w 1654330"/>
                      <a:gd name="connsiteY14" fmla="*/ 188764 h 2833505"/>
                      <a:gd name="connsiteX15" fmla="*/ 391431 w 1654330"/>
                      <a:gd name="connsiteY15" fmla="*/ 153613 h 2833505"/>
                      <a:gd name="connsiteX16" fmla="*/ 827067 w 1654330"/>
                      <a:gd name="connsiteY16" fmla="*/ 0 h 28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54330" h="2833505">
                        <a:moveTo>
                          <a:pt x="827067" y="0"/>
                        </a:moveTo>
                        <a:cubicBezTo>
                          <a:pt x="1022904" y="0"/>
                          <a:pt x="1190930" y="63341"/>
                          <a:pt x="1262704" y="153613"/>
                        </a:cubicBezTo>
                        <a:lnTo>
                          <a:pt x="1282499" y="187536"/>
                        </a:lnTo>
                        <a:lnTo>
                          <a:pt x="1312988" y="228533"/>
                        </a:lnTo>
                        <a:cubicBezTo>
                          <a:pt x="1408696" y="394924"/>
                          <a:pt x="1518508" y="801281"/>
                          <a:pt x="1589502" y="1283288"/>
                        </a:cubicBezTo>
                        <a:cubicBezTo>
                          <a:pt x="1672328" y="1845630"/>
                          <a:pt x="1674877" y="2324610"/>
                          <a:pt x="1602381" y="2446150"/>
                        </a:cubicBezTo>
                        <a:lnTo>
                          <a:pt x="1595727" y="2451638"/>
                        </a:lnTo>
                        <a:lnTo>
                          <a:pt x="1593538" y="2457318"/>
                        </a:lnTo>
                        <a:cubicBezTo>
                          <a:pt x="1491926" y="2675262"/>
                          <a:pt x="1187197" y="2833505"/>
                          <a:pt x="827067" y="2833505"/>
                        </a:cubicBezTo>
                        <a:cubicBezTo>
                          <a:pt x="466937" y="2833505"/>
                          <a:pt x="162208" y="2675262"/>
                          <a:pt x="60596" y="2457318"/>
                        </a:cubicBezTo>
                        <a:lnTo>
                          <a:pt x="58316" y="2451403"/>
                        </a:lnTo>
                        <a:lnTo>
                          <a:pt x="51949" y="2446151"/>
                        </a:lnTo>
                        <a:cubicBezTo>
                          <a:pt x="-20547" y="2324611"/>
                          <a:pt x="-17998" y="1845631"/>
                          <a:pt x="64828" y="1283289"/>
                        </a:cubicBezTo>
                        <a:cubicBezTo>
                          <a:pt x="135823" y="801282"/>
                          <a:pt x="245634" y="394925"/>
                          <a:pt x="341342" y="228534"/>
                        </a:cubicBezTo>
                        <a:lnTo>
                          <a:pt x="370919" y="188764"/>
                        </a:lnTo>
                        <a:lnTo>
                          <a:pt x="391431" y="153613"/>
                        </a:lnTo>
                        <a:cubicBezTo>
                          <a:pt x="463204" y="63341"/>
                          <a:pt x="631231" y="0"/>
                          <a:pt x="82706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楕円 55">
                    <a:extLst>
                      <a:ext uri="{FF2B5EF4-FFF2-40B4-BE49-F238E27FC236}">
                        <a16:creationId xmlns:a16="http://schemas.microsoft.com/office/drawing/2014/main" id="{3E2CBAD7-992C-3882-E6E5-03F3F5D036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33451" y="3195637"/>
                    <a:ext cx="1443724" cy="866775"/>
                  </a:xfrm>
                  <a:prstGeom prst="ellipse">
                    <a:avLst/>
                  </a:prstGeom>
                  <a:solidFill>
                    <a:srgbClr val="3333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9566714B-2568-2A3D-DB4B-872171AF10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76326" y="3195636"/>
                    <a:ext cx="1157974" cy="2297432"/>
                  </a:xfrm>
                  <a:custGeom>
                    <a:avLst/>
                    <a:gdLst>
                      <a:gd name="connsiteX0" fmla="*/ 578987 w 1157974"/>
                      <a:gd name="connsiteY0" fmla="*/ 0 h 2297432"/>
                      <a:gd name="connsiteX1" fmla="*/ 1089421 w 1157974"/>
                      <a:gd name="connsiteY1" fmla="*/ 126936 h 2297432"/>
                      <a:gd name="connsiteX2" fmla="*/ 1092937 w 1157974"/>
                      <a:gd name="connsiteY2" fmla="*/ 129495 h 2297432"/>
                      <a:gd name="connsiteX3" fmla="*/ 1092582 w 1157974"/>
                      <a:gd name="connsiteY3" fmla="*/ 132606 h 2297432"/>
                      <a:gd name="connsiteX4" fmla="*/ 1072706 w 1157974"/>
                      <a:gd name="connsiteY4" fmla="*/ 608313 h 2297432"/>
                      <a:gd name="connsiteX5" fmla="*/ 1116363 w 1157974"/>
                      <a:gd name="connsiteY5" fmla="*/ 1291969 h 2297432"/>
                      <a:gd name="connsiteX6" fmla="*/ 1143279 w 1157974"/>
                      <a:gd name="connsiteY6" fmla="*/ 1440772 h 2297432"/>
                      <a:gd name="connsiteX7" fmla="*/ 1146211 w 1157974"/>
                      <a:gd name="connsiteY7" fmla="*/ 1452247 h 2297432"/>
                      <a:gd name="connsiteX8" fmla="*/ 1146937 w 1157974"/>
                      <a:gd name="connsiteY8" fmla="*/ 1460992 h 2297432"/>
                      <a:gd name="connsiteX9" fmla="*/ 1148427 w 1157974"/>
                      <a:gd name="connsiteY9" fmla="*/ 1469231 h 2297432"/>
                      <a:gd name="connsiteX10" fmla="*/ 1148427 w 1157974"/>
                      <a:gd name="connsiteY10" fmla="*/ 1469233 h 2297432"/>
                      <a:gd name="connsiteX11" fmla="*/ 1147583 w 1157974"/>
                      <a:gd name="connsiteY11" fmla="*/ 1468778 h 2297432"/>
                      <a:gd name="connsiteX12" fmla="*/ 1157974 w 1157974"/>
                      <a:gd name="connsiteY12" fmla="*/ 1594011 h 2297432"/>
                      <a:gd name="connsiteX13" fmla="*/ 578987 w 1157974"/>
                      <a:gd name="connsiteY13" fmla="*/ 2297432 h 2297432"/>
                      <a:gd name="connsiteX14" fmla="*/ 0 w 1157974"/>
                      <a:gd name="connsiteY14" fmla="*/ 1594011 h 2297432"/>
                      <a:gd name="connsiteX15" fmla="*/ 11763 w 1157974"/>
                      <a:gd name="connsiteY15" fmla="*/ 1452247 h 2297432"/>
                      <a:gd name="connsiteX16" fmla="*/ 20167 w 1157974"/>
                      <a:gd name="connsiteY16" fmla="*/ 1419356 h 2297432"/>
                      <a:gd name="connsiteX17" fmla="*/ 43210 w 1157974"/>
                      <a:gd name="connsiteY17" fmla="*/ 1291969 h 2297432"/>
                      <a:gd name="connsiteX18" fmla="*/ 86866 w 1157974"/>
                      <a:gd name="connsiteY18" fmla="*/ 608313 h 2297432"/>
                      <a:gd name="connsiteX19" fmla="*/ 66991 w 1157974"/>
                      <a:gd name="connsiteY19" fmla="*/ 132606 h 2297432"/>
                      <a:gd name="connsiteX20" fmla="*/ 66512 w 1157974"/>
                      <a:gd name="connsiteY20" fmla="*/ 128422 h 2297432"/>
                      <a:gd name="connsiteX21" fmla="*/ 68554 w 1157974"/>
                      <a:gd name="connsiteY21" fmla="*/ 126936 h 2297432"/>
                      <a:gd name="connsiteX22" fmla="*/ 578987 w 1157974"/>
                      <a:gd name="connsiteY22" fmla="*/ 0 h 229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57974" h="2297432">
                        <a:moveTo>
                          <a:pt x="578987" y="0"/>
                        </a:moveTo>
                        <a:cubicBezTo>
                          <a:pt x="778324" y="0"/>
                          <a:pt x="958789" y="48509"/>
                          <a:pt x="1089421" y="126936"/>
                        </a:cubicBezTo>
                        <a:lnTo>
                          <a:pt x="1092937" y="129495"/>
                        </a:lnTo>
                        <a:lnTo>
                          <a:pt x="1092582" y="132606"/>
                        </a:lnTo>
                        <a:cubicBezTo>
                          <a:pt x="1079647" y="279674"/>
                          <a:pt x="1072706" y="441826"/>
                          <a:pt x="1072706" y="608313"/>
                        </a:cubicBezTo>
                        <a:cubicBezTo>
                          <a:pt x="1072706" y="858044"/>
                          <a:pt x="1088322" y="1098020"/>
                          <a:pt x="1116363" y="1291969"/>
                        </a:cubicBezTo>
                        <a:lnTo>
                          <a:pt x="1143279" y="1440772"/>
                        </a:lnTo>
                        <a:lnTo>
                          <a:pt x="1146211" y="1452247"/>
                        </a:lnTo>
                        <a:lnTo>
                          <a:pt x="1146937" y="1460992"/>
                        </a:lnTo>
                        <a:lnTo>
                          <a:pt x="1148427" y="1469231"/>
                        </a:lnTo>
                        <a:lnTo>
                          <a:pt x="1148427" y="1469233"/>
                        </a:lnTo>
                        <a:lnTo>
                          <a:pt x="1147583" y="1468778"/>
                        </a:lnTo>
                        <a:lnTo>
                          <a:pt x="1157974" y="1594011"/>
                        </a:lnTo>
                        <a:cubicBezTo>
                          <a:pt x="1157974" y="1982500"/>
                          <a:pt x="898753" y="2297432"/>
                          <a:pt x="578987" y="2297432"/>
                        </a:cubicBezTo>
                        <a:cubicBezTo>
                          <a:pt x="259221" y="2297432"/>
                          <a:pt x="0" y="1982500"/>
                          <a:pt x="0" y="1594011"/>
                        </a:cubicBezTo>
                        <a:cubicBezTo>
                          <a:pt x="0" y="1545450"/>
                          <a:pt x="4050" y="1498038"/>
                          <a:pt x="11763" y="1452247"/>
                        </a:cubicBezTo>
                        <a:lnTo>
                          <a:pt x="20167" y="1419356"/>
                        </a:lnTo>
                        <a:lnTo>
                          <a:pt x="43210" y="1291969"/>
                        </a:lnTo>
                        <a:cubicBezTo>
                          <a:pt x="71251" y="1098020"/>
                          <a:pt x="86866" y="858044"/>
                          <a:pt x="86866" y="608313"/>
                        </a:cubicBezTo>
                        <a:cubicBezTo>
                          <a:pt x="86866" y="441826"/>
                          <a:pt x="79926" y="279674"/>
                          <a:pt x="66991" y="132606"/>
                        </a:cubicBezTo>
                        <a:lnTo>
                          <a:pt x="66512" y="128422"/>
                        </a:lnTo>
                        <a:lnTo>
                          <a:pt x="68554" y="126936"/>
                        </a:lnTo>
                        <a:cubicBezTo>
                          <a:pt x="199185" y="48509"/>
                          <a:pt x="379651" y="0"/>
                          <a:pt x="57898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A0F50244-9F15-EDDC-76EC-A9FC350FA968}"/>
                    </a:ext>
                  </a:extLst>
                </p:cNvPr>
                <p:cNvSpPr/>
                <p:nvPr/>
              </p:nvSpPr>
              <p:spPr bwMode="auto">
                <a:xfrm>
                  <a:off x="5474494" y="3590925"/>
                  <a:ext cx="677756" cy="1428804"/>
                </a:xfrm>
                <a:custGeom>
                  <a:avLst/>
                  <a:gdLst>
                    <a:gd name="connsiteX0" fmla="*/ 338877 w 677756"/>
                    <a:gd name="connsiteY0" fmla="*/ 0 h 1496995"/>
                    <a:gd name="connsiteX1" fmla="*/ 609600 w 677756"/>
                    <a:gd name="connsiteY1" fmla="*/ 49648 h 1496995"/>
                    <a:gd name="connsiteX2" fmla="*/ 628165 w 677756"/>
                    <a:gd name="connsiteY2" fmla="*/ 58844 h 1496995"/>
                    <a:gd name="connsiteX3" fmla="*/ 620570 w 677756"/>
                    <a:gd name="connsiteY3" fmla="*/ 199501 h 1496995"/>
                    <a:gd name="connsiteX4" fmla="*/ 617697 w 677756"/>
                    <a:gd name="connsiteY4" fmla="*/ 363931 h 1496995"/>
                    <a:gd name="connsiteX5" fmla="*/ 642351 w 677756"/>
                    <a:gd name="connsiteY5" fmla="*/ 822507 h 1496995"/>
                    <a:gd name="connsiteX6" fmla="*/ 657551 w 677756"/>
                    <a:gd name="connsiteY6" fmla="*/ 922319 h 1496995"/>
                    <a:gd name="connsiteX7" fmla="*/ 659207 w 677756"/>
                    <a:gd name="connsiteY7" fmla="*/ 930016 h 1496995"/>
                    <a:gd name="connsiteX8" fmla="*/ 659617 w 677756"/>
                    <a:gd name="connsiteY8" fmla="*/ 935882 h 1496995"/>
                    <a:gd name="connsiteX9" fmla="*/ 660459 w 677756"/>
                    <a:gd name="connsiteY9" fmla="*/ 941409 h 1496995"/>
                    <a:gd name="connsiteX10" fmla="*/ 660459 w 677756"/>
                    <a:gd name="connsiteY10" fmla="*/ 941410 h 1496995"/>
                    <a:gd name="connsiteX11" fmla="*/ 659982 w 677756"/>
                    <a:gd name="connsiteY11" fmla="*/ 941105 h 1496995"/>
                    <a:gd name="connsiteX12" fmla="*/ 677756 w 677756"/>
                    <a:gd name="connsiteY12" fmla="*/ 1027488 h 1496995"/>
                    <a:gd name="connsiteX13" fmla="*/ 338878 w 677756"/>
                    <a:gd name="connsiteY13" fmla="*/ 1496941 h 1496995"/>
                    <a:gd name="connsiteX14" fmla="*/ 0 w 677756"/>
                    <a:gd name="connsiteY14" fmla="*/ 1046538 h 1496995"/>
                    <a:gd name="connsiteX15" fmla="*/ 18549 w 677756"/>
                    <a:gd name="connsiteY15" fmla="*/ 930016 h 1496995"/>
                    <a:gd name="connsiteX16" fmla="*/ 23295 w 677756"/>
                    <a:gd name="connsiteY16" fmla="*/ 907954 h 1496995"/>
                    <a:gd name="connsiteX17" fmla="*/ 36308 w 677756"/>
                    <a:gd name="connsiteY17" fmla="*/ 822507 h 1496995"/>
                    <a:gd name="connsiteX18" fmla="*/ 60962 w 677756"/>
                    <a:gd name="connsiteY18" fmla="*/ 363931 h 1496995"/>
                    <a:gd name="connsiteX19" fmla="*/ 58090 w 677756"/>
                    <a:gd name="connsiteY19" fmla="*/ 199501 h 1496995"/>
                    <a:gd name="connsiteX20" fmla="*/ 50471 w 677756"/>
                    <a:gd name="connsiteY20" fmla="*/ 58408 h 1496995"/>
                    <a:gd name="connsiteX21" fmla="*/ 68154 w 677756"/>
                    <a:gd name="connsiteY21" fmla="*/ 49648 h 1496995"/>
                    <a:gd name="connsiteX22" fmla="*/ 338877 w 677756"/>
                    <a:gd name="connsiteY22" fmla="*/ 0 h 1496995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367452 w 677756"/>
                    <a:gd name="connsiteY22" fmla="*/ 0 h 1830370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458892 w 677756"/>
                    <a:gd name="connsiteY22" fmla="*/ 91440 h 1830370"/>
                    <a:gd name="connsiteX0" fmla="*/ 609600 w 677756"/>
                    <a:gd name="connsiteY0" fmla="*/ 306711 h 1754058"/>
                    <a:gd name="connsiteX1" fmla="*/ 628165 w 677756"/>
                    <a:gd name="connsiteY1" fmla="*/ 315907 h 1754058"/>
                    <a:gd name="connsiteX2" fmla="*/ 620570 w 677756"/>
                    <a:gd name="connsiteY2" fmla="*/ 456564 h 1754058"/>
                    <a:gd name="connsiteX3" fmla="*/ 617697 w 677756"/>
                    <a:gd name="connsiteY3" fmla="*/ 620994 h 1754058"/>
                    <a:gd name="connsiteX4" fmla="*/ 642351 w 677756"/>
                    <a:gd name="connsiteY4" fmla="*/ 1079570 h 1754058"/>
                    <a:gd name="connsiteX5" fmla="*/ 657551 w 677756"/>
                    <a:gd name="connsiteY5" fmla="*/ 1179382 h 1754058"/>
                    <a:gd name="connsiteX6" fmla="*/ 659207 w 677756"/>
                    <a:gd name="connsiteY6" fmla="*/ 1187079 h 1754058"/>
                    <a:gd name="connsiteX7" fmla="*/ 659617 w 677756"/>
                    <a:gd name="connsiteY7" fmla="*/ 1192945 h 1754058"/>
                    <a:gd name="connsiteX8" fmla="*/ 660459 w 677756"/>
                    <a:gd name="connsiteY8" fmla="*/ 1198472 h 1754058"/>
                    <a:gd name="connsiteX9" fmla="*/ 660459 w 677756"/>
                    <a:gd name="connsiteY9" fmla="*/ 1198473 h 1754058"/>
                    <a:gd name="connsiteX10" fmla="*/ 659982 w 677756"/>
                    <a:gd name="connsiteY10" fmla="*/ 1198168 h 1754058"/>
                    <a:gd name="connsiteX11" fmla="*/ 677756 w 677756"/>
                    <a:gd name="connsiteY11" fmla="*/ 1284551 h 1754058"/>
                    <a:gd name="connsiteX12" fmla="*/ 338878 w 677756"/>
                    <a:gd name="connsiteY12" fmla="*/ 1754004 h 1754058"/>
                    <a:gd name="connsiteX13" fmla="*/ 0 w 677756"/>
                    <a:gd name="connsiteY13" fmla="*/ 1303601 h 1754058"/>
                    <a:gd name="connsiteX14" fmla="*/ 18549 w 677756"/>
                    <a:gd name="connsiteY14" fmla="*/ 1187079 h 1754058"/>
                    <a:gd name="connsiteX15" fmla="*/ 23295 w 677756"/>
                    <a:gd name="connsiteY15" fmla="*/ 1165017 h 1754058"/>
                    <a:gd name="connsiteX16" fmla="*/ 36308 w 677756"/>
                    <a:gd name="connsiteY16" fmla="*/ 1079570 h 1754058"/>
                    <a:gd name="connsiteX17" fmla="*/ 60962 w 677756"/>
                    <a:gd name="connsiteY17" fmla="*/ 620994 h 1754058"/>
                    <a:gd name="connsiteX18" fmla="*/ 58090 w 677756"/>
                    <a:gd name="connsiteY18" fmla="*/ 456564 h 1754058"/>
                    <a:gd name="connsiteX19" fmla="*/ 50471 w 677756"/>
                    <a:gd name="connsiteY19" fmla="*/ 315471 h 1754058"/>
                    <a:gd name="connsiteX20" fmla="*/ 68154 w 677756"/>
                    <a:gd name="connsiteY20" fmla="*/ 306711 h 1754058"/>
                    <a:gd name="connsiteX21" fmla="*/ 458892 w 677756"/>
                    <a:gd name="connsiteY21" fmla="*/ 15128 h 1754058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20" fmla="*/ 68154 w 677756"/>
                    <a:gd name="connsiteY20" fmla="*/ 0 h 1447347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0" fmla="*/ 628165 w 677756"/>
                    <a:gd name="connsiteY0" fmla="*/ 436 h 1438587"/>
                    <a:gd name="connsiteX1" fmla="*/ 620570 w 677756"/>
                    <a:gd name="connsiteY1" fmla="*/ 141093 h 1438587"/>
                    <a:gd name="connsiteX2" fmla="*/ 617697 w 677756"/>
                    <a:gd name="connsiteY2" fmla="*/ 305523 h 1438587"/>
                    <a:gd name="connsiteX3" fmla="*/ 642351 w 677756"/>
                    <a:gd name="connsiteY3" fmla="*/ 764099 h 1438587"/>
                    <a:gd name="connsiteX4" fmla="*/ 657551 w 677756"/>
                    <a:gd name="connsiteY4" fmla="*/ 863911 h 1438587"/>
                    <a:gd name="connsiteX5" fmla="*/ 659207 w 677756"/>
                    <a:gd name="connsiteY5" fmla="*/ 871608 h 1438587"/>
                    <a:gd name="connsiteX6" fmla="*/ 659617 w 677756"/>
                    <a:gd name="connsiteY6" fmla="*/ 877474 h 1438587"/>
                    <a:gd name="connsiteX7" fmla="*/ 660459 w 677756"/>
                    <a:gd name="connsiteY7" fmla="*/ 883001 h 1438587"/>
                    <a:gd name="connsiteX8" fmla="*/ 660459 w 677756"/>
                    <a:gd name="connsiteY8" fmla="*/ 883002 h 1438587"/>
                    <a:gd name="connsiteX9" fmla="*/ 659982 w 677756"/>
                    <a:gd name="connsiteY9" fmla="*/ 882697 h 1438587"/>
                    <a:gd name="connsiteX10" fmla="*/ 677756 w 677756"/>
                    <a:gd name="connsiteY10" fmla="*/ 969080 h 1438587"/>
                    <a:gd name="connsiteX11" fmla="*/ 338878 w 677756"/>
                    <a:gd name="connsiteY11" fmla="*/ 1438533 h 1438587"/>
                    <a:gd name="connsiteX12" fmla="*/ 0 w 677756"/>
                    <a:gd name="connsiteY12" fmla="*/ 988130 h 1438587"/>
                    <a:gd name="connsiteX13" fmla="*/ 18549 w 677756"/>
                    <a:gd name="connsiteY13" fmla="*/ 871608 h 1438587"/>
                    <a:gd name="connsiteX14" fmla="*/ 23295 w 677756"/>
                    <a:gd name="connsiteY14" fmla="*/ 849546 h 1438587"/>
                    <a:gd name="connsiteX15" fmla="*/ 36308 w 677756"/>
                    <a:gd name="connsiteY15" fmla="*/ 764099 h 1438587"/>
                    <a:gd name="connsiteX16" fmla="*/ 60962 w 677756"/>
                    <a:gd name="connsiteY16" fmla="*/ 305523 h 1438587"/>
                    <a:gd name="connsiteX17" fmla="*/ 58090 w 677756"/>
                    <a:gd name="connsiteY17" fmla="*/ 141093 h 1438587"/>
                    <a:gd name="connsiteX18" fmla="*/ 50471 w 677756"/>
                    <a:gd name="connsiteY18" fmla="*/ 0 h 143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7756" h="1438587">
                      <a:moveTo>
                        <a:pt x="628165" y="436"/>
                      </a:moveTo>
                      <a:lnTo>
                        <a:pt x="620570" y="141093"/>
                      </a:lnTo>
                      <a:cubicBezTo>
                        <a:pt x="618677" y="194576"/>
                        <a:pt x="617697" y="249686"/>
                        <a:pt x="617697" y="305523"/>
                      </a:cubicBezTo>
                      <a:cubicBezTo>
                        <a:pt x="617697" y="473035"/>
                        <a:pt x="626515" y="634004"/>
                        <a:pt x="642351" y="764099"/>
                      </a:cubicBezTo>
                      <a:lnTo>
                        <a:pt x="657551" y="863911"/>
                      </a:lnTo>
                      <a:lnTo>
                        <a:pt x="659207" y="871608"/>
                      </a:lnTo>
                      <a:cubicBezTo>
                        <a:pt x="659344" y="873563"/>
                        <a:pt x="659480" y="875519"/>
                        <a:pt x="659617" y="877474"/>
                      </a:cubicBezTo>
                      <a:lnTo>
                        <a:pt x="660459" y="883001"/>
                      </a:lnTo>
                      <a:lnTo>
                        <a:pt x="660459" y="883002"/>
                      </a:lnTo>
                      <a:lnTo>
                        <a:pt x="659982" y="882697"/>
                      </a:lnTo>
                      <a:lnTo>
                        <a:pt x="677756" y="969080"/>
                      </a:lnTo>
                      <a:cubicBezTo>
                        <a:pt x="677756" y="1229667"/>
                        <a:pt x="528037" y="1442502"/>
                        <a:pt x="338878" y="1438533"/>
                      </a:cubicBezTo>
                      <a:cubicBezTo>
                        <a:pt x="149719" y="1434564"/>
                        <a:pt x="0" y="1248716"/>
                        <a:pt x="0" y="988130"/>
                      </a:cubicBezTo>
                      <a:cubicBezTo>
                        <a:pt x="0" y="955557"/>
                        <a:pt x="14194" y="902324"/>
                        <a:pt x="18549" y="871608"/>
                      </a:cubicBezTo>
                      <a:lnTo>
                        <a:pt x="23295" y="849546"/>
                      </a:lnTo>
                      <a:lnTo>
                        <a:pt x="36308" y="764099"/>
                      </a:lnTo>
                      <a:cubicBezTo>
                        <a:pt x="52144" y="634004"/>
                        <a:pt x="60962" y="473035"/>
                        <a:pt x="60962" y="305523"/>
                      </a:cubicBezTo>
                      <a:cubicBezTo>
                        <a:pt x="60962" y="249686"/>
                        <a:pt x="59983" y="194576"/>
                        <a:pt x="58090" y="141093"/>
                      </a:cubicBezTo>
                      <a:lnTo>
                        <a:pt x="50471" y="0"/>
                      </a:lnTo>
                    </a:path>
                  </a:pathLst>
                </a:custGeom>
                <a:noFill/>
                <a:ln w="12700" cap="rnd">
                  <a:solidFill>
                    <a:srgbClr val="663300"/>
                  </a:solidFill>
                  <a:prstDash val="sysDash"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7C66EBFA-B133-A6CD-9C1A-CCCBC20E0014}"/>
                    </a:ext>
                  </a:extLst>
                </p:cNvPr>
                <p:cNvSpPr/>
                <p:nvPr/>
              </p:nvSpPr>
              <p:spPr bwMode="auto">
                <a:xfrm>
                  <a:off x="5329168" y="3522736"/>
                  <a:ext cx="968407" cy="58140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19246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B4B62C3-4061-2AB6-1A34-EFE56D098B66}"/>
              </a:ext>
            </a:extLst>
          </p:cNvPr>
          <p:cNvGrpSpPr/>
          <p:nvPr/>
        </p:nvGrpSpPr>
        <p:grpSpPr>
          <a:xfrm>
            <a:off x="228601" y="5172075"/>
            <a:ext cx="6400800" cy="2007201"/>
            <a:chOff x="228601" y="5172075"/>
            <a:chExt cx="6400800" cy="2007201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80D2A4DE-7022-7431-CBFD-562C91255F78}"/>
                </a:ext>
              </a:extLst>
            </p:cNvPr>
            <p:cNvSpPr/>
            <p:nvPr/>
          </p:nvSpPr>
          <p:spPr>
            <a:xfrm>
              <a:off x="228601" y="5172075"/>
              <a:ext cx="6400800" cy="2007201"/>
            </a:xfrm>
            <a:prstGeom prst="roundRect">
              <a:avLst>
                <a:gd name="adj" fmla="val 6389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141C4F0-DC35-1508-18C3-21FC7E2503FC}"/>
                </a:ext>
              </a:extLst>
            </p:cNvPr>
            <p:cNvGrpSpPr/>
            <p:nvPr/>
          </p:nvGrpSpPr>
          <p:grpSpPr>
            <a:xfrm>
              <a:off x="1028344" y="5326758"/>
              <a:ext cx="4801314" cy="1711364"/>
              <a:chOff x="1028344" y="2855603"/>
              <a:chExt cx="4801314" cy="1711364"/>
            </a:xfrm>
          </p:grpSpPr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4DBA6696-1605-5192-E568-A9BBCB42E9CD}"/>
                  </a:ext>
                </a:extLst>
              </p:cNvPr>
              <p:cNvSpPr txBox="1"/>
              <p:nvPr/>
            </p:nvSpPr>
            <p:spPr>
              <a:xfrm>
                <a:off x="1028344" y="2855603"/>
                <a:ext cx="4801314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4000" b="1" i="0" dirty="0">
                    <a:solidFill>
                      <a:srgbClr val="FF0000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スリッパに</a:t>
                </a:r>
                <a:endParaRPr lang="en-US" altLang="ja-JP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lang="ja-JP" altLang="en-US" sz="4000" b="1" i="0" dirty="0">
                    <a:solidFill>
                      <a:srgbClr val="FF0000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履き替えてください</a:t>
                </a:r>
                <a:endParaRPr lang="en-US" altLang="ja-JP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FDC8D487-F737-8AEA-36B8-CBED9501AC7C}"/>
                  </a:ext>
                </a:extLst>
              </p:cNvPr>
              <p:cNvSpPr txBox="1"/>
              <p:nvPr/>
            </p:nvSpPr>
            <p:spPr>
              <a:xfrm>
                <a:off x="1136554" y="4043747"/>
                <a:ext cx="458490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800" b="0" i="0" dirty="0">
                    <a:solidFill>
                      <a:srgbClr val="040C28"/>
                    </a:solidFill>
                    <a:effectLst/>
                    <a:latin typeface="Arial" panose="020B0604020202020204" pitchFamily="34" charset="0"/>
                  </a:rPr>
                  <a:t>Please change into slippers</a:t>
                </a:r>
                <a:endParaRPr lang="en-US" altLang="ja-JP" sz="2800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289A72F3-4F1A-1304-2B2A-E62256347A1F}"/>
              </a:ext>
            </a:extLst>
          </p:cNvPr>
          <p:cNvGrpSpPr/>
          <p:nvPr/>
        </p:nvGrpSpPr>
        <p:grpSpPr>
          <a:xfrm rot="10800000">
            <a:off x="228601" y="2703045"/>
            <a:ext cx="6400800" cy="2007201"/>
            <a:chOff x="228601" y="5172075"/>
            <a:chExt cx="6400800" cy="2007201"/>
          </a:xfrm>
        </p:grpSpPr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157A8E22-D938-1B33-DF8E-FF0CEAC34380}"/>
                </a:ext>
              </a:extLst>
            </p:cNvPr>
            <p:cNvSpPr/>
            <p:nvPr/>
          </p:nvSpPr>
          <p:spPr>
            <a:xfrm>
              <a:off x="228601" y="5172075"/>
              <a:ext cx="6400800" cy="2007201"/>
            </a:xfrm>
            <a:prstGeom prst="roundRect">
              <a:avLst>
                <a:gd name="adj" fmla="val 6389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38977704-6616-96B7-E9BF-63EC033C1F2D}"/>
                </a:ext>
              </a:extLst>
            </p:cNvPr>
            <p:cNvGrpSpPr/>
            <p:nvPr/>
          </p:nvGrpSpPr>
          <p:grpSpPr>
            <a:xfrm>
              <a:off x="1028344" y="5326758"/>
              <a:ext cx="4801314" cy="1711364"/>
              <a:chOff x="1028344" y="2855603"/>
              <a:chExt cx="4801314" cy="1711364"/>
            </a:xfrm>
          </p:grpSpPr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58D90765-3159-2936-5D0C-8DF89042E803}"/>
                  </a:ext>
                </a:extLst>
              </p:cNvPr>
              <p:cNvSpPr txBox="1"/>
              <p:nvPr/>
            </p:nvSpPr>
            <p:spPr>
              <a:xfrm>
                <a:off x="1028344" y="2855603"/>
                <a:ext cx="4801314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4000" b="1" i="0" dirty="0">
                    <a:solidFill>
                      <a:srgbClr val="FF0000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スリッパに</a:t>
                </a:r>
                <a:endParaRPr lang="en-US" altLang="ja-JP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lang="ja-JP" altLang="en-US" sz="4000" b="1" i="0" dirty="0">
                    <a:solidFill>
                      <a:srgbClr val="FF0000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履き替えてください</a:t>
                </a:r>
                <a:endParaRPr lang="en-US" altLang="ja-JP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3DA3359E-5107-378C-98CA-4F7B0153B3AE}"/>
                  </a:ext>
                </a:extLst>
              </p:cNvPr>
              <p:cNvSpPr txBox="1"/>
              <p:nvPr/>
            </p:nvSpPr>
            <p:spPr>
              <a:xfrm>
                <a:off x="1136554" y="4043747"/>
                <a:ext cx="458490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800" b="0" i="0" dirty="0">
                    <a:solidFill>
                      <a:srgbClr val="040C28"/>
                    </a:solidFill>
                    <a:effectLst/>
                    <a:latin typeface="Arial" panose="020B0604020202020204" pitchFamily="34" charset="0"/>
                  </a:rPr>
                  <a:t>Please change into slippers</a:t>
                </a:r>
                <a:endParaRPr lang="en-US" altLang="ja-JP" sz="2800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F635168B-A2A5-43D5-EF93-6810766CDBB1}"/>
              </a:ext>
            </a:extLst>
          </p:cNvPr>
          <p:cNvGrpSpPr/>
          <p:nvPr/>
        </p:nvGrpSpPr>
        <p:grpSpPr>
          <a:xfrm>
            <a:off x="122274" y="5118353"/>
            <a:ext cx="6631804" cy="2147587"/>
            <a:chOff x="122274" y="7594853"/>
            <a:chExt cx="6631804" cy="2147587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F996AE5-A060-236A-8877-FCAE74BE440C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B06DB78-28A0-45D3-938B-C7A57696B9AD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C9A7C5F-CABB-46A5-B42B-AEC0E97D5975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2955DC2-91D0-4836-ADF3-0BFD36FD10F6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6BADDEC-51CD-4C90-8E9F-23872DF470F3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89B9C7F-243D-905F-27B5-D0280BF15A54}"/>
              </a:ext>
            </a:extLst>
          </p:cNvPr>
          <p:cNvGrpSpPr/>
          <p:nvPr/>
        </p:nvGrpSpPr>
        <p:grpSpPr>
          <a:xfrm>
            <a:off x="122274" y="2651378"/>
            <a:ext cx="6631804" cy="2147587"/>
            <a:chOff x="122274" y="7594853"/>
            <a:chExt cx="6631804" cy="2147587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005CCD80-76F2-092E-0B0D-AD494FC89DF5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1021F84-774C-A861-E690-8FC68B1BE223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7DD06B8-5163-636D-4D2B-EA31E8CC764E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84D0818-34CF-CE9E-7255-8A7557B66C26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2853A66-D100-2045-BBCB-B4118B4BA4D4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AD290F3-AEC1-33D3-78F0-C35A9CD1A1CF}"/>
              </a:ext>
            </a:extLst>
          </p:cNvPr>
          <p:cNvSpPr txBox="1"/>
          <p:nvPr/>
        </p:nvSpPr>
        <p:spPr>
          <a:xfrm>
            <a:off x="566676" y="5448603"/>
            <a:ext cx="57246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スリッパに</a:t>
            </a:r>
          </a:p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履き替えてください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CC84084-338F-B14E-0677-DD5B55344155}"/>
              </a:ext>
            </a:extLst>
          </p:cNvPr>
          <p:cNvSpPr txBox="1"/>
          <p:nvPr/>
        </p:nvSpPr>
        <p:spPr>
          <a:xfrm rot="10800000">
            <a:off x="566676" y="2874920"/>
            <a:ext cx="57246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スリッパに</a:t>
            </a:r>
          </a:p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履き替えてください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4003334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684</TotalTime>
  <Words>72</Words>
  <Application>Microsoft Office PowerPoint</Application>
  <PresentationFormat>A4 210 x 297 mm</PresentationFormat>
  <Paragraphs>28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std0150_スリッパに履き替えてください</dc:title>
  <dc:subject>std0150_スリッパに履き替えてください</dc:subject>
  <dc:creator>でじけろお</dc:creator>
  <cp:revision>1</cp:revision>
  <dcterms:created xsi:type="dcterms:W3CDTF">2018-05-20T00:31:01Z</dcterms:created>
  <dcterms:modified xsi:type="dcterms:W3CDTF">2025-03-21T07:28:13Z</dcterms:modified>
  <cp:version>1</cp:version>
</cp:coreProperties>
</file>