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0" d="100"/>
          <a:sy n="50" d="100"/>
        </p:scale>
        <p:origin x="42" y="7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13727" y="3575809"/>
            <a:ext cx="8019438" cy="23284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ACD7F2-C608-4F52-010F-E94ADBFB2F61}"/>
              </a:ext>
            </a:extLst>
          </p:cNvPr>
          <p:cNvSpPr txBox="1"/>
          <p:nvPr/>
        </p:nvSpPr>
        <p:spPr>
          <a:xfrm>
            <a:off x="1013727" y="991635"/>
            <a:ext cx="8019438" cy="23284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ハイヒール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47540DF-91DD-F116-098D-EF90618ED67A}"/>
              </a:ext>
            </a:extLst>
          </p:cNvPr>
          <p:cNvGrpSpPr/>
          <p:nvPr/>
        </p:nvGrpSpPr>
        <p:grpSpPr>
          <a:xfrm>
            <a:off x="477078" y="477078"/>
            <a:ext cx="8998226" cy="5941754"/>
            <a:chOff x="1013727" y="991635"/>
            <a:chExt cx="8019438" cy="491264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C27F969-DDE1-49BD-A5F7-47869FFC8997}"/>
                </a:ext>
              </a:extLst>
            </p:cNvPr>
            <p:cNvSpPr txBox="1"/>
            <p:nvPr/>
          </p:nvSpPr>
          <p:spPr>
            <a:xfrm>
              <a:off x="1013727" y="3575809"/>
              <a:ext cx="8019438" cy="232846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EBF66D4-58F7-39A0-D87A-1CCF5FBCBA5B}"/>
                </a:ext>
              </a:extLst>
            </p:cNvPr>
            <p:cNvSpPr txBox="1"/>
            <p:nvPr/>
          </p:nvSpPr>
          <p:spPr>
            <a:xfrm>
              <a:off x="1013727" y="991635"/>
              <a:ext cx="8019438" cy="232846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ハイヒール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F308857-5504-7C49-1E66-5BC4A0206757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929887-FB33-C8B2-5174-71A7F5DD1C45}"/>
              </a:ext>
            </a:extLst>
          </p:cNvPr>
          <p:cNvSpPr txBox="1"/>
          <p:nvPr/>
        </p:nvSpPr>
        <p:spPr>
          <a:xfrm>
            <a:off x="786800" y="974685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ハイヒール</a:t>
            </a:r>
            <a:endParaRPr lang="en-US" altLang="ja-JP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禁止</a:t>
            </a:r>
            <a:endParaRPr lang="en-US" altLang="zh-TW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35927C-4143-D4B4-FA32-4B27C095D452}"/>
              </a:ext>
            </a:extLst>
          </p:cNvPr>
          <p:cNvSpPr txBox="1"/>
          <p:nvPr/>
        </p:nvSpPr>
        <p:spPr>
          <a:xfrm>
            <a:off x="786800" y="992661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ハイヒール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DD18A4C-ABC4-2D01-0E47-B70DD2392347}"/>
              </a:ext>
            </a:extLst>
          </p:cNvPr>
          <p:cNvGrpSpPr/>
          <p:nvPr/>
        </p:nvGrpSpPr>
        <p:grpSpPr>
          <a:xfrm>
            <a:off x="5448055" y="3462946"/>
            <a:ext cx="3676651" cy="2642140"/>
            <a:chOff x="3739949" y="1165356"/>
            <a:chExt cx="2432708" cy="174820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3F31535-0621-733F-F089-88433BE8F9CE}"/>
                </a:ext>
              </a:extLst>
            </p:cNvPr>
            <p:cNvGrpSpPr/>
            <p:nvPr/>
          </p:nvGrpSpPr>
          <p:grpSpPr>
            <a:xfrm>
              <a:off x="3739949" y="11653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39E6647-70EB-BD2E-2046-EFEDFDBFC760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082EF81-1644-D443-C59F-83A99DE9A237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64E50C2-EF1B-CD3D-4E49-970A06A06148}"/>
                </a:ext>
              </a:extLst>
            </p:cNvPr>
            <p:cNvSpPr/>
            <p:nvPr/>
          </p:nvSpPr>
          <p:spPr bwMode="auto">
            <a:xfrm>
              <a:off x="3747351" y="1165356"/>
              <a:ext cx="1937409" cy="1291008"/>
            </a:xfrm>
            <a:custGeom>
              <a:avLst/>
              <a:gdLst>
                <a:gd name="connsiteX0" fmla="*/ 204907 w 1937409"/>
                <a:gd name="connsiteY0" fmla="*/ 0 h 1291008"/>
                <a:gd name="connsiteX1" fmla="*/ 483109 w 1937409"/>
                <a:gd name="connsiteY1" fmla="*/ 295007 h 1291008"/>
                <a:gd name="connsiteX2" fmla="*/ 791185 w 1937409"/>
                <a:gd name="connsiteY2" fmla="*/ 769257 h 1291008"/>
                <a:gd name="connsiteX3" fmla="*/ 1032045 w 1937409"/>
                <a:gd name="connsiteY3" fmla="*/ 955970 h 1291008"/>
                <a:gd name="connsiteX4" fmla="*/ 1312114 w 1937409"/>
                <a:gd name="connsiteY4" fmla="*/ 898089 h 1291008"/>
                <a:gd name="connsiteX5" fmla="*/ 1900260 w 1937409"/>
                <a:gd name="connsiteY5" fmla="*/ 1096005 h 1291008"/>
                <a:gd name="connsiteX6" fmla="*/ 1920798 w 1937409"/>
                <a:gd name="connsiteY6" fmla="*/ 1200564 h 1291008"/>
                <a:gd name="connsiteX7" fmla="*/ 1356925 w 1937409"/>
                <a:gd name="connsiteY7" fmla="*/ 1277117 h 1291008"/>
                <a:gd name="connsiteX8" fmla="*/ 878940 w 1937409"/>
                <a:gd name="connsiteY8" fmla="*/ 1282718 h 1291008"/>
                <a:gd name="connsiteX9" fmla="*/ 750108 w 1937409"/>
                <a:gd name="connsiteY9" fmla="*/ 1189361 h 1291008"/>
                <a:gd name="connsiteX10" fmla="*/ 492444 w 1937409"/>
                <a:gd name="connsiteY10" fmla="*/ 815936 h 1291008"/>
                <a:gd name="connsiteX11" fmla="*/ 370789 w 1937409"/>
                <a:gd name="connsiteY11" fmla="*/ 725322 h 1291008"/>
                <a:gd name="connsiteX12" fmla="*/ 322882 w 1937409"/>
                <a:gd name="connsiteY12" fmla="*/ 696155 h 1291008"/>
                <a:gd name="connsiteX13" fmla="*/ 322185 w 1937409"/>
                <a:gd name="connsiteY13" fmla="*/ 696089 h 1291008"/>
                <a:gd name="connsiteX14" fmla="*/ 279591 w 1937409"/>
                <a:gd name="connsiteY14" fmla="*/ 692705 h 1291008"/>
                <a:gd name="connsiteX15" fmla="*/ 221710 w 1937409"/>
                <a:gd name="connsiteY15" fmla="*/ 720712 h 1291008"/>
                <a:gd name="connsiteX16" fmla="*/ 199304 w 1937409"/>
                <a:gd name="connsiteY16" fmla="*/ 780460 h 1291008"/>
                <a:gd name="connsiteX17" fmla="*/ 217976 w 1937409"/>
                <a:gd name="connsiteY17" fmla="*/ 1269648 h 1291008"/>
                <a:gd name="connsiteX18" fmla="*/ 163829 w 1937409"/>
                <a:gd name="connsiteY18" fmla="*/ 1269648 h 1291008"/>
                <a:gd name="connsiteX19" fmla="*/ 122752 w 1937409"/>
                <a:gd name="connsiteY19" fmla="*/ 795397 h 1291008"/>
                <a:gd name="connsiteX20" fmla="*/ 73507 w 1937409"/>
                <a:gd name="connsiteY20" fmla="*/ 646027 h 1291008"/>
                <a:gd name="connsiteX21" fmla="*/ 24318 w 1937409"/>
                <a:gd name="connsiteY21" fmla="*/ 518866 h 1291008"/>
                <a:gd name="connsiteX22" fmla="*/ 21928 w 1937409"/>
                <a:gd name="connsiteY22" fmla="*/ 517195 h 1291008"/>
                <a:gd name="connsiteX23" fmla="*/ 18194 w 1937409"/>
                <a:gd name="connsiteY23" fmla="*/ 287538 h 1291008"/>
                <a:gd name="connsiteX24" fmla="*/ 204907 w 1937409"/>
                <a:gd name="connsiteY24" fmla="*/ 0 h 129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37409" h="1291008">
                  <a:moveTo>
                    <a:pt x="204907" y="0"/>
                  </a:moveTo>
                  <a:cubicBezTo>
                    <a:pt x="237893" y="10581"/>
                    <a:pt x="392242" y="172398"/>
                    <a:pt x="483109" y="295007"/>
                  </a:cubicBezTo>
                  <a:cubicBezTo>
                    <a:pt x="573976" y="417615"/>
                    <a:pt x="729570" y="687104"/>
                    <a:pt x="791185" y="769257"/>
                  </a:cubicBezTo>
                  <a:cubicBezTo>
                    <a:pt x="852800" y="851411"/>
                    <a:pt x="945224" y="934498"/>
                    <a:pt x="1032045" y="955970"/>
                  </a:cubicBezTo>
                  <a:cubicBezTo>
                    <a:pt x="1118867" y="977442"/>
                    <a:pt x="1218758" y="917383"/>
                    <a:pt x="1312114" y="898089"/>
                  </a:cubicBezTo>
                  <a:cubicBezTo>
                    <a:pt x="1478289" y="945390"/>
                    <a:pt x="1858561" y="1069865"/>
                    <a:pt x="1900260" y="1096005"/>
                  </a:cubicBezTo>
                  <a:cubicBezTo>
                    <a:pt x="1941959" y="1122145"/>
                    <a:pt x="1948183" y="1183760"/>
                    <a:pt x="1920798" y="1200564"/>
                  </a:cubicBezTo>
                  <a:cubicBezTo>
                    <a:pt x="1893414" y="1217369"/>
                    <a:pt x="1530568" y="1263425"/>
                    <a:pt x="1356925" y="1277117"/>
                  </a:cubicBezTo>
                  <a:cubicBezTo>
                    <a:pt x="1183282" y="1290809"/>
                    <a:pt x="980076" y="1297344"/>
                    <a:pt x="878940" y="1282718"/>
                  </a:cubicBezTo>
                  <a:cubicBezTo>
                    <a:pt x="777804" y="1268092"/>
                    <a:pt x="774381" y="1236040"/>
                    <a:pt x="750108" y="1189361"/>
                  </a:cubicBezTo>
                  <a:cubicBezTo>
                    <a:pt x="725836" y="1142683"/>
                    <a:pt x="613808" y="927964"/>
                    <a:pt x="492444" y="815936"/>
                  </a:cubicBezTo>
                  <a:cubicBezTo>
                    <a:pt x="462103" y="787929"/>
                    <a:pt x="418887" y="756732"/>
                    <a:pt x="370789" y="725322"/>
                  </a:cubicBezTo>
                  <a:lnTo>
                    <a:pt x="322882" y="696155"/>
                  </a:lnTo>
                  <a:lnTo>
                    <a:pt x="322185" y="696089"/>
                  </a:lnTo>
                  <a:cubicBezTo>
                    <a:pt x="306820" y="693483"/>
                    <a:pt x="291572" y="690994"/>
                    <a:pt x="279591" y="692705"/>
                  </a:cubicBezTo>
                  <a:cubicBezTo>
                    <a:pt x="255629" y="696128"/>
                    <a:pt x="242560" y="704219"/>
                    <a:pt x="221710" y="720712"/>
                  </a:cubicBezTo>
                  <a:cubicBezTo>
                    <a:pt x="200860" y="737205"/>
                    <a:pt x="204906" y="758677"/>
                    <a:pt x="199304" y="780460"/>
                  </a:cubicBezTo>
                  <a:cubicBezTo>
                    <a:pt x="205528" y="943522"/>
                    <a:pt x="226689" y="1254089"/>
                    <a:pt x="217976" y="1269648"/>
                  </a:cubicBezTo>
                  <a:cubicBezTo>
                    <a:pt x="209262" y="1285208"/>
                    <a:pt x="170053" y="1276495"/>
                    <a:pt x="163829" y="1269648"/>
                  </a:cubicBezTo>
                  <a:cubicBezTo>
                    <a:pt x="157605" y="1262802"/>
                    <a:pt x="151381" y="906180"/>
                    <a:pt x="122752" y="795397"/>
                  </a:cubicBezTo>
                  <a:cubicBezTo>
                    <a:pt x="108438" y="740006"/>
                    <a:pt x="91322" y="692083"/>
                    <a:pt x="73507" y="646027"/>
                  </a:cubicBezTo>
                  <a:lnTo>
                    <a:pt x="24318" y="518866"/>
                  </a:lnTo>
                  <a:lnTo>
                    <a:pt x="21928" y="517195"/>
                  </a:lnTo>
                  <a:cubicBezTo>
                    <a:pt x="144" y="493544"/>
                    <a:pt x="-12303" y="373737"/>
                    <a:pt x="18194" y="287538"/>
                  </a:cubicBezTo>
                  <a:cubicBezTo>
                    <a:pt x="48690" y="201339"/>
                    <a:pt x="181256" y="4357"/>
                    <a:pt x="204907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90D50A8-BD1F-FFEA-9615-AE240CCE5B96}"/>
                </a:ext>
              </a:extLst>
            </p:cNvPr>
            <p:cNvGrpSpPr/>
            <p:nvPr/>
          </p:nvGrpSpPr>
          <p:grpSpPr>
            <a:xfrm>
              <a:off x="4235249" y="1622557"/>
              <a:ext cx="1937408" cy="1291008"/>
              <a:chOff x="4747440" y="4067176"/>
              <a:chExt cx="3294507" cy="2195322"/>
            </a:xfrm>
            <a:solidFill>
              <a:srgbClr val="FFFF99"/>
            </a:solidFill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BD3D753-10FE-511C-3467-10B824AA3AF8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B99D022-FBE4-95B2-A78E-72A9360B4DD1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4281055"/>
            <a:ext cx="9391650" cy="21989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ハイヒール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159F5AF-99B3-48D9-B158-8CFB57CF41DA}"/>
              </a:ext>
            </a:extLst>
          </p:cNvPr>
          <p:cNvGrpSpPr/>
          <p:nvPr/>
        </p:nvGrpSpPr>
        <p:grpSpPr>
          <a:xfrm>
            <a:off x="3145311" y="374907"/>
            <a:ext cx="3615377" cy="3615377"/>
            <a:chOff x="818610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215540D-2781-0184-42BA-E2ED95CDCDDF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5E1E3C44-3211-10F9-AA8D-8875A7050E3E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BB17830B-64D8-3F2A-3504-82E969BA8CAB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11873E9-D215-E9DF-60EC-47175C79359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DB14DEA-3061-D317-7D79-8A05FFB18A75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4295054-42A3-4FCB-220B-B578B14A6FCB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93D76F1-13ED-B401-5DDF-F53EC44955FD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AD6AC5A-5DC7-1140-DA6A-AC291C2E0A14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5162DD7-D1DB-1888-DFD1-ADF3AB280061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4EBE5E6-61E8-6A12-CC3D-A6C38F17B030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1919E30-C0F7-7163-B3A0-A4151F48518D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CFF2590-6F66-4F8D-E59E-3F21E28EDD27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93CB9D6-E32D-CF46-B431-AD651A60BD5D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797566" y="602414"/>
            <a:ext cx="5738482" cy="34687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D8FF38D-28CF-5E4F-E398-AE951075EFAD}"/>
              </a:ext>
            </a:extLst>
          </p:cNvPr>
          <p:cNvGrpSpPr/>
          <p:nvPr/>
        </p:nvGrpSpPr>
        <p:grpSpPr>
          <a:xfrm>
            <a:off x="405071" y="1987826"/>
            <a:ext cx="2718646" cy="2718644"/>
            <a:chOff x="818610" y="990599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62DB3C0-AB2C-60D9-5FA0-8F1897C4AE0C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BB42655-8255-7D6A-7F07-EBE0CB9AC133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98167AAC-C2A2-11FE-4F35-F9334659338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28893543-F279-B867-8084-2E6EBCB908C8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CB783B8-192A-DE18-93F7-7950E20F319C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4663EFE-0BFC-7659-976B-D1ADF6768E38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3D97071-8405-A440-2DA0-B3FA917280F9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4F3CDE0-171A-4303-6B85-C742F507285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CFE5EB1-E289-9492-72F4-B1F871587D2C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86DE296-781F-2205-653A-84D077F10E15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03007D1-5A52-7908-5FFF-3E4A6652F7F4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3475E78-7D1E-C009-60A2-EDAF55A537CA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29E328A-E5F5-F261-F1CD-71DE9986CFC8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B2A812B-BB5E-D4CB-8A64-587B5925236C}"/>
              </a:ext>
            </a:extLst>
          </p:cNvPr>
          <p:cNvSpPr txBox="1"/>
          <p:nvPr/>
        </p:nvSpPr>
        <p:spPr>
          <a:xfrm>
            <a:off x="3797566" y="4627983"/>
            <a:ext cx="5738482" cy="16892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スリッパなどに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履き替えてください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443116" y="4991899"/>
            <a:ext cx="8920374" cy="16146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ハイヒール禁止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442984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足元にご注意ください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26874AA-B475-42AB-6A8E-A169775C057C}"/>
              </a:ext>
            </a:extLst>
          </p:cNvPr>
          <p:cNvGrpSpPr/>
          <p:nvPr/>
        </p:nvGrpSpPr>
        <p:grpSpPr>
          <a:xfrm>
            <a:off x="3475095" y="1738568"/>
            <a:ext cx="2955810" cy="2955808"/>
            <a:chOff x="818610" y="990599"/>
            <a:chExt cx="2412166" cy="2412166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7631F72-5B93-0D1E-F09A-20989B31C1AB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845F60CB-1434-8F70-B05F-A0BFF6CBF057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2FA6401B-1683-F50E-C186-8C8C1BE0127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6E75AD38-0692-9AAA-427F-524B36CBB94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6D7025D-2490-1AA7-208A-3202F070EED0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22418C7-0E6B-C5A3-92E7-CE2544904755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BDF70A3-E98D-2826-F051-055E395C45A2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6947962-7771-4D42-5ACA-893C92B1D726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08223A9-0C40-6BE0-D73E-6966480F839B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B9A4901-1904-8CC5-3F32-399A77F75069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EE3230F-61B0-A8CF-34A0-0C5D904B64B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474B9A0-BAA1-EB66-9D04-B92B593C1DB6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AF63D14-A913-A56C-4B3B-5B819501265B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poph61_ハイヒール禁止</dc:title>
  <dc:subject>poph61_ハイヒール禁止</dc:subject>
  <dc:creator>でじけろお</dc:creator>
  <cp:revision>1</cp:revision>
  <dcterms:created xsi:type="dcterms:W3CDTF">2014-12-04T06:28:23Z</dcterms:created>
  <dcterms:modified xsi:type="dcterms:W3CDTF">2025-04-01T13:40:53Z</dcterms:modified>
  <cp:version>1</cp:version>
</cp:coreProperties>
</file>