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00" r:id="rId3"/>
    <p:sldId id="303" r:id="rId4"/>
    <p:sldId id="318" r:id="rId5"/>
    <p:sldId id="324" r:id="rId6"/>
    <p:sldId id="32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FF"/>
    <a:srgbClr val="FF0066"/>
    <a:srgbClr val="99CCFF"/>
    <a:srgbClr val="CCECFF"/>
    <a:srgbClr val="FF0000"/>
    <a:srgbClr val="FFCC66"/>
    <a:srgbClr val="FF6600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1" d="100"/>
          <a:sy n="51" d="100"/>
        </p:scale>
        <p:origin x="1386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8AD6C15-13F4-5097-FABF-C1793BB4DAEA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6B33502-E081-4F16-AC31-8773D88AAA02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613CB8C-09DF-4B16-9505-B6A378F3A84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1705260" y="3857344"/>
            <a:ext cx="7848606" cy="219131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FA477A5-03ED-C584-2B96-360B8BDF9499}"/>
              </a:ext>
            </a:extLst>
          </p:cNvPr>
          <p:cNvSpPr txBox="1"/>
          <p:nvPr/>
        </p:nvSpPr>
        <p:spPr>
          <a:xfrm rot="5400000">
            <a:off x="847440" y="3857346"/>
            <a:ext cx="7848606" cy="219131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ハイヒール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9DBFDA9-AC47-D165-B8AE-E648EAA728D1}"/>
              </a:ext>
            </a:extLst>
          </p:cNvPr>
          <p:cNvGrpSpPr/>
          <p:nvPr/>
        </p:nvGrpSpPr>
        <p:grpSpPr>
          <a:xfrm>
            <a:off x="565152" y="457200"/>
            <a:ext cx="5860482" cy="8991604"/>
            <a:chOff x="1123386" y="1028698"/>
            <a:chExt cx="4744013" cy="7848608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C35DCBC8-E1A1-0528-FB61-61E71880F6BF}"/>
                </a:ext>
              </a:extLst>
            </p:cNvPr>
            <p:cNvSpPr txBox="1"/>
            <p:nvPr/>
          </p:nvSpPr>
          <p:spPr>
            <a:xfrm rot="5400000">
              <a:off x="-1705260" y="3857344"/>
              <a:ext cx="7848606" cy="219131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386EBA30-A0AD-94F1-0969-F5350070AA5C}"/>
                </a:ext>
              </a:extLst>
            </p:cNvPr>
            <p:cNvSpPr txBox="1"/>
            <p:nvPr/>
          </p:nvSpPr>
          <p:spPr>
            <a:xfrm rot="5400000">
              <a:off x="847440" y="3857346"/>
              <a:ext cx="7848606" cy="219131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ハイヒール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BDE98AD-BD68-6750-5AD6-E4516A0DA720}"/>
              </a:ext>
            </a:extLst>
          </p:cNvPr>
          <p:cNvSpPr/>
          <p:nvPr/>
        </p:nvSpPr>
        <p:spPr>
          <a:xfrm rot="5400000">
            <a:off x="-1434525" y="1616613"/>
            <a:ext cx="9727048" cy="6672775"/>
          </a:xfrm>
          <a:custGeom>
            <a:avLst/>
            <a:gdLst>
              <a:gd name="connsiteX0" fmla="*/ 9308736 w 9727048"/>
              <a:gd name="connsiteY0" fmla="*/ 717543 h 6672775"/>
              <a:gd name="connsiteX1" fmla="*/ 921543 w 9727048"/>
              <a:gd name="connsiteY1" fmla="*/ 6267670 h 6672775"/>
              <a:gd name="connsiteX2" fmla="*/ 9308736 w 9727048"/>
              <a:gd name="connsiteY2" fmla="*/ 6267670 h 6672775"/>
              <a:gd name="connsiteX3" fmla="*/ 422240 w 9727048"/>
              <a:gd name="connsiteY3" fmla="*/ 405106 h 6672775"/>
              <a:gd name="connsiteX4" fmla="*/ 422240 w 9727048"/>
              <a:gd name="connsiteY4" fmla="*/ 5950479 h 6672775"/>
              <a:gd name="connsiteX5" fmla="*/ 8802249 w 9727048"/>
              <a:gd name="connsiteY5" fmla="*/ 405106 h 6672775"/>
              <a:gd name="connsiteX6" fmla="*/ 0 w 9727048"/>
              <a:gd name="connsiteY6" fmla="*/ 0 h 6672775"/>
              <a:gd name="connsiteX7" fmla="*/ 9727048 w 9727048"/>
              <a:gd name="connsiteY7" fmla="*/ 0 h 6672775"/>
              <a:gd name="connsiteX8" fmla="*/ 9727048 w 9727048"/>
              <a:gd name="connsiteY8" fmla="*/ 6672775 h 6672775"/>
              <a:gd name="connsiteX9" fmla="*/ 0 w 9727048"/>
              <a:gd name="connsiteY9" fmla="*/ 6672775 h 667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27048" h="6672775">
                <a:moveTo>
                  <a:pt x="9308736" y="717543"/>
                </a:moveTo>
                <a:lnTo>
                  <a:pt x="921543" y="6267670"/>
                </a:lnTo>
                <a:lnTo>
                  <a:pt x="9308736" y="6267670"/>
                </a:lnTo>
                <a:close/>
                <a:moveTo>
                  <a:pt x="422240" y="405106"/>
                </a:moveTo>
                <a:lnTo>
                  <a:pt x="422240" y="5950479"/>
                </a:lnTo>
                <a:lnTo>
                  <a:pt x="8802249" y="405106"/>
                </a:lnTo>
                <a:close/>
                <a:moveTo>
                  <a:pt x="0" y="0"/>
                </a:moveTo>
                <a:lnTo>
                  <a:pt x="9727048" y="0"/>
                </a:lnTo>
                <a:lnTo>
                  <a:pt x="9727048" y="6672775"/>
                </a:lnTo>
                <a:lnTo>
                  <a:pt x="0" y="6672775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EB36E80-DBC1-6433-5838-0EB87859B020}"/>
              </a:ext>
            </a:extLst>
          </p:cNvPr>
          <p:cNvGrpSpPr/>
          <p:nvPr/>
        </p:nvGrpSpPr>
        <p:grpSpPr>
          <a:xfrm>
            <a:off x="1173480" y="704335"/>
            <a:ext cx="4513148" cy="8497330"/>
            <a:chOff x="1848024" y="788763"/>
            <a:chExt cx="3163430" cy="8328473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094371F-3456-B8E9-D8CB-38B8A48D1CB0}"/>
                </a:ext>
              </a:extLst>
            </p:cNvPr>
            <p:cNvSpPr txBox="1"/>
            <p:nvPr/>
          </p:nvSpPr>
          <p:spPr>
            <a:xfrm rot="5400000">
              <a:off x="-735237" y="3372024"/>
              <a:ext cx="8328473" cy="3161952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ハイヒール</a:t>
              </a:r>
              <a:endParaRPr lang="en-US" altLang="ja-JP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禁止</a:t>
              </a:r>
              <a:endParaRPr lang="en-US" altLang="ja-JP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9932F3B-5BCD-4CFE-0661-E0F8430D53C6}"/>
                </a:ext>
              </a:extLst>
            </p:cNvPr>
            <p:cNvSpPr txBox="1"/>
            <p:nvPr/>
          </p:nvSpPr>
          <p:spPr>
            <a:xfrm rot="5400000">
              <a:off x="-733759" y="3372024"/>
              <a:ext cx="8328473" cy="3161952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FF00"/>
                  </a:solidFill>
                  <a:effectLst/>
                </a:rPr>
                <a:t>ハイヒール</a:t>
              </a:r>
              <a:endParaRPr lang="en-US" altLang="ja-JP" sz="8800" dirty="0">
                <a:ln w="28575">
                  <a:noFill/>
                </a:ln>
                <a:solidFill>
                  <a:srgbClr val="FFFF00"/>
                </a:solidFill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0000"/>
                  </a:solidFill>
                  <a:effectLst/>
                </a:rPr>
                <a:t>禁止</a:t>
              </a:r>
              <a:endParaRPr lang="en-US" altLang="ja-JP" sz="8800" dirty="0">
                <a:ln w="28575">
                  <a:noFill/>
                </a:ln>
                <a:solidFill>
                  <a:srgbClr val="FF0000"/>
                </a:solidFill>
                <a:effectLst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D9C0C54-6A2E-C751-1F71-4A412554EBF0}"/>
              </a:ext>
            </a:extLst>
          </p:cNvPr>
          <p:cNvGrpSpPr/>
          <p:nvPr/>
        </p:nvGrpSpPr>
        <p:grpSpPr>
          <a:xfrm>
            <a:off x="863715" y="6798205"/>
            <a:ext cx="2816290" cy="2023862"/>
            <a:chOff x="3739949" y="1165356"/>
            <a:chExt cx="2432708" cy="174820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883E209-6A72-63D7-387A-0B89F2664FF2}"/>
                </a:ext>
              </a:extLst>
            </p:cNvPr>
            <p:cNvGrpSpPr/>
            <p:nvPr/>
          </p:nvGrpSpPr>
          <p:grpSpPr>
            <a:xfrm>
              <a:off x="3739949" y="1165357"/>
              <a:ext cx="1937408" cy="1291008"/>
              <a:chOff x="4747440" y="4067176"/>
              <a:chExt cx="3294507" cy="2195322"/>
            </a:xfrm>
            <a:solidFill>
              <a:srgbClr val="FFFF99"/>
            </a:solidFill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8ABFC637-F8D1-EA32-B628-8D8CEC40EB0B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9C82B852-09F3-E360-C620-469C773E3054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3DFAE45-4A75-12E9-66C1-7243E23E7A53}"/>
                </a:ext>
              </a:extLst>
            </p:cNvPr>
            <p:cNvSpPr/>
            <p:nvPr/>
          </p:nvSpPr>
          <p:spPr bwMode="auto">
            <a:xfrm>
              <a:off x="3747351" y="1165356"/>
              <a:ext cx="1937409" cy="1291008"/>
            </a:xfrm>
            <a:custGeom>
              <a:avLst/>
              <a:gdLst>
                <a:gd name="connsiteX0" fmla="*/ 204907 w 1937409"/>
                <a:gd name="connsiteY0" fmla="*/ 0 h 1291008"/>
                <a:gd name="connsiteX1" fmla="*/ 483109 w 1937409"/>
                <a:gd name="connsiteY1" fmla="*/ 295007 h 1291008"/>
                <a:gd name="connsiteX2" fmla="*/ 791185 w 1937409"/>
                <a:gd name="connsiteY2" fmla="*/ 769257 h 1291008"/>
                <a:gd name="connsiteX3" fmla="*/ 1032045 w 1937409"/>
                <a:gd name="connsiteY3" fmla="*/ 955970 h 1291008"/>
                <a:gd name="connsiteX4" fmla="*/ 1312114 w 1937409"/>
                <a:gd name="connsiteY4" fmla="*/ 898089 h 1291008"/>
                <a:gd name="connsiteX5" fmla="*/ 1900260 w 1937409"/>
                <a:gd name="connsiteY5" fmla="*/ 1096005 h 1291008"/>
                <a:gd name="connsiteX6" fmla="*/ 1920798 w 1937409"/>
                <a:gd name="connsiteY6" fmla="*/ 1200564 h 1291008"/>
                <a:gd name="connsiteX7" fmla="*/ 1356925 w 1937409"/>
                <a:gd name="connsiteY7" fmla="*/ 1277117 h 1291008"/>
                <a:gd name="connsiteX8" fmla="*/ 878940 w 1937409"/>
                <a:gd name="connsiteY8" fmla="*/ 1282718 h 1291008"/>
                <a:gd name="connsiteX9" fmla="*/ 750108 w 1937409"/>
                <a:gd name="connsiteY9" fmla="*/ 1189361 h 1291008"/>
                <a:gd name="connsiteX10" fmla="*/ 492444 w 1937409"/>
                <a:gd name="connsiteY10" fmla="*/ 815936 h 1291008"/>
                <a:gd name="connsiteX11" fmla="*/ 370789 w 1937409"/>
                <a:gd name="connsiteY11" fmla="*/ 725322 h 1291008"/>
                <a:gd name="connsiteX12" fmla="*/ 322882 w 1937409"/>
                <a:gd name="connsiteY12" fmla="*/ 696155 h 1291008"/>
                <a:gd name="connsiteX13" fmla="*/ 322185 w 1937409"/>
                <a:gd name="connsiteY13" fmla="*/ 696089 h 1291008"/>
                <a:gd name="connsiteX14" fmla="*/ 279591 w 1937409"/>
                <a:gd name="connsiteY14" fmla="*/ 692705 h 1291008"/>
                <a:gd name="connsiteX15" fmla="*/ 221710 w 1937409"/>
                <a:gd name="connsiteY15" fmla="*/ 720712 h 1291008"/>
                <a:gd name="connsiteX16" fmla="*/ 199304 w 1937409"/>
                <a:gd name="connsiteY16" fmla="*/ 780460 h 1291008"/>
                <a:gd name="connsiteX17" fmla="*/ 217976 w 1937409"/>
                <a:gd name="connsiteY17" fmla="*/ 1269648 h 1291008"/>
                <a:gd name="connsiteX18" fmla="*/ 163829 w 1937409"/>
                <a:gd name="connsiteY18" fmla="*/ 1269648 h 1291008"/>
                <a:gd name="connsiteX19" fmla="*/ 122752 w 1937409"/>
                <a:gd name="connsiteY19" fmla="*/ 795397 h 1291008"/>
                <a:gd name="connsiteX20" fmla="*/ 73507 w 1937409"/>
                <a:gd name="connsiteY20" fmla="*/ 646027 h 1291008"/>
                <a:gd name="connsiteX21" fmla="*/ 24318 w 1937409"/>
                <a:gd name="connsiteY21" fmla="*/ 518866 h 1291008"/>
                <a:gd name="connsiteX22" fmla="*/ 21928 w 1937409"/>
                <a:gd name="connsiteY22" fmla="*/ 517195 h 1291008"/>
                <a:gd name="connsiteX23" fmla="*/ 18194 w 1937409"/>
                <a:gd name="connsiteY23" fmla="*/ 287538 h 1291008"/>
                <a:gd name="connsiteX24" fmla="*/ 204907 w 1937409"/>
                <a:gd name="connsiteY24" fmla="*/ 0 h 129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37409" h="1291008">
                  <a:moveTo>
                    <a:pt x="204907" y="0"/>
                  </a:moveTo>
                  <a:cubicBezTo>
                    <a:pt x="237893" y="10581"/>
                    <a:pt x="392242" y="172398"/>
                    <a:pt x="483109" y="295007"/>
                  </a:cubicBezTo>
                  <a:cubicBezTo>
                    <a:pt x="573976" y="417615"/>
                    <a:pt x="729570" y="687104"/>
                    <a:pt x="791185" y="769257"/>
                  </a:cubicBezTo>
                  <a:cubicBezTo>
                    <a:pt x="852800" y="851411"/>
                    <a:pt x="945224" y="934498"/>
                    <a:pt x="1032045" y="955970"/>
                  </a:cubicBezTo>
                  <a:cubicBezTo>
                    <a:pt x="1118867" y="977442"/>
                    <a:pt x="1218758" y="917383"/>
                    <a:pt x="1312114" y="898089"/>
                  </a:cubicBezTo>
                  <a:cubicBezTo>
                    <a:pt x="1478289" y="945390"/>
                    <a:pt x="1858561" y="1069865"/>
                    <a:pt x="1900260" y="1096005"/>
                  </a:cubicBezTo>
                  <a:cubicBezTo>
                    <a:pt x="1941959" y="1122145"/>
                    <a:pt x="1948183" y="1183760"/>
                    <a:pt x="1920798" y="1200564"/>
                  </a:cubicBezTo>
                  <a:cubicBezTo>
                    <a:pt x="1893414" y="1217369"/>
                    <a:pt x="1530568" y="1263425"/>
                    <a:pt x="1356925" y="1277117"/>
                  </a:cubicBezTo>
                  <a:cubicBezTo>
                    <a:pt x="1183282" y="1290809"/>
                    <a:pt x="980076" y="1297344"/>
                    <a:pt x="878940" y="1282718"/>
                  </a:cubicBezTo>
                  <a:cubicBezTo>
                    <a:pt x="777804" y="1268092"/>
                    <a:pt x="774381" y="1236040"/>
                    <a:pt x="750108" y="1189361"/>
                  </a:cubicBezTo>
                  <a:cubicBezTo>
                    <a:pt x="725836" y="1142683"/>
                    <a:pt x="613808" y="927964"/>
                    <a:pt x="492444" y="815936"/>
                  </a:cubicBezTo>
                  <a:cubicBezTo>
                    <a:pt x="462103" y="787929"/>
                    <a:pt x="418887" y="756732"/>
                    <a:pt x="370789" y="725322"/>
                  </a:cubicBezTo>
                  <a:lnTo>
                    <a:pt x="322882" y="696155"/>
                  </a:lnTo>
                  <a:lnTo>
                    <a:pt x="322185" y="696089"/>
                  </a:lnTo>
                  <a:cubicBezTo>
                    <a:pt x="306820" y="693483"/>
                    <a:pt x="291572" y="690994"/>
                    <a:pt x="279591" y="692705"/>
                  </a:cubicBezTo>
                  <a:cubicBezTo>
                    <a:pt x="255629" y="696128"/>
                    <a:pt x="242560" y="704219"/>
                    <a:pt x="221710" y="720712"/>
                  </a:cubicBezTo>
                  <a:cubicBezTo>
                    <a:pt x="200860" y="737205"/>
                    <a:pt x="204906" y="758677"/>
                    <a:pt x="199304" y="780460"/>
                  </a:cubicBezTo>
                  <a:cubicBezTo>
                    <a:pt x="205528" y="943522"/>
                    <a:pt x="226689" y="1254089"/>
                    <a:pt x="217976" y="1269648"/>
                  </a:cubicBezTo>
                  <a:cubicBezTo>
                    <a:pt x="209262" y="1285208"/>
                    <a:pt x="170053" y="1276495"/>
                    <a:pt x="163829" y="1269648"/>
                  </a:cubicBezTo>
                  <a:cubicBezTo>
                    <a:pt x="157605" y="1262802"/>
                    <a:pt x="151381" y="906180"/>
                    <a:pt x="122752" y="795397"/>
                  </a:cubicBezTo>
                  <a:cubicBezTo>
                    <a:pt x="108438" y="740006"/>
                    <a:pt x="91322" y="692083"/>
                    <a:pt x="73507" y="646027"/>
                  </a:cubicBezTo>
                  <a:lnTo>
                    <a:pt x="24318" y="518866"/>
                  </a:lnTo>
                  <a:lnTo>
                    <a:pt x="21928" y="517195"/>
                  </a:lnTo>
                  <a:cubicBezTo>
                    <a:pt x="144" y="493544"/>
                    <a:pt x="-12303" y="373737"/>
                    <a:pt x="18194" y="287538"/>
                  </a:cubicBezTo>
                  <a:cubicBezTo>
                    <a:pt x="48690" y="201339"/>
                    <a:pt x="181256" y="4357"/>
                    <a:pt x="204907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7F71484-FB22-D377-39A2-9240360DB482}"/>
                </a:ext>
              </a:extLst>
            </p:cNvPr>
            <p:cNvGrpSpPr/>
            <p:nvPr/>
          </p:nvGrpSpPr>
          <p:grpSpPr>
            <a:xfrm>
              <a:off x="4235249" y="1622557"/>
              <a:ext cx="1937408" cy="1291008"/>
              <a:chOff x="4747440" y="4067176"/>
              <a:chExt cx="3294507" cy="2195322"/>
            </a:xfrm>
            <a:solidFill>
              <a:srgbClr val="FFFF99"/>
            </a:solidFill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E63D2380-F16B-6BF2-8A5B-522D21B0F9C1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9CBC9F35-FD39-38B1-0C47-00309F6D28A9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43899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3CD6423-2D9C-9A1E-73B0-54EECE49A510}"/>
              </a:ext>
            </a:extLst>
          </p:cNvPr>
          <p:cNvSpPr txBox="1"/>
          <p:nvPr/>
        </p:nvSpPr>
        <p:spPr>
          <a:xfrm>
            <a:off x="265459" y="5143500"/>
            <a:ext cx="6327082" cy="41967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ハイヒール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DA2798E-2854-C2C3-E088-8A34931D5457}"/>
              </a:ext>
            </a:extLst>
          </p:cNvPr>
          <p:cNvGrpSpPr/>
          <p:nvPr/>
        </p:nvGrpSpPr>
        <p:grpSpPr>
          <a:xfrm>
            <a:off x="1481486" y="565728"/>
            <a:ext cx="3895028" cy="3895026"/>
            <a:chOff x="818610" y="990599"/>
            <a:chExt cx="2412166" cy="2412166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130EAD44-4612-B3F9-07A2-BEC7258271F9}"/>
                </a:ext>
              </a:extLst>
            </p:cNvPr>
            <p:cNvGrpSpPr/>
            <p:nvPr/>
          </p:nvGrpSpPr>
          <p:grpSpPr>
            <a:xfrm flipH="1">
              <a:off x="818610" y="990599"/>
              <a:ext cx="2412166" cy="2412166"/>
              <a:chOff x="767810" y="939799"/>
              <a:chExt cx="2412166" cy="2412166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E962E2C9-13FE-41D9-EC98-69082A4E9D04}"/>
                  </a:ext>
                </a:extLst>
              </p:cNvPr>
              <p:cNvGrpSpPr/>
              <p:nvPr/>
            </p:nvGrpSpPr>
            <p:grpSpPr>
              <a:xfrm>
                <a:off x="767810" y="9397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950317B2-26BB-396F-2225-9816E34B6C34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21B84996-ECBF-774A-AC43-FF4DEEC21061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07799A30-434A-C168-EBB8-3E2CF41286CB}"/>
                  </a:ext>
                </a:extLst>
              </p:cNvPr>
              <p:cNvSpPr/>
              <p:nvPr/>
            </p:nvSpPr>
            <p:spPr bwMode="auto">
              <a:xfrm>
                <a:off x="837450" y="10094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7EEDE40E-3E9E-4523-C2BC-313F014F93EB}"/>
                  </a:ext>
                </a:extLst>
              </p:cNvPr>
              <p:cNvSpPr/>
              <p:nvPr/>
            </p:nvSpPr>
            <p:spPr bwMode="auto">
              <a:xfrm>
                <a:off x="898754" y="10754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6DD2F15B-D047-6B06-5A95-843D44A6CC31}"/>
                </a:ext>
              </a:extLst>
            </p:cNvPr>
            <p:cNvGrpSpPr/>
            <p:nvPr/>
          </p:nvGrpSpPr>
          <p:grpSpPr>
            <a:xfrm>
              <a:off x="1129540" y="1300225"/>
              <a:ext cx="1617783" cy="1078023"/>
              <a:chOff x="4747440" y="4067176"/>
              <a:chExt cx="3294507" cy="2195322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F35E7BA8-D3E3-4079-FEB8-E7DC64D774F3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A557A040-C770-295D-9E29-CF958BFFEDFE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8CE59B4A-C3FD-6328-0E40-FAC34B5B7EFB}"/>
                </a:ext>
              </a:extLst>
            </p:cNvPr>
            <p:cNvGrpSpPr/>
            <p:nvPr/>
          </p:nvGrpSpPr>
          <p:grpSpPr>
            <a:xfrm>
              <a:off x="1329458" y="1925640"/>
              <a:ext cx="1617783" cy="1078023"/>
              <a:chOff x="4747440" y="4067176"/>
              <a:chExt cx="3294507" cy="2195322"/>
            </a:xfrm>
            <a:solidFill>
              <a:schemeClr val="tx1"/>
            </a:solidFill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3CABC10-55E6-0AE9-0650-048D54330BB7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E0F81AC6-F48B-ED48-4196-81DF2239ABAF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F80709F-FFA7-8A7F-7825-6C2D7A190496}"/>
                </a:ext>
              </a:extLst>
            </p:cNvPr>
            <p:cNvSpPr/>
            <p:nvPr/>
          </p:nvSpPr>
          <p:spPr bwMode="auto">
            <a:xfrm flipH="1">
              <a:off x="972343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55EE5B-515F-A894-82A2-0D77D50A4CD1}"/>
              </a:ext>
            </a:extLst>
          </p:cNvPr>
          <p:cNvSpPr/>
          <p:nvPr/>
        </p:nvSpPr>
        <p:spPr>
          <a:xfrm>
            <a:off x="88900" y="79760"/>
            <a:ext cx="6692900" cy="417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5C153AF-96B1-E402-4928-03DECFB7B2E2}"/>
              </a:ext>
            </a:extLst>
          </p:cNvPr>
          <p:cNvSpPr txBox="1"/>
          <p:nvPr/>
        </p:nvSpPr>
        <p:spPr>
          <a:xfrm>
            <a:off x="530918" y="4796402"/>
            <a:ext cx="5869882" cy="337536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ハイヒール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00A9A917-1D49-D457-4D0A-BF5E8993D31D}"/>
              </a:ext>
            </a:extLst>
          </p:cNvPr>
          <p:cNvGrpSpPr/>
          <p:nvPr/>
        </p:nvGrpSpPr>
        <p:grpSpPr>
          <a:xfrm>
            <a:off x="1676400" y="413261"/>
            <a:ext cx="3505200" cy="3505198"/>
            <a:chOff x="818610" y="990599"/>
            <a:chExt cx="2412166" cy="2412166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503C58C1-CCF5-049B-F4AF-634CC3307398}"/>
                </a:ext>
              </a:extLst>
            </p:cNvPr>
            <p:cNvGrpSpPr/>
            <p:nvPr/>
          </p:nvGrpSpPr>
          <p:grpSpPr>
            <a:xfrm flipH="1">
              <a:off x="818610" y="990599"/>
              <a:ext cx="2412166" cy="2412166"/>
              <a:chOff x="767810" y="939799"/>
              <a:chExt cx="2412166" cy="2412166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7350F63D-AD7A-A281-6FCD-2315B848A620}"/>
                  </a:ext>
                </a:extLst>
              </p:cNvPr>
              <p:cNvGrpSpPr/>
              <p:nvPr/>
            </p:nvGrpSpPr>
            <p:grpSpPr>
              <a:xfrm>
                <a:off x="767810" y="9397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100" name="四角形: 角を丸くする 99">
                  <a:extLst>
                    <a:ext uri="{FF2B5EF4-FFF2-40B4-BE49-F238E27FC236}">
                      <a16:creationId xmlns:a16="http://schemas.microsoft.com/office/drawing/2014/main" id="{258331C7-78CD-CCD3-1F23-0F966115819E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" name="四角形: 角を丸くする 100">
                  <a:extLst>
                    <a:ext uri="{FF2B5EF4-FFF2-40B4-BE49-F238E27FC236}">
                      <a16:creationId xmlns:a16="http://schemas.microsoft.com/office/drawing/2014/main" id="{8035ABFE-3521-4D63-B0EF-DED6E6DE23F9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3378D348-BE41-E852-8C92-C3FC45E3A5BB}"/>
                  </a:ext>
                </a:extLst>
              </p:cNvPr>
              <p:cNvSpPr/>
              <p:nvPr/>
            </p:nvSpPr>
            <p:spPr bwMode="auto">
              <a:xfrm>
                <a:off x="837450" y="10094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FC829110-6450-5610-ABB3-B7A9973DDBF9}"/>
                  </a:ext>
                </a:extLst>
              </p:cNvPr>
              <p:cNvSpPr/>
              <p:nvPr/>
            </p:nvSpPr>
            <p:spPr bwMode="auto">
              <a:xfrm>
                <a:off x="898754" y="10754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90F4A8ED-ED47-FDD5-5B15-E01038305DC5}"/>
                </a:ext>
              </a:extLst>
            </p:cNvPr>
            <p:cNvGrpSpPr/>
            <p:nvPr/>
          </p:nvGrpSpPr>
          <p:grpSpPr>
            <a:xfrm>
              <a:off x="1129540" y="1300225"/>
              <a:ext cx="1617783" cy="1078023"/>
              <a:chOff x="4747440" y="4067176"/>
              <a:chExt cx="3294507" cy="2195322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DF1C6D70-0A83-4398-1BE4-CC938361A0FC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6F1B8021-4D5B-F9F2-A9B6-708A6913A5D1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D9F03042-6433-588E-CEFF-95A968BF0543}"/>
                </a:ext>
              </a:extLst>
            </p:cNvPr>
            <p:cNvGrpSpPr/>
            <p:nvPr/>
          </p:nvGrpSpPr>
          <p:grpSpPr>
            <a:xfrm>
              <a:off x="1329458" y="1925640"/>
              <a:ext cx="1617783" cy="1078023"/>
              <a:chOff x="4747440" y="4067176"/>
              <a:chExt cx="3294507" cy="2195322"/>
            </a:xfrm>
            <a:solidFill>
              <a:schemeClr val="tx1"/>
            </a:solidFill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8CF54AE9-FAA4-6921-F3FB-3D2CFBE2378F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8E3E2AFC-F60D-B373-5D0D-D7DD7EAF6003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48197677-DC21-17B1-C33F-C29EDB056994}"/>
                </a:ext>
              </a:extLst>
            </p:cNvPr>
            <p:cNvSpPr/>
            <p:nvPr/>
          </p:nvSpPr>
          <p:spPr bwMode="auto">
            <a:xfrm flipH="1">
              <a:off x="972343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E3207AB4-E861-2926-0916-1861A62AAE34}"/>
              </a:ext>
            </a:extLst>
          </p:cNvPr>
          <p:cNvSpPr txBox="1"/>
          <p:nvPr/>
        </p:nvSpPr>
        <p:spPr>
          <a:xfrm>
            <a:off x="414804" y="8688415"/>
            <a:ext cx="6087596" cy="73538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スリッパなどに履き替えてください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196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06B3B74-FED2-99B5-98D0-44F7F3E6ED63}"/>
              </a:ext>
            </a:extLst>
          </p:cNvPr>
          <p:cNvSpPr txBox="1"/>
          <p:nvPr/>
        </p:nvSpPr>
        <p:spPr>
          <a:xfrm>
            <a:off x="302318" y="5467350"/>
            <a:ext cx="6327082" cy="403418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ハイヒール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5C4F784-A149-DB87-1C9B-31E42AFEE8C8}"/>
              </a:ext>
            </a:extLst>
          </p:cNvPr>
          <p:cNvSpPr txBox="1"/>
          <p:nvPr/>
        </p:nvSpPr>
        <p:spPr>
          <a:xfrm>
            <a:off x="414804" y="391217"/>
            <a:ext cx="6087596" cy="94041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足元にご注意ください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F531AD8-BCFB-416C-40EE-33608714675C}"/>
              </a:ext>
            </a:extLst>
          </p:cNvPr>
          <p:cNvGrpSpPr/>
          <p:nvPr/>
        </p:nvGrpSpPr>
        <p:grpSpPr>
          <a:xfrm>
            <a:off x="1771650" y="1742141"/>
            <a:ext cx="3314700" cy="3314698"/>
            <a:chOff x="818610" y="990599"/>
            <a:chExt cx="2412166" cy="241216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15D24A7-1951-66DA-CE62-E35FEC063947}"/>
                </a:ext>
              </a:extLst>
            </p:cNvPr>
            <p:cNvGrpSpPr/>
            <p:nvPr/>
          </p:nvGrpSpPr>
          <p:grpSpPr>
            <a:xfrm flipH="1">
              <a:off x="818610" y="990599"/>
              <a:ext cx="2412166" cy="2412166"/>
              <a:chOff x="767810" y="939799"/>
              <a:chExt cx="2412166" cy="2412166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B95448CD-B348-4F39-6E1D-D91336CBF2F7}"/>
                  </a:ext>
                </a:extLst>
              </p:cNvPr>
              <p:cNvGrpSpPr/>
              <p:nvPr/>
            </p:nvGrpSpPr>
            <p:grpSpPr>
              <a:xfrm>
                <a:off x="767810" y="9397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40" name="四角形: 角を丸くする 39">
                  <a:extLst>
                    <a:ext uri="{FF2B5EF4-FFF2-40B4-BE49-F238E27FC236}">
                      <a16:creationId xmlns:a16="http://schemas.microsoft.com/office/drawing/2014/main" id="{938171C7-03F2-65A1-E36C-3740F614072A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" name="四角形: 角を丸くする 40">
                  <a:extLst>
                    <a:ext uri="{FF2B5EF4-FFF2-40B4-BE49-F238E27FC236}">
                      <a16:creationId xmlns:a16="http://schemas.microsoft.com/office/drawing/2014/main" id="{0A2E9311-14AF-925A-9FB2-1C623CAD7AED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8C405114-8A73-85E5-2418-121956AC7734}"/>
                  </a:ext>
                </a:extLst>
              </p:cNvPr>
              <p:cNvSpPr/>
              <p:nvPr/>
            </p:nvSpPr>
            <p:spPr bwMode="auto">
              <a:xfrm>
                <a:off x="837450" y="10094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E71ADECF-29C4-E2AB-BA60-80649E60B8B9}"/>
                  </a:ext>
                </a:extLst>
              </p:cNvPr>
              <p:cNvSpPr/>
              <p:nvPr/>
            </p:nvSpPr>
            <p:spPr bwMode="auto">
              <a:xfrm>
                <a:off x="898754" y="10754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B201748-BC73-801F-678F-B49A25C066BE}"/>
                </a:ext>
              </a:extLst>
            </p:cNvPr>
            <p:cNvGrpSpPr/>
            <p:nvPr/>
          </p:nvGrpSpPr>
          <p:grpSpPr>
            <a:xfrm>
              <a:off x="1129540" y="1300225"/>
              <a:ext cx="1617783" cy="1078023"/>
              <a:chOff x="4747440" y="4067176"/>
              <a:chExt cx="3294507" cy="2195322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8BADB6D-1FAC-8CD4-EF5B-A9E9268D9BE2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6585B21-E248-D9B1-E5A5-35FCC7EDB54E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C87FC81-5CAC-3653-CE15-CE275F00A2C2}"/>
                </a:ext>
              </a:extLst>
            </p:cNvPr>
            <p:cNvGrpSpPr/>
            <p:nvPr/>
          </p:nvGrpSpPr>
          <p:grpSpPr>
            <a:xfrm>
              <a:off x="1329458" y="1925640"/>
              <a:ext cx="1617783" cy="1078023"/>
              <a:chOff x="4747440" y="4067176"/>
              <a:chExt cx="3294507" cy="2195322"/>
            </a:xfrm>
            <a:solidFill>
              <a:schemeClr val="tx1"/>
            </a:solidFill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662E6CCB-0971-2E4D-100C-5BA2345688AC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1F227721-FAD0-6C9C-F53B-28CA28FB2DF2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DDAECC2-EC76-2C66-7791-637150EFD91D}"/>
                </a:ext>
              </a:extLst>
            </p:cNvPr>
            <p:cNvSpPr/>
            <p:nvPr/>
          </p:nvSpPr>
          <p:spPr bwMode="auto">
            <a:xfrm flipH="1">
              <a:off x="972343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54956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23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poph61_ハイヒール禁止</dc:title>
  <dc:subject>poph61_ハイヒール禁止</dc:subject>
  <dc:creator>でじけろお</dc:creator>
  <cp:revision>1</cp:revision>
  <dcterms:created xsi:type="dcterms:W3CDTF">2014-12-04T06:28:15Z</dcterms:created>
  <dcterms:modified xsi:type="dcterms:W3CDTF">2025-04-01T13:40:52Z</dcterms:modified>
  <cp:version>1</cp:version>
</cp:coreProperties>
</file>