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03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705260" y="3857344"/>
            <a:ext cx="7848606" cy="219131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入らないで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A477A5-03ED-C584-2B96-360B8BDF9499}"/>
              </a:ext>
            </a:extLst>
          </p:cNvPr>
          <p:cNvSpPr txBox="1"/>
          <p:nvPr/>
        </p:nvSpPr>
        <p:spPr>
          <a:xfrm rot="5400000">
            <a:off x="847440" y="3857346"/>
            <a:ext cx="7848606" cy="219131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ハイヒールで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9DBFDA9-AC47-D165-B8AE-E648EAA728D1}"/>
              </a:ext>
            </a:extLst>
          </p:cNvPr>
          <p:cNvGrpSpPr/>
          <p:nvPr/>
        </p:nvGrpSpPr>
        <p:grpSpPr>
          <a:xfrm>
            <a:off x="565152" y="457200"/>
            <a:ext cx="5860482" cy="8991604"/>
            <a:chOff x="1123386" y="1028698"/>
            <a:chExt cx="4744013" cy="7848608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35DCBC8-E1A1-0528-FB61-61E71880F6BF}"/>
                </a:ext>
              </a:extLst>
            </p:cNvPr>
            <p:cNvSpPr txBox="1"/>
            <p:nvPr/>
          </p:nvSpPr>
          <p:spPr>
            <a:xfrm rot="5400000">
              <a:off x="-1705260" y="3857344"/>
              <a:ext cx="7848606" cy="219131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入らないで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86EBA30-A0AD-94F1-0969-F5350070AA5C}"/>
                </a:ext>
              </a:extLst>
            </p:cNvPr>
            <p:cNvSpPr txBox="1"/>
            <p:nvPr/>
          </p:nvSpPr>
          <p:spPr>
            <a:xfrm rot="5400000">
              <a:off x="847440" y="3857346"/>
              <a:ext cx="7848606" cy="219131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ハイヒールで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BDE98AD-BD68-6750-5AD6-E4516A0DA720}"/>
              </a:ext>
            </a:extLst>
          </p:cNvPr>
          <p:cNvSpPr/>
          <p:nvPr/>
        </p:nvSpPr>
        <p:spPr>
          <a:xfrm rot="5400000">
            <a:off x="-1434525" y="1616613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EB36E80-DBC1-6433-5838-0EB87859B020}"/>
              </a:ext>
            </a:extLst>
          </p:cNvPr>
          <p:cNvGrpSpPr/>
          <p:nvPr/>
        </p:nvGrpSpPr>
        <p:grpSpPr>
          <a:xfrm>
            <a:off x="1173481" y="704335"/>
            <a:ext cx="4511040" cy="8497330"/>
            <a:chOff x="1848024" y="788763"/>
            <a:chExt cx="3161952" cy="832847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094371F-3456-B8E9-D8CB-38B8A48D1CB0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ハイヒールで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入らないで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932F3B-5BCD-4CFE-0661-E0F8430D53C6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FF00"/>
                  </a:solidFill>
                  <a:effectLst/>
                </a:rPr>
                <a:t>ハイヒールで</a:t>
              </a:r>
              <a:endParaRPr lang="en-US" altLang="ja-JP" sz="8800" dirty="0">
                <a:ln w="28575">
                  <a:noFill/>
                </a:ln>
                <a:solidFill>
                  <a:srgbClr val="FFFF00"/>
                </a:solidFill>
                <a:effectLst/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solidFill>
                    <a:srgbClr val="FF0000"/>
                  </a:solidFill>
                  <a:effectLst/>
                </a:rPr>
                <a:t>入らないで</a:t>
              </a:r>
              <a:endParaRPr lang="en-US" altLang="ja-JP" sz="8800" dirty="0">
                <a:ln w="28575">
                  <a:noFill/>
                </a:ln>
                <a:solidFill>
                  <a:srgbClr val="FF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265459" y="5143500"/>
            <a:ext cx="6327082" cy="41967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ハイヒールで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入らないで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DA2798E-2854-C2C3-E088-8A34931D5457}"/>
              </a:ext>
            </a:extLst>
          </p:cNvPr>
          <p:cNvGrpSpPr/>
          <p:nvPr/>
        </p:nvGrpSpPr>
        <p:grpSpPr>
          <a:xfrm>
            <a:off x="1481486" y="565728"/>
            <a:ext cx="3895028" cy="3895026"/>
            <a:chOff x="818610" y="990599"/>
            <a:chExt cx="2412166" cy="2412166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30EAD44-4612-B3F9-07A2-BEC7258271F9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E962E2C9-13FE-41D9-EC98-69082A4E9D04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950317B2-26BB-396F-2225-9816E34B6C34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21B84996-ECBF-774A-AC43-FF4DEEC21061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7799A30-434A-C168-EBB8-3E2CF41286CB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EEDE40E-3E9E-4523-C2BC-313F014F93EB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DD2F15B-D047-6B06-5A95-843D44A6CC31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35E7BA8-D3E3-4079-FEB8-E7DC64D774F3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557A040-C770-295D-9E29-CF958BFFEDFE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CE59B4A-C3FD-6328-0E40-FAC34B5B7EFB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3CABC10-55E6-0AE9-0650-048D54330BB7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0F81AC6-F48B-ED48-4196-81DF2239ABAF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F80709F-FFA7-8A7F-7825-6C2D7A190496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796402"/>
            <a:ext cx="5869882" cy="33753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ハイヒールで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入らないで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00A9A917-1D49-D457-4D0A-BF5E8993D31D}"/>
              </a:ext>
            </a:extLst>
          </p:cNvPr>
          <p:cNvGrpSpPr/>
          <p:nvPr/>
        </p:nvGrpSpPr>
        <p:grpSpPr>
          <a:xfrm>
            <a:off x="1676400" y="413261"/>
            <a:ext cx="3505200" cy="3505198"/>
            <a:chOff x="818610" y="990599"/>
            <a:chExt cx="2412166" cy="2412166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503C58C1-CCF5-049B-F4AF-634CC3307398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7350F63D-AD7A-A281-6FCD-2315B848A620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258331C7-78CD-CCD3-1F23-0F966115819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8035ABFE-3521-4D63-B0EF-DED6E6DE23F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3378D348-BE41-E852-8C92-C3FC45E3A5BB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C829110-6450-5610-ABB3-B7A9973DDBF9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0F4A8ED-ED47-FDD5-5B15-E01038305DC5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F1C6D70-0A83-4398-1BE4-CC938361A0FC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F1B8021-4D5B-F9F2-A9B6-708A6913A5D1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9F03042-6433-588E-CEFF-95A968BF0543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CF54AE9-FAA4-6921-F3FB-3D2CFBE2378F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E3E2AFC-F60D-B373-5D0D-D7DD7EAF6003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8197677-DC21-17B1-C33F-C29EDB056994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E3207AB4-E861-2926-0916-1861A62AAE34}"/>
              </a:ext>
            </a:extLst>
          </p:cNvPr>
          <p:cNvSpPr txBox="1"/>
          <p:nvPr/>
        </p:nvSpPr>
        <p:spPr>
          <a:xfrm>
            <a:off x="414804" y="8688415"/>
            <a:ext cx="6087596" cy="7353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スリッパなどに履き替えてください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02318" y="5467350"/>
            <a:ext cx="6327082" cy="40341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ハイヒールで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入らないで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414804" y="391217"/>
            <a:ext cx="6087596" cy="94041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足元にご注意ください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F531AD8-BCFB-416C-40EE-33608714675C}"/>
              </a:ext>
            </a:extLst>
          </p:cNvPr>
          <p:cNvGrpSpPr/>
          <p:nvPr/>
        </p:nvGrpSpPr>
        <p:grpSpPr>
          <a:xfrm>
            <a:off x="1771650" y="1742141"/>
            <a:ext cx="3314700" cy="3314698"/>
            <a:chOff x="818610" y="990599"/>
            <a:chExt cx="2412166" cy="24121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15D24A7-1951-66DA-CE62-E35FEC063947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95448CD-B348-4F39-6E1D-D91336CBF2F7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938171C7-03F2-65A1-E36C-3740F614072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0A2E9311-14AF-925A-9FB2-1C623CAD7AE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8C405114-8A73-85E5-2418-121956AC7734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71ADECF-29C4-E2AB-BA60-80649E60B8B9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B201748-BC73-801F-678F-B49A25C066BE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8BADB6D-1FAC-8CD4-EF5B-A9E9268D9BE2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6585B21-E248-D9B1-E5A5-35FCC7EDB54E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C87FC81-5CAC-3653-CE15-CE275F00A2C2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62E6CCB-0971-2E4D-100C-5BA2345688AC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F227721-FAD0-6C9C-F53B-28CA28FB2DF2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DDAECC2-EC76-2C66-7791-637150EFD91D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poph62_ハイヒールで入らないで</dc:title>
  <dc:subject>poph62_ハイヒールで入らないで</dc:subject>
  <dc:creator>でじけろお</dc:creator>
  <cp:revision>1</cp:revision>
  <dcterms:created xsi:type="dcterms:W3CDTF">2014-12-04T06:28:15Z</dcterms:created>
  <dcterms:modified xsi:type="dcterms:W3CDTF">2025-04-01T14:10:53Z</dcterms:modified>
  <cp:version>1</cp:version>
</cp:coreProperties>
</file>