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05" r:id="rId3"/>
    <p:sldId id="326" r:id="rId4"/>
    <p:sldId id="299" r:id="rId5"/>
    <p:sldId id="325" r:id="rId6"/>
    <p:sldId id="30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66"/>
    <a:srgbClr val="FF6699"/>
    <a:srgbClr val="FFFF99"/>
    <a:srgbClr val="FF6600"/>
    <a:srgbClr val="FF3300"/>
    <a:srgbClr val="FF0000"/>
    <a:srgbClr val="339933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0" d="100"/>
          <a:sy n="70" d="100"/>
        </p:scale>
        <p:origin x="276" y="2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013727" y="3575809"/>
            <a:ext cx="8019438" cy="232846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入らないで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804EC51-3CDD-9394-3F64-07205D6FC8D7}"/>
              </a:ext>
            </a:extLst>
          </p:cNvPr>
          <p:cNvGrpSpPr/>
          <p:nvPr/>
        </p:nvGrpSpPr>
        <p:grpSpPr>
          <a:xfrm rot="16200000">
            <a:off x="1798609" y="-1241084"/>
            <a:ext cx="6349040" cy="9339340"/>
            <a:chOff x="254481" y="285791"/>
            <a:chExt cx="6349040" cy="9339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497652B-8096-A7D7-EE25-E781883511D6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CCE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733C3CE-4613-1DD4-6916-B66BE1A05F75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noFill/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CACD7F2-C608-4F52-010F-E94ADBFB2F61}"/>
              </a:ext>
            </a:extLst>
          </p:cNvPr>
          <p:cNvSpPr txBox="1"/>
          <p:nvPr/>
        </p:nvSpPr>
        <p:spPr>
          <a:xfrm>
            <a:off x="1013727" y="991635"/>
            <a:ext cx="8019438" cy="232846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ハイヒールで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47540DF-91DD-F116-098D-EF90618ED67A}"/>
              </a:ext>
            </a:extLst>
          </p:cNvPr>
          <p:cNvGrpSpPr/>
          <p:nvPr/>
        </p:nvGrpSpPr>
        <p:grpSpPr>
          <a:xfrm>
            <a:off x="477078" y="477078"/>
            <a:ext cx="8998226" cy="5941754"/>
            <a:chOff x="1013727" y="991635"/>
            <a:chExt cx="8019438" cy="4912640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3C27F969-DDE1-49BD-A5F7-47869FFC8997}"/>
                </a:ext>
              </a:extLst>
            </p:cNvPr>
            <p:cNvSpPr txBox="1"/>
            <p:nvPr/>
          </p:nvSpPr>
          <p:spPr>
            <a:xfrm>
              <a:off x="1013727" y="3575809"/>
              <a:ext cx="8019438" cy="232846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入らないで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3EBF66D4-58F7-39A0-D87A-1CCF5FBCBA5B}"/>
                </a:ext>
              </a:extLst>
            </p:cNvPr>
            <p:cNvSpPr txBox="1"/>
            <p:nvPr/>
          </p:nvSpPr>
          <p:spPr>
            <a:xfrm>
              <a:off x="1013727" y="991635"/>
              <a:ext cx="8019438" cy="232846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ハイヒールで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3408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F308857-5504-7C49-1E66-5BC4A0206757}"/>
              </a:ext>
            </a:extLst>
          </p:cNvPr>
          <p:cNvSpPr/>
          <p:nvPr/>
        </p:nvSpPr>
        <p:spPr>
          <a:xfrm>
            <a:off x="87512" y="83625"/>
            <a:ext cx="9727048" cy="6672775"/>
          </a:xfrm>
          <a:custGeom>
            <a:avLst/>
            <a:gdLst>
              <a:gd name="connsiteX0" fmla="*/ 9308736 w 9727048"/>
              <a:gd name="connsiteY0" fmla="*/ 717543 h 6672775"/>
              <a:gd name="connsiteX1" fmla="*/ 921543 w 9727048"/>
              <a:gd name="connsiteY1" fmla="*/ 6267670 h 6672775"/>
              <a:gd name="connsiteX2" fmla="*/ 9308736 w 9727048"/>
              <a:gd name="connsiteY2" fmla="*/ 6267670 h 6672775"/>
              <a:gd name="connsiteX3" fmla="*/ 422240 w 9727048"/>
              <a:gd name="connsiteY3" fmla="*/ 405106 h 6672775"/>
              <a:gd name="connsiteX4" fmla="*/ 422240 w 9727048"/>
              <a:gd name="connsiteY4" fmla="*/ 5950479 h 6672775"/>
              <a:gd name="connsiteX5" fmla="*/ 8802249 w 9727048"/>
              <a:gd name="connsiteY5" fmla="*/ 405106 h 6672775"/>
              <a:gd name="connsiteX6" fmla="*/ 0 w 9727048"/>
              <a:gd name="connsiteY6" fmla="*/ 0 h 6672775"/>
              <a:gd name="connsiteX7" fmla="*/ 9727048 w 9727048"/>
              <a:gd name="connsiteY7" fmla="*/ 0 h 6672775"/>
              <a:gd name="connsiteX8" fmla="*/ 9727048 w 9727048"/>
              <a:gd name="connsiteY8" fmla="*/ 6672775 h 6672775"/>
              <a:gd name="connsiteX9" fmla="*/ 0 w 9727048"/>
              <a:gd name="connsiteY9" fmla="*/ 6672775 h 6672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27048" h="6672775">
                <a:moveTo>
                  <a:pt x="9308736" y="717543"/>
                </a:moveTo>
                <a:lnTo>
                  <a:pt x="921543" y="6267670"/>
                </a:lnTo>
                <a:lnTo>
                  <a:pt x="9308736" y="6267670"/>
                </a:lnTo>
                <a:close/>
                <a:moveTo>
                  <a:pt x="422240" y="405106"/>
                </a:moveTo>
                <a:lnTo>
                  <a:pt x="422240" y="5950479"/>
                </a:lnTo>
                <a:lnTo>
                  <a:pt x="8802249" y="405106"/>
                </a:lnTo>
                <a:close/>
                <a:moveTo>
                  <a:pt x="0" y="0"/>
                </a:moveTo>
                <a:lnTo>
                  <a:pt x="9727048" y="0"/>
                </a:lnTo>
                <a:lnTo>
                  <a:pt x="9727048" y="6672775"/>
                </a:lnTo>
                <a:lnTo>
                  <a:pt x="0" y="6672775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B929887-FB33-C8B2-5174-71A7F5DD1C45}"/>
              </a:ext>
            </a:extLst>
          </p:cNvPr>
          <p:cNvSpPr txBox="1"/>
          <p:nvPr/>
        </p:nvSpPr>
        <p:spPr>
          <a:xfrm>
            <a:off x="786800" y="974685"/>
            <a:ext cx="8328473" cy="489065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1905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</a:rPr>
              <a:t>ハイヒールで</a:t>
            </a:r>
            <a:endParaRPr lang="en-US" altLang="ja-JP" sz="8800" dirty="0">
              <a:ln w="190500">
                <a:solidFill>
                  <a:schemeClr val="tx1"/>
                </a:solidFill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1905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</a:rPr>
              <a:t>入らないで</a:t>
            </a:r>
            <a:endParaRPr lang="en-US" altLang="zh-TW" sz="8800" dirty="0">
              <a:ln w="190500">
                <a:solidFill>
                  <a:schemeClr val="tx1"/>
                </a:solidFill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A35927C-4143-D4B4-FA32-4B27C095D452}"/>
              </a:ext>
            </a:extLst>
          </p:cNvPr>
          <p:cNvSpPr txBox="1"/>
          <p:nvPr/>
        </p:nvSpPr>
        <p:spPr>
          <a:xfrm>
            <a:off x="786799" y="992661"/>
            <a:ext cx="8328473" cy="489065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rgbClr val="FFFF00"/>
                </a:solidFill>
                <a:effectLst/>
              </a:rPr>
              <a:t>ハイヒールで</a:t>
            </a:r>
            <a:endParaRPr lang="en-US" altLang="ja-JP" sz="8800" dirty="0">
              <a:ln w="38100">
                <a:noFill/>
              </a:ln>
              <a:solidFill>
                <a:srgbClr val="FFFF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入らないで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05205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4C723D2-9D36-4884-7A1F-B2EA1603ACB4}"/>
              </a:ext>
            </a:extLst>
          </p:cNvPr>
          <p:cNvSpPr txBox="1"/>
          <p:nvPr/>
        </p:nvSpPr>
        <p:spPr>
          <a:xfrm>
            <a:off x="257175" y="3429001"/>
            <a:ext cx="9391650" cy="305104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ハイヒールで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入らないで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D159F5AF-99B3-48D9-B158-8CFB57CF41DA}"/>
              </a:ext>
            </a:extLst>
          </p:cNvPr>
          <p:cNvGrpSpPr/>
          <p:nvPr/>
        </p:nvGrpSpPr>
        <p:grpSpPr>
          <a:xfrm>
            <a:off x="3573438" y="377958"/>
            <a:ext cx="2759124" cy="2759122"/>
            <a:chOff x="818610" y="990599"/>
            <a:chExt cx="2412166" cy="2412166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4215540D-2781-0184-42BA-E2ED95CDCDDF}"/>
                </a:ext>
              </a:extLst>
            </p:cNvPr>
            <p:cNvGrpSpPr/>
            <p:nvPr/>
          </p:nvGrpSpPr>
          <p:grpSpPr>
            <a:xfrm flipH="1">
              <a:off x="818610" y="990599"/>
              <a:ext cx="2412166" cy="2412166"/>
              <a:chOff x="767810" y="939799"/>
              <a:chExt cx="2412166" cy="2412166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5E1E3C44-3211-10F9-AA8D-8875A7050E3E}"/>
                  </a:ext>
                </a:extLst>
              </p:cNvPr>
              <p:cNvGrpSpPr/>
              <p:nvPr/>
            </p:nvGrpSpPr>
            <p:grpSpPr>
              <a:xfrm>
                <a:off x="767810" y="9397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54" name="四角形: 角を丸くする 53">
                  <a:extLst>
                    <a:ext uri="{FF2B5EF4-FFF2-40B4-BE49-F238E27FC236}">
                      <a16:creationId xmlns:a16="http://schemas.microsoft.com/office/drawing/2014/main" id="{BB17830B-64D8-3F2A-3504-82E969BA8CAB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" name="四角形: 角を丸くする 54">
                  <a:extLst>
                    <a:ext uri="{FF2B5EF4-FFF2-40B4-BE49-F238E27FC236}">
                      <a16:creationId xmlns:a16="http://schemas.microsoft.com/office/drawing/2014/main" id="{411873E9-D215-E9DF-60EC-47175C79359E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4DB14DEA-3061-D317-7D79-8A05FFB18A75}"/>
                  </a:ext>
                </a:extLst>
              </p:cNvPr>
              <p:cNvSpPr/>
              <p:nvPr/>
            </p:nvSpPr>
            <p:spPr bwMode="auto">
              <a:xfrm>
                <a:off x="837450" y="10094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F4295054-42A3-4FCB-220B-B578B14A6FCB}"/>
                  </a:ext>
                </a:extLst>
              </p:cNvPr>
              <p:cNvSpPr/>
              <p:nvPr/>
            </p:nvSpPr>
            <p:spPr bwMode="auto">
              <a:xfrm>
                <a:off x="898754" y="10754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093D76F1-13ED-B401-5DDF-F53EC44955FD}"/>
                </a:ext>
              </a:extLst>
            </p:cNvPr>
            <p:cNvGrpSpPr/>
            <p:nvPr/>
          </p:nvGrpSpPr>
          <p:grpSpPr>
            <a:xfrm>
              <a:off x="1129540" y="1300225"/>
              <a:ext cx="1617783" cy="1078023"/>
              <a:chOff x="4747440" y="4067176"/>
              <a:chExt cx="3294507" cy="2195322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7AD6AC5A-5DC7-1140-DA6A-AC291C2E0A14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C5162DD7-D1DB-1888-DFD1-ADF3AB280061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A4EBE5E6-61E8-6A12-CC3D-A6C38F17B030}"/>
                </a:ext>
              </a:extLst>
            </p:cNvPr>
            <p:cNvGrpSpPr/>
            <p:nvPr/>
          </p:nvGrpSpPr>
          <p:grpSpPr>
            <a:xfrm>
              <a:off x="1329458" y="1925640"/>
              <a:ext cx="1617783" cy="1078023"/>
              <a:chOff x="4747440" y="4067176"/>
              <a:chExt cx="3294507" cy="2195322"/>
            </a:xfrm>
            <a:solidFill>
              <a:schemeClr val="tx1"/>
            </a:solidFill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61919E30-C0F7-7163-B3A0-A4151F48518D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5CFF2590-6F66-4F8D-E59E-3F21E28EDD27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B93CB9D6-E32D-CF46-B431-AD651A60BD5D}"/>
                </a:ext>
              </a:extLst>
            </p:cNvPr>
            <p:cNvSpPr/>
            <p:nvPr/>
          </p:nvSpPr>
          <p:spPr bwMode="auto">
            <a:xfrm flipH="1">
              <a:off x="972343" y="11262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763EBB4-9965-FEDA-4D6F-0C502B146114}"/>
              </a:ext>
            </a:extLst>
          </p:cNvPr>
          <p:cNvSpPr/>
          <p:nvPr/>
        </p:nvSpPr>
        <p:spPr>
          <a:xfrm>
            <a:off x="88901" y="79759"/>
            <a:ext cx="3350986" cy="67115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4DAC59DC-3434-DAC0-4F2E-3D471568B77D}"/>
              </a:ext>
            </a:extLst>
          </p:cNvPr>
          <p:cNvSpPr txBox="1"/>
          <p:nvPr/>
        </p:nvSpPr>
        <p:spPr>
          <a:xfrm>
            <a:off x="3797566" y="602414"/>
            <a:ext cx="5738482" cy="346875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ハイヒールで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入らないで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DD8FF38D-28CF-5E4F-E398-AE951075EFAD}"/>
              </a:ext>
            </a:extLst>
          </p:cNvPr>
          <p:cNvGrpSpPr/>
          <p:nvPr/>
        </p:nvGrpSpPr>
        <p:grpSpPr>
          <a:xfrm>
            <a:off x="405071" y="1987826"/>
            <a:ext cx="2718646" cy="2718644"/>
            <a:chOff x="818610" y="990599"/>
            <a:chExt cx="2412166" cy="2412166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662DB3C0-AB2C-60D9-5FA0-8F1897C4AE0C}"/>
                </a:ext>
              </a:extLst>
            </p:cNvPr>
            <p:cNvGrpSpPr/>
            <p:nvPr/>
          </p:nvGrpSpPr>
          <p:grpSpPr>
            <a:xfrm flipH="1">
              <a:off x="818610" y="990599"/>
              <a:ext cx="2412166" cy="2412166"/>
              <a:chOff x="767810" y="939799"/>
              <a:chExt cx="2412166" cy="2412166"/>
            </a:xfrm>
          </p:grpSpPr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CBB42655-8255-7D6A-7F07-EBE0CB9AC133}"/>
                  </a:ext>
                </a:extLst>
              </p:cNvPr>
              <p:cNvGrpSpPr/>
              <p:nvPr/>
            </p:nvGrpSpPr>
            <p:grpSpPr>
              <a:xfrm>
                <a:off x="767810" y="9397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98167AAC-C2A2-11FE-4F35-F93346593382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" name="四角形: 角を丸くする 43">
                  <a:extLst>
                    <a:ext uri="{FF2B5EF4-FFF2-40B4-BE49-F238E27FC236}">
                      <a16:creationId xmlns:a16="http://schemas.microsoft.com/office/drawing/2014/main" id="{28893543-F279-B867-8084-2E6EBCB908C8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4CB783B8-192A-DE18-93F7-7950E20F319C}"/>
                  </a:ext>
                </a:extLst>
              </p:cNvPr>
              <p:cNvSpPr/>
              <p:nvPr/>
            </p:nvSpPr>
            <p:spPr bwMode="auto">
              <a:xfrm>
                <a:off x="837450" y="10094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64663EFE-0BFC-7659-976B-D1ADF6768E38}"/>
                  </a:ext>
                </a:extLst>
              </p:cNvPr>
              <p:cNvSpPr/>
              <p:nvPr/>
            </p:nvSpPr>
            <p:spPr bwMode="auto">
              <a:xfrm>
                <a:off x="898754" y="10754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03D97071-8405-A440-2DA0-B3FA917280F9}"/>
                </a:ext>
              </a:extLst>
            </p:cNvPr>
            <p:cNvGrpSpPr/>
            <p:nvPr/>
          </p:nvGrpSpPr>
          <p:grpSpPr>
            <a:xfrm>
              <a:off x="1129540" y="1300225"/>
              <a:ext cx="1617783" cy="1078023"/>
              <a:chOff x="4747440" y="4067176"/>
              <a:chExt cx="3294507" cy="2195322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24F3CDE0-171A-4303-6B85-C742F507285C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ECFE5EB1-E289-9492-72F4-B1F871587D2C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E86DE296-781F-2205-653A-84D077F10E15}"/>
                </a:ext>
              </a:extLst>
            </p:cNvPr>
            <p:cNvGrpSpPr/>
            <p:nvPr/>
          </p:nvGrpSpPr>
          <p:grpSpPr>
            <a:xfrm>
              <a:off x="1329458" y="1925640"/>
              <a:ext cx="1617783" cy="1078023"/>
              <a:chOff x="4747440" y="4067176"/>
              <a:chExt cx="3294507" cy="2195322"/>
            </a:xfrm>
            <a:solidFill>
              <a:schemeClr val="tx1"/>
            </a:solidFill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D03007D1-5A52-7908-5FFF-3E4A6652F7F4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53475E78-7D1E-C009-60A2-EDAF55A537CA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D29E328A-E5F5-F261-F1CD-71DE9986CFC8}"/>
                </a:ext>
              </a:extLst>
            </p:cNvPr>
            <p:cNvSpPr/>
            <p:nvPr/>
          </p:nvSpPr>
          <p:spPr bwMode="auto">
            <a:xfrm flipH="1">
              <a:off x="972343" y="11262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FB2A812B-BB5E-D4CB-8A64-587B5925236C}"/>
              </a:ext>
            </a:extLst>
          </p:cNvPr>
          <p:cNvSpPr txBox="1"/>
          <p:nvPr/>
        </p:nvSpPr>
        <p:spPr>
          <a:xfrm>
            <a:off x="3797566" y="4627983"/>
            <a:ext cx="5738482" cy="168927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スリッパなどに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履き替えてください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138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2E5F223-0E08-F8A4-EAFD-7075BFAE8273}"/>
              </a:ext>
            </a:extLst>
          </p:cNvPr>
          <p:cNvSpPr txBox="1"/>
          <p:nvPr/>
        </p:nvSpPr>
        <p:spPr>
          <a:xfrm>
            <a:off x="443116" y="4991899"/>
            <a:ext cx="8920374" cy="161469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ハイヒールで入らないで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FAA190BA-D3E3-9E2B-5BC5-B934177CDDAA}"/>
              </a:ext>
            </a:extLst>
          </p:cNvPr>
          <p:cNvSpPr txBox="1"/>
          <p:nvPr/>
        </p:nvSpPr>
        <p:spPr>
          <a:xfrm>
            <a:off x="416580" y="442984"/>
            <a:ext cx="9126930" cy="8384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足元にご注意ください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226874AA-B475-42AB-6A8E-A169775C057C}"/>
              </a:ext>
            </a:extLst>
          </p:cNvPr>
          <p:cNvGrpSpPr/>
          <p:nvPr/>
        </p:nvGrpSpPr>
        <p:grpSpPr>
          <a:xfrm>
            <a:off x="3475095" y="1738568"/>
            <a:ext cx="2955810" cy="2955808"/>
            <a:chOff x="818610" y="990599"/>
            <a:chExt cx="2412166" cy="2412166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D7631F72-5B93-0D1E-F09A-20989B31C1AB}"/>
                </a:ext>
              </a:extLst>
            </p:cNvPr>
            <p:cNvGrpSpPr/>
            <p:nvPr/>
          </p:nvGrpSpPr>
          <p:grpSpPr>
            <a:xfrm flipH="1">
              <a:off x="818610" y="990599"/>
              <a:ext cx="2412166" cy="2412166"/>
              <a:chOff x="767810" y="939799"/>
              <a:chExt cx="2412166" cy="2412166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845F60CB-1434-8F70-B05F-A0BFF6CBF057}"/>
                  </a:ext>
                </a:extLst>
              </p:cNvPr>
              <p:cNvGrpSpPr/>
              <p:nvPr/>
            </p:nvGrpSpPr>
            <p:grpSpPr>
              <a:xfrm>
                <a:off x="767810" y="9397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2FA6401B-1683-F50E-C186-8C8C1BE0127A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6E75AD38-0692-9AAA-427F-524B36CBB94A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26D7025D-2490-1AA7-208A-3202F070EED0}"/>
                  </a:ext>
                </a:extLst>
              </p:cNvPr>
              <p:cNvSpPr/>
              <p:nvPr/>
            </p:nvSpPr>
            <p:spPr bwMode="auto">
              <a:xfrm>
                <a:off x="837450" y="10094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822418C7-0E6B-C5A3-92E7-CE2544904755}"/>
                  </a:ext>
                </a:extLst>
              </p:cNvPr>
              <p:cNvSpPr/>
              <p:nvPr/>
            </p:nvSpPr>
            <p:spPr bwMode="auto">
              <a:xfrm>
                <a:off x="898754" y="10754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4BDF70A3-E98D-2826-F051-055E395C45A2}"/>
                </a:ext>
              </a:extLst>
            </p:cNvPr>
            <p:cNvGrpSpPr/>
            <p:nvPr/>
          </p:nvGrpSpPr>
          <p:grpSpPr>
            <a:xfrm>
              <a:off x="1129540" y="1300225"/>
              <a:ext cx="1617783" cy="1078023"/>
              <a:chOff x="4747440" y="4067176"/>
              <a:chExt cx="3294507" cy="2195322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A6947962-7771-4D42-5ACA-893C92B1D726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608223A9-0C40-6BE0-D73E-6966480F839B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0B9A4901-1904-8CC5-3F32-399A77F75069}"/>
                </a:ext>
              </a:extLst>
            </p:cNvPr>
            <p:cNvGrpSpPr/>
            <p:nvPr/>
          </p:nvGrpSpPr>
          <p:grpSpPr>
            <a:xfrm>
              <a:off x="1329458" y="1925640"/>
              <a:ext cx="1617783" cy="1078023"/>
              <a:chOff x="4747440" y="4067176"/>
              <a:chExt cx="3294507" cy="2195322"/>
            </a:xfrm>
            <a:solidFill>
              <a:schemeClr val="tx1"/>
            </a:solidFill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3EE3230F-61B0-A8CF-34A0-0C5D904B64B2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7474B9A0-BAA1-EB66-9D04-B92B593C1DB6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6AF63D14-A913-A56C-4B3B-5B819501265B}"/>
                </a:ext>
              </a:extLst>
            </p:cNvPr>
            <p:cNvSpPr/>
            <p:nvPr/>
          </p:nvSpPr>
          <p:spPr bwMode="auto">
            <a:xfrm flipH="1">
              <a:off x="972343" y="11262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381356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30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poph62_ハイヒールで入らないで</dc:title>
  <dc:subject>poph62_ハイヒールで入らないで</dc:subject>
  <dc:creator>でじけろお</dc:creator>
  <cp:revision>1</cp:revision>
  <dcterms:created xsi:type="dcterms:W3CDTF">2014-12-04T06:28:23Z</dcterms:created>
  <dcterms:modified xsi:type="dcterms:W3CDTF">2025-04-01T14:10:52Z</dcterms:modified>
  <cp:version>1</cp:version>
</cp:coreProperties>
</file>