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72580" y="2818758"/>
            <a:ext cx="7810268" cy="28499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BF37E6-414F-F873-C9E5-43E245584161}"/>
              </a:ext>
            </a:extLst>
          </p:cNvPr>
          <p:cNvSpPr txBox="1"/>
          <p:nvPr/>
        </p:nvSpPr>
        <p:spPr>
          <a:xfrm>
            <a:off x="1172580" y="1032340"/>
            <a:ext cx="7810268" cy="1466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イスやテーブルの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003493F-27DE-18DF-D064-9C2BD37ADC45}"/>
              </a:ext>
            </a:extLst>
          </p:cNvPr>
          <p:cNvGrpSpPr/>
          <p:nvPr/>
        </p:nvGrpSpPr>
        <p:grpSpPr>
          <a:xfrm>
            <a:off x="431197" y="530088"/>
            <a:ext cx="9083864" cy="5797826"/>
            <a:chOff x="963410" y="1110839"/>
            <a:chExt cx="8019438" cy="4636323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3C9F544-D024-590E-D67A-933A7DFFB223}"/>
                </a:ext>
              </a:extLst>
            </p:cNvPr>
            <p:cNvSpPr txBox="1"/>
            <p:nvPr/>
          </p:nvSpPr>
          <p:spPr>
            <a:xfrm>
              <a:off x="963410" y="2897257"/>
              <a:ext cx="8019438" cy="284990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移動禁止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E19F57D4-D108-4121-F6D3-62AC1953A124}"/>
                </a:ext>
              </a:extLst>
            </p:cNvPr>
            <p:cNvSpPr txBox="1"/>
            <p:nvPr/>
          </p:nvSpPr>
          <p:spPr>
            <a:xfrm>
              <a:off x="963410" y="1110839"/>
              <a:ext cx="8019438" cy="146697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イスやテーブルの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43F3EA-E41B-8680-7487-F7760CF5C00E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73A8B20-1BA8-7A3C-639C-0D106ADAEEC4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46FA207-03A5-4F5C-2CBF-373F289ADB7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0B8D86F-AB9E-7D11-9006-F1C8BC769EED}"/>
              </a:ext>
            </a:extLst>
          </p:cNvPr>
          <p:cNvSpPr txBox="1"/>
          <p:nvPr/>
        </p:nvSpPr>
        <p:spPr>
          <a:xfrm>
            <a:off x="1172580" y="2897257"/>
            <a:ext cx="7695855" cy="28499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9E31543-A49F-F2BD-3177-C07BAF04C450}"/>
              </a:ext>
            </a:extLst>
          </p:cNvPr>
          <p:cNvSpPr txBox="1"/>
          <p:nvPr/>
        </p:nvSpPr>
        <p:spPr>
          <a:xfrm>
            <a:off x="1172580" y="1110839"/>
            <a:ext cx="7695855" cy="1466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イスやテーブルの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466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962877"/>
            <a:ext cx="9391650" cy="2517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イスやテーブルの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A41B00B-A4F2-59D5-3D9F-3D3F8446D243}"/>
              </a:ext>
            </a:extLst>
          </p:cNvPr>
          <p:cNvGrpSpPr/>
          <p:nvPr/>
        </p:nvGrpSpPr>
        <p:grpSpPr>
          <a:xfrm>
            <a:off x="3383833" y="390254"/>
            <a:ext cx="3138334" cy="3138334"/>
            <a:chOff x="6616646" y="889577"/>
            <a:chExt cx="2606484" cy="26064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11A6CBC-ECC2-CBD2-9523-85E6C1019735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CC2ECBF9-015C-BEEE-77E7-ABBAA3CFC27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CDD5DE96-F43B-1CC6-6569-B2DE6690BA3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8E20C7C-0ECC-2138-6D85-0EDC0FEF5AEE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80999DE-8350-34A8-88C5-8C662934118A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59BC58C-B327-D177-034A-C2D9E09839BC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1"/>
              <a:chOff x="2871768" y="-1251520"/>
              <a:chExt cx="1915764" cy="1992071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A6F25CC-7F30-FD14-74F2-6A6C1C7FAAB4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4DFCA17E-B76F-1E3E-07EF-72339A2D7DA1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2A44E95-47C1-8DFF-56B8-053CD71ABCB9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976EFDB-E112-FB32-0927-26BCA3E33872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37897EC-7057-5F2B-79A2-C551A365C2C6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510988"/>
            <a:ext cx="5738482" cy="58926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D280D2-02B3-C2CF-4E0D-E5562B1A4E2F}"/>
              </a:ext>
            </a:extLst>
          </p:cNvPr>
          <p:cNvGrpSpPr/>
          <p:nvPr/>
        </p:nvGrpSpPr>
        <p:grpSpPr>
          <a:xfrm>
            <a:off x="354722" y="2007458"/>
            <a:ext cx="2843083" cy="2843083"/>
            <a:chOff x="6616646" y="889577"/>
            <a:chExt cx="2606484" cy="260648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3A65835-D78B-84BC-4769-75383F486A3D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4949C827-B533-99F0-2B33-E41D49E60C0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B9F25B1C-DCDE-70DF-7EAA-8FCF5F35494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A6B3516-74BD-3A16-4B83-CB418C5CF8F6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4CAB1C6-CFA7-DB82-F059-C6CFC5ECA3D4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B1CBBC4-9C7C-6636-BAD6-CDFA9AA8444B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1"/>
              <a:chOff x="2871768" y="-1251520"/>
              <a:chExt cx="1915764" cy="1992071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0C56BA62-65A8-02D4-EC8C-D733F7D03F72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C1B9652-03B7-EB1B-EF80-B19AD099989B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C878F674-4076-B41F-F6E5-7A11C0D4A976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7EA6DF3-6C06-7179-E483-3436DD503E92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BFC7858-3277-6220-91EF-FF3E19A04114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イスやテーブルの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移動禁止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絶対にやめてください</a:t>
            </a:r>
            <a:r>
              <a:rPr lang="en-US" altLang="ja-JP" sz="5400" dirty="0">
                <a:ln w="28575">
                  <a:noFill/>
                </a:ln>
              </a:rPr>
              <a:t>!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9EE20F85-139D-2235-37A3-F111D8C4D0EF}"/>
              </a:ext>
            </a:extLst>
          </p:cNvPr>
          <p:cNvGrpSpPr/>
          <p:nvPr/>
        </p:nvGrpSpPr>
        <p:grpSpPr>
          <a:xfrm>
            <a:off x="3580039" y="2796210"/>
            <a:ext cx="2646528" cy="2646526"/>
            <a:chOff x="6616646" y="889577"/>
            <a:chExt cx="2606484" cy="2606484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56DFE20-5938-0D2A-8429-DFB712FCCBA3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DC18F33B-069C-4840-122C-34533443AA9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C8EB8033-5DCA-93E9-BEAE-3D0395EE32B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D19CF4F-9CEE-A022-C350-5E60349DB640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76E66B53-D215-468C-E6E7-73CC0003C350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7D0004B-D622-5674-5F24-C67E7CD4DBE1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1"/>
              <a:chOff x="2871768" y="-1251520"/>
              <a:chExt cx="1915764" cy="1992071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477D9A29-8046-ED6F-934A-EF19BA6F9639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B79E39E5-FE1B-C90A-FA1E-0EF0E93E4D9E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D0E97FD0-0181-D94F-8AE1-98F59FC112F2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05DC4E7-E556-3E8F-4DE3-45767435D6D3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B1E5A43-197E-FDF5-EE5F-09E8657F0406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41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poph65_イスやテーブルの移動禁止</dc:title>
  <dc:subject>poph65_イスやテーブルの移動禁止</dc:subject>
  <dc:creator>でじけろお</dc:creator>
  <cp:revision>1</cp:revision>
  <dcterms:created xsi:type="dcterms:W3CDTF">2014-12-04T06:28:23Z</dcterms:created>
  <dcterms:modified xsi:type="dcterms:W3CDTF">2025-04-04T06:52:36Z</dcterms:modified>
  <cp:version>1</cp:version>
</cp:coreProperties>
</file>