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1" r:id="rId2"/>
    <p:sldId id="305" r:id="rId3"/>
    <p:sldId id="326" r:id="rId4"/>
    <p:sldId id="299" r:id="rId5"/>
    <p:sldId id="325" r:id="rId6"/>
    <p:sldId id="308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FF0066"/>
    <a:srgbClr val="FF6699"/>
    <a:srgbClr val="FFFF99"/>
    <a:srgbClr val="FF6600"/>
    <a:srgbClr val="FF3300"/>
    <a:srgbClr val="FF0000"/>
    <a:srgbClr val="339933"/>
    <a:srgbClr val="006600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2" d="100"/>
          <a:sy n="72" d="100"/>
        </p:scale>
        <p:origin x="210" y="29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1172580" y="2818758"/>
            <a:ext cx="7810268" cy="284990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移動禁止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6804EC51-3CDD-9394-3F64-07205D6FC8D7}"/>
              </a:ext>
            </a:extLst>
          </p:cNvPr>
          <p:cNvGrpSpPr/>
          <p:nvPr/>
        </p:nvGrpSpPr>
        <p:grpSpPr>
          <a:xfrm rot="16200000">
            <a:off x="1798609" y="-1241084"/>
            <a:ext cx="6349040" cy="9339340"/>
            <a:chOff x="254481" y="285791"/>
            <a:chExt cx="6349040" cy="9339340"/>
          </a:xfrm>
        </p:grpSpPr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B497652B-8096-A7D7-EE25-E781883511D6}"/>
                </a:ext>
              </a:extLst>
            </p:cNvPr>
            <p:cNvSpPr/>
            <p:nvPr/>
          </p:nvSpPr>
          <p:spPr>
            <a:xfrm rot="5400000">
              <a:off x="-1119358" y="1864080"/>
              <a:ext cx="9096716" cy="6184102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solidFill>
              <a:srgbClr val="CCECFF"/>
            </a:solidFill>
            <a:ln w="127000" cmpd="sng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4733C3CE-4613-1DD4-6916-B66BE1A05F75}"/>
                </a:ext>
              </a:extLst>
            </p:cNvPr>
            <p:cNvSpPr/>
            <p:nvPr/>
          </p:nvSpPr>
          <p:spPr>
            <a:xfrm rot="5400000">
              <a:off x="-1240669" y="1780941"/>
              <a:ext cx="9339340" cy="6349040"/>
            </a:xfrm>
            <a:custGeom>
              <a:avLst/>
              <a:gdLst>
                <a:gd name="connsiteX0" fmla="*/ 8130401 w 9273399"/>
                <a:gd name="connsiteY0" fmla="*/ 77642 h 6349040"/>
                <a:gd name="connsiteX1" fmla="*/ 7792592 w 9273399"/>
                <a:gd name="connsiteY1" fmla="*/ 301557 h 6349040"/>
                <a:gd name="connsiteX2" fmla="*/ 7779885 w 9273399"/>
                <a:gd name="connsiteY2" fmla="*/ 342491 h 6349040"/>
                <a:gd name="connsiteX3" fmla="*/ 7745204 w 9273399"/>
                <a:gd name="connsiteY3" fmla="*/ 254156 h 6349040"/>
                <a:gd name="connsiteX4" fmla="*/ 7431661 w 9273399"/>
                <a:gd name="connsiteY4" fmla="*/ 77643 h 6349040"/>
                <a:gd name="connsiteX5" fmla="*/ 7093852 w 9273399"/>
                <a:gd name="connsiteY5" fmla="*/ 301557 h 6349040"/>
                <a:gd name="connsiteX6" fmla="*/ 7081145 w 9273399"/>
                <a:gd name="connsiteY6" fmla="*/ 342491 h 6349040"/>
                <a:gd name="connsiteX7" fmla="*/ 7046464 w 9273399"/>
                <a:gd name="connsiteY7" fmla="*/ 254156 h 6349040"/>
                <a:gd name="connsiteX8" fmla="*/ 6732921 w 9273399"/>
                <a:gd name="connsiteY8" fmla="*/ 77643 h 6349040"/>
                <a:gd name="connsiteX9" fmla="*/ 6395112 w 9273399"/>
                <a:gd name="connsiteY9" fmla="*/ 301557 h 6349040"/>
                <a:gd name="connsiteX10" fmla="*/ 6382405 w 9273399"/>
                <a:gd name="connsiteY10" fmla="*/ 342491 h 6349040"/>
                <a:gd name="connsiteX11" fmla="*/ 6347724 w 9273399"/>
                <a:gd name="connsiteY11" fmla="*/ 254156 h 6349040"/>
                <a:gd name="connsiteX12" fmla="*/ 6034181 w 9273399"/>
                <a:gd name="connsiteY12" fmla="*/ 77643 h 6349040"/>
                <a:gd name="connsiteX13" fmla="*/ 5696372 w 9273399"/>
                <a:gd name="connsiteY13" fmla="*/ 301557 h 6349040"/>
                <a:gd name="connsiteX14" fmla="*/ 5683665 w 9273399"/>
                <a:gd name="connsiteY14" fmla="*/ 342491 h 6349040"/>
                <a:gd name="connsiteX15" fmla="*/ 5648985 w 9273399"/>
                <a:gd name="connsiteY15" fmla="*/ 254156 h 6349040"/>
                <a:gd name="connsiteX16" fmla="*/ 5335441 w 9273399"/>
                <a:gd name="connsiteY16" fmla="*/ 77643 h 6349040"/>
                <a:gd name="connsiteX17" fmla="*/ 4997632 w 9273399"/>
                <a:gd name="connsiteY17" fmla="*/ 301557 h 6349040"/>
                <a:gd name="connsiteX18" fmla="*/ 4984925 w 9273399"/>
                <a:gd name="connsiteY18" fmla="*/ 342491 h 6349040"/>
                <a:gd name="connsiteX19" fmla="*/ 4950244 w 9273399"/>
                <a:gd name="connsiteY19" fmla="*/ 254157 h 6349040"/>
                <a:gd name="connsiteX20" fmla="*/ 4636701 w 9273399"/>
                <a:gd name="connsiteY20" fmla="*/ 77643 h 6349040"/>
                <a:gd name="connsiteX21" fmla="*/ 4298892 w 9273399"/>
                <a:gd name="connsiteY21" fmla="*/ 301557 h 6349040"/>
                <a:gd name="connsiteX22" fmla="*/ 4286186 w 9273399"/>
                <a:gd name="connsiteY22" fmla="*/ 342491 h 6349040"/>
                <a:gd name="connsiteX23" fmla="*/ 4251505 w 9273399"/>
                <a:gd name="connsiteY23" fmla="*/ 254157 h 6349040"/>
                <a:gd name="connsiteX24" fmla="*/ 3937961 w 9273399"/>
                <a:gd name="connsiteY24" fmla="*/ 77643 h 6349040"/>
                <a:gd name="connsiteX25" fmla="*/ 3600158 w 9273399"/>
                <a:gd name="connsiteY25" fmla="*/ 301557 h 6349040"/>
                <a:gd name="connsiteX26" fmla="*/ 3587451 w 9273399"/>
                <a:gd name="connsiteY26" fmla="*/ 342491 h 6349040"/>
                <a:gd name="connsiteX27" fmla="*/ 3552770 w 9273399"/>
                <a:gd name="connsiteY27" fmla="*/ 254157 h 6349040"/>
                <a:gd name="connsiteX28" fmla="*/ 3239227 w 9273399"/>
                <a:gd name="connsiteY28" fmla="*/ 77643 h 6349040"/>
                <a:gd name="connsiteX29" fmla="*/ 2901417 w 9273399"/>
                <a:gd name="connsiteY29" fmla="*/ 301557 h 6349040"/>
                <a:gd name="connsiteX30" fmla="*/ 2888711 w 9273399"/>
                <a:gd name="connsiteY30" fmla="*/ 342491 h 6349040"/>
                <a:gd name="connsiteX31" fmla="*/ 2854030 w 9273399"/>
                <a:gd name="connsiteY31" fmla="*/ 254157 h 6349040"/>
                <a:gd name="connsiteX32" fmla="*/ 2540486 w 9273399"/>
                <a:gd name="connsiteY32" fmla="*/ 77643 h 6349040"/>
                <a:gd name="connsiteX33" fmla="*/ 2202678 w 9273399"/>
                <a:gd name="connsiteY33" fmla="*/ 301557 h 6349040"/>
                <a:gd name="connsiteX34" fmla="*/ 2189971 w 9273399"/>
                <a:gd name="connsiteY34" fmla="*/ 342491 h 6349040"/>
                <a:gd name="connsiteX35" fmla="*/ 2155290 w 9273399"/>
                <a:gd name="connsiteY35" fmla="*/ 254157 h 6349040"/>
                <a:gd name="connsiteX36" fmla="*/ 1841746 w 9273399"/>
                <a:gd name="connsiteY36" fmla="*/ 77643 h 6349040"/>
                <a:gd name="connsiteX37" fmla="*/ 1503937 w 9273399"/>
                <a:gd name="connsiteY37" fmla="*/ 301558 h 6349040"/>
                <a:gd name="connsiteX38" fmla="*/ 1491231 w 9273399"/>
                <a:gd name="connsiteY38" fmla="*/ 342491 h 6349040"/>
                <a:gd name="connsiteX39" fmla="*/ 1456550 w 9273399"/>
                <a:gd name="connsiteY39" fmla="*/ 254157 h 6349040"/>
                <a:gd name="connsiteX40" fmla="*/ 1143007 w 9273399"/>
                <a:gd name="connsiteY40" fmla="*/ 77643 h 6349040"/>
                <a:gd name="connsiteX41" fmla="*/ 805197 w 9273399"/>
                <a:gd name="connsiteY41" fmla="*/ 301558 h 6349040"/>
                <a:gd name="connsiteX42" fmla="*/ 792490 w 9273399"/>
                <a:gd name="connsiteY42" fmla="*/ 342491 h 6349040"/>
                <a:gd name="connsiteX43" fmla="*/ 757809 w 9273399"/>
                <a:gd name="connsiteY43" fmla="*/ 254157 h 6349040"/>
                <a:gd name="connsiteX44" fmla="*/ 444266 w 9273399"/>
                <a:gd name="connsiteY44" fmla="*/ 77643 h 6349040"/>
                <a:gd name="connsiteX45" fmla="*/ 77646 w 9273399"/>
                <a:gd name="connsiteY45" fmla="*/ 444262 h 6349040"/>
                <a:gd name="connsiteX46" fmla="*/ 309836 w 9273399"/>
                <a:gd name="connsiteY46" fmla="*/ 785451 h 6349040"/>
                <a:gd name="connsiteX47" fmla="*/ 311478 w 9273399"/>
                <a:gd name="connsiteY47" fmla="*/ 785939 h 6349040"/>
                <a:gd name="connsiteX48" fmla="*/ 301559 w 9273399"/>
                <a:gd name="connsiteY48" fmla="*/ 789018 h 6349040"/>
                <a:gd name="connsiteX49" fmla="*/ 77645 w 9273399"/>
                <a:gd name="connsiteY49" fmla="*/ 1126826 h 6349040"/>
                <a:gd name="connsiteX50" fmla="*/ 309834 w 9273399"/>
                <a:gd name="connsiteY50" fmla="*/ 1468016 h 6349040"/>
                <a:gd name="connsiteX51" fmla="*/ 311479 w 9273399"/>
                <a:gd name="connsiteY51" fmla="*/ 1468504 h 6349040"/>
                <a:gd name="connsiteX52" fmla="*/ 301559 w 9273399"/>
                <a:gd name="connsiteY52" fmla="*/ 1471583 h 6349040"/>
                <a:gd name="connsiteX53" fmla="*/ 77644 w 9273399"/>
                <a:gd name="connsiteY53" fmla="*/ 1809392 h 6349040"/>
                <a:gd name="connsiteX54" fmla="*/ 309834 w 9273399"/>
                <a:gd name="connsiteY54" fmla="*/ 2150580 h 6349040"/>
                <a:gd name="connsiteX55" fmla="*/ 311476 w 9273399"/>
                <a:gd name="connsiteY55" fmla="*/ 2151067 h 6349040"/>
                <a:gd name="connsiteX56" fmla="*/ 301557 w 9273399"/>
                <a:gd name="connsiteY56" fmla="*/ 2154147 h 6349040"/>
                <a:gd name="connsiteX57" fmla="*/ 77642 w 9273399"/>
                <a:gd name="connsiteY57" fmla="*/ 2491955 h 6349040"/>
                <a:gd name="connsiteX58" fmla="*/ 309832 w 9273399"/>
                <a:gd name="connsiteY58" fmla="*/ 2833144 h 6349040"/>
                <a:gd name="connsiteX59" fmla="*/ 311476 w 9273399"/>
                <a:gd name="connsiteY59" fmla="*/ 2833632 h 6349040"/>
                <a:gd name="connsiteX60" fmla="*/ 301557 w 9273399"/>
                <a:gd name="connsiteY60" fmla="*/ 2836711 h 6349040"/>
                <a:gd name="connsiteX61" fmla="*/ 77642 w 9273399"/>
                <a:gd name="connsiteY61" fmla="*/ 3174519 h 6349040"/>
                <a:gd name="connsiteX62" fmla="*/ 309832 w 9273399"/>
                <a:gd name="connsiteY62" fmla="*/ 3515708 h 6349040"/>
                <a:gd name="connsiteX63" fmla="*/ 311476 w 9273399"/>
                <a:gd name="connsiteY63" fmla="*/ 3516197 h 6349040"/>
                <a:gd name="connsiteX64" fmla="*/ 301557 w 9273399"/>
                <a:gd name="connsiteY64" fmla="*/ 3519276 h 6349040"/>
                <a:gd name="connsiteX65" fmla="*/ 77642 w 9273399"/>
                <a:gd name="connsiteY65" fmla="*/ 3857084 h 6349040"/>
                <a:gd name="connsiteX66" fmla="*/ 309831 w 9273399"/>
                <a:gd name="connsiteY66" fmla="*/ 4198273 h 6349040"/>
                <a:gd name="connsiteX67" fmla="*/ 311476 w 9273399"/>
                <a:gd name="connsiteY67" fmla="*/ 4198762 h 6349040"/>
                <a:gd name="connsiteX68" fmla="*/ 301556 w 9273399"/>
                <a:gd name="connsiteY68" fmla="*/ 4201841 h 6349040"/>
                <a:gd name="connsiteX69" fmla="*/ 77642 w 9273399"/>
                <a:gd name="connsiteY69" fmla="*/ 4539649 h 6349040"/>
                <a:gd name="connsiteX70" fmla="*/ 309831 w 9273399"/>
                <a:gd name="connsiteY70" fmla="*/ 4880838 h 6349040"/>
                <a:gd name="connsiteX71" fmla="*/ 311476 w 9273399"/>
                <a:gd name="connsiteY71" fmla="*/ 4881327 h 6349040"/>
                <a:gd name="connsiteX72" fmla="*/ 301556 w 9273399"/>
                <a:gd name="connsiteY72" fmla="*/ 4884406 h 6349040"/>
                <a:gd name="connsiteX73" fmla="*/ 77641 w 9273399"/>
                <a:gd name="connsiteY73" fmla="*/ 5222214 h 6349040"/>
                <a:gd name="connsiteX74" fmla="*/ 301556 w 9273399"/>
                <a:gd name="connsiteY74" fmla="*/ 5560022 h 6349040"/>
                <a:gd name="connsiteX75" fmla="*/ 311479 w 9273399"/>
                <a:gd name="connsiteY75" fmla="*/ 5563103 h 6349040"/>
                <a:gd name="connsiteX76" fmla="*/ 309834 w 9273399"/>
                <a:gd name="connsiteY76" fmla="*/ 5563591 h 6349040"/>
                <a:gd name="connsiteX77" fmla="*/ 77644 w 9273399"/>
                <a:gd name="connsiteY77" fmla="*/ 5904780 h 6349040"/>
                <a:gd name="connsiteX78" fmla="*/ 444264 w 9273399"/>
                <a:gd name="connsiteY78" fmla="*/ 6271399 h 6349040"/>
                <a:gd name="connsiteX79" fmla="*/ 757807 w 9273399"/>
                <a:gd name="connsiteY79" fmla="*/ 6094885 h 6349040"/>
                <a:gd name="connsiteX80" fmla="*/ 792488 w 9273399"/>
                <a:gd name="connsiteY80" fmla="*/ 6006551 h 6349040"/>
                <a:gd name="connsiteX81" fmla="*/ 805195 w 9273399"/>
                <a:gd name="connsiteY81" fmla="*/ 6047485 h 6349040"/>
                <a:gd name="connsiteX82" fmla="*/ 1143004 w 9273399"/>
                <a:gd name="connsiteY82" fmla="*/ 6271399 h 6349040"/>
                <a:gd name="connsiteX83" fmla="*/ 1456548 w 9273399"/>
                <a:gd name="connsiteY83" fmla="*/ 6094885 h 6349040"/>
                <a:gd name="connsiteX84" fmla="*/ 1491228 w 9273399"/>
                <a:gd name="connsiteY84" fmla="*/ 6006551 h 6349040"/>
                <a:gd name="connsiteX85" fmla="*/ 1503935 w 9273399"/>
                <a:gd name="connsiteY85" fmla="*/ 6047485 h 6349040"/>
                <a:gd name="connsiteX86" fmla="*/ 1841745 w 9273399"/>
                <a:gd name="connsiteY86" fmla="*/ 6271399 h 6349040"/>
                <a:gd name="connsiteX87" fmla="*/ 2155286 w 9273399"/>
                <a:gd name="connsiteY87" fmla="*/ 6094885 h 6349040"/>
                <a:gd name="connsiteX88" fmla="*/ 2189968 w 9273399"/>
                <a:gd name="connsiteY88" fmla="*/ 6006551 h 6349040"/>
                <a:gd name="connsiteX89" fmla="*/ 2202675 w 9273399"/>
                <a:gd name="connsiteY89" fmla="*/ 6047485 h 6349040"/>
                <a:gd name="connsiteX90" fmla="*/ 2540484 w 9273399"/>
                <a:gd name="connsiteY90" fmla="*/ 6271399 h 6349040"/>
                <a:gd name="connsiteX91" fmla="*/ 2854027 w 9273399"/>
                <a:gd name="connsiteY91" fmla="*/ 6094885 h 6349040"/>
                <a:gd name="connsiteX92" fmla="*/ 2888709 w 9273399"/>
                <a:gd name="connsiteY92" fmla="*/ 6006551 h 6349040"/>
                <a:gd name="connsiteX93" fmla="*/ 2901415 w 9273399"/>
                <a:gd name="connsiteY93" fmla="*/ 6047485 h 6349040"/>
                <a:gd name="connsiteX94" fmla="*/ 3239224 w 9273399"/>
                <a:gd name="connsiteY94" fmla="*/ 6271399 h 6349040"/>
                <a:gd name="connsiteX95" fmla="*/ 3552767 w 9273399"/>
                <a:gd name="connsiteY95" fmla="*/ 6094885 h 6349040"/>
                <a:gd name="connsiteX96" fmla="*/ 3587448 w 9273399"/>
                <a:gd name="connsiteY96" fmla="*/ 6006551 h 6349040"/>
                <a:gd name="connsiteX97" fmla="*/ 3600155 w 9273399"/>
                <a:gd name="connsiteY97" fmla="*/ 6047485 h 6349040"/>
                <a:gd name="connsiteX98" fmla="*/ 3937961 w 9273399"/>
                <a:gd name="connsiteY98" fmla="*/ 6271399 h 6349040"/>
                <a:gd name="connsiteX99" fmla="*/ 4251505 w 9273399"/>
                <a:gd name="connsiteY99" fmla="*/ 6094885 h 6349040"/>
                <a:gd name="connsiteX100" fmla="*/ 4286186 w 9273399"/>
                <a:gd name="connsiteY100" fmla="*/ 6006551 h 6349040"/>
                <a:gd name="connsiteX101" fmla="*/ 4298892 w 9273399"/>
                <a:gd name="connsiteY101" fmla="*/ 6047485 h 6349040"/>
                <a:gd name="connsiteX102" fmla="*/ 4636701 w 9273399"/>
                <a:gd name="connsiteY102" fmla="*/ 6271399 h 6349040"/>
                <a:gd name="connsiteX103" fmla="*/ 4950244 w 9273399"/>
                <a:gd name="connsiteY103" fmla="*/ 6094885 h 6349040"/>
                <a:gd name="connsiteX104" fmla="*/ 4984925 w 9273399"/>
                <a:gd name="connsiteY104" fmla="*/ 6006550 h 6349040"/>
                <a:gd name="connsiteX105" fmla="*/ 4997632 w 9273399"/>
                <a:gd name="connsiteY105" fmla="*/ 6047485 h 6349040"/>
                <a:gd name="connsiteX106" fmla="*/ 5335441 w 9273399"/>
                <a:gd name="connsiteY106" fmla="*/ 6271399 h 6349040"/>
                <a:gd name="connsiteX107" fmla="*/ 5648984 w 9273399"/>
                <a:gd name="connsiteY107" fmla="*/ 6094885 h 6349040"/>
                <a:gd name="connsiteX108" fmla="*/ 5683665 w 9273399"/>
                <a:gd name="connsiteY108" fmla="*/ 6006551 h 6349040"/>
                <a:gd name="connsiteX109" fmla="*/ 5696372 w 9273399"/>
                <a:gd name="connsiteY109" fmla="*/ 6047485 h 6349040"/>
                <a:gd name="connsiteX110" fmla="*/ 6034181 w 9273399"/>
                <a:gd name="connsiteY110" fmla="*/ 6271399 h 6349040"/>
                <a:gd name="connsiteX111" fmla="*/ 6347724 w 9273399"/>
                <a:gd name="connsiteY111" fmla="*/ 6094885 h 6349040"/>
                <a:gd name="connsiteX112" fmla="*/ 6382405 w 9273399"/>
                <a:gd name="connsiteY112" fmla="*/ 6006551 h 6349040"/>
                <a:gd name="connsiteX113" fmla="*/ 6395112 w 9273399"/>
                <a:gd name="connsiteY113" fmla="*/ 6047485 h 6349040"/>
                <a:gd name="connsiteX114" fmla="*/ 6732921 w 9273399"/>
                <a:gd name="connsiteY114" fmla="*/ 6271399 h 6349040"/>
                <a:gd name="connsiteX115" fmla="*/ 7046464 w 9273399"/>
                <a:gd name="connsiteY115" fmla="*/ 6094885 h 6349040"/>
                <a:gd name="connsiteX116" fmla="*/ 7081145 w 9273399"/>
                <a:gd name="connsiteY116" fmla="*/ 6006551 h 6349040"/>
                <a:gd name="connsiteX117" fmla="*/ 7093852 w 9273399"/>
                <a:gd name="connsiteY117" fmla="*/ 6047485 h 6349040"/>
                <a:gd name="connsiteX118" fmla="*/ 7431661 w 9273399"/>
                <a:gd name="connsiteY118" fmla="*/ 6271399 h 6349040"/>
                <a:gd name="connsiteX119" fmla="*/ 7745204 w 9273399"/>
                <a:gd name="connsiteY119" fmla="*/ 6094885 h 6349040"/>
                <a:gd name="connsiteX120" fmla="*/ 7779885 w 9273399"/>
                <a:gd name="connsiteY120" fmla="*/ 6006551 h 6349040"/>
                <a:gd name="connsiteX121" fmla="*/ 7792592 w 9273399"/>
                <a:gd name="connsiteY121" fmla="*/ 6047485 h 6349040"/>
                <a:gd name="connsiteX122" fmla="*/ 8130401 w 9273399"/>
                <a:gd name="connsiteY122" fmla="*/ 6271399 h 6349040"/>
                <a:gd name="connsiteX123" fmla="*/ 8443944 w 9273399"/>
                <a:gd name="connsiteY123" fmla="*/ 6094885 h 6349040"/>
                <a:gd name="connsiteX124" fmla="*/ 8478624 w 9273399"/>
                <a:gd name="connsiteY124" fmla="*/ 6006555 h 6349040"/>
                <a:gd name="connsiteX125" fmla="*/ 8491329 w 9273399"/>
                <a:gd name="connsiteY125" fmla="*/ 6047485 h 6349040"/>
                <a:gd name="connsiteX126" fmla="*/ 8829138 w 9273399"/>
                <a:gd name="connsiteY126" fmla="*/ 6271399 h 6349040"/>
                <a:gd name="connsiteX127" fmla="*/ 9195758 w 9273399"/>
                <a:gd name="connsiteY127" fmla="*/ 5904780 h 6349040"/>
                <a:gd name="connsiteX128" fmla="*/ 8963569 w 9273399"/>
                <a:gd name="connsiteY128" fmla="*/ 5563591 h 6349040"/>
                <a:gd name="connsiteX129" fmla="*/ 8961922 w 9273399"/>
                <a:gd name="connsiteY129" fmla="*/ 5563102 h 6349040"/>
                <a:gd name="connsiteX130" fmla="*/ 8971843 w 9273399"/>
                <a:gd name="connsiteY130" fmla="*/ 5560022 h 6349040"/>
                <a:gd name="connsiteX131" fmla="*/ 9195758 w 9273399"/>
                <a:gd name="connsiteY131" fmla="*/ 5222214 h 6349040"/>
                <a:gd name="connsiteX132" fmla="*/ 8971843 w 9273399"/>
                <a:gd name="connsiteY132" fmla="*/ 4884406 h 6349040"/>
                <a:gd name="connsiteX133" fmla="*/ 8961924 w 9273399"/>
                <a:gd name="connsiteY133" fmla="*/ 4881327 h 6349040"/>
                <a:gd name="connsiteX134" fmla="*/ 8963569 w 9273399"/>
                <a:gd name="connsiteY134" fmla="*/ 4880838 h 6349040"/>
                <a:gd name="connsiteX135" fmla="*/ 9195758 w 9273399"/>
                <a:gd name="connsiteY135" fmla="*/ 4539649 h 6349040"/>
                <a:gd name="connsiteX136" fmla="*/ 8971843 w 9273399"/>
                <a:gd name="connsiteY136" fmla="*/ 4201841 h 6349040"/>
                <a:gd name="connsiteX137" fmla="*/ 8961924 w 9273399"/>
                <a:gd name="connsiteY137" fmla="*/ 4198762 h 6349040"/>
                <a:gd name="connsiteX138" fmla="*/ 8963569 w 9273399"/>
                <a:gd name="connsiteY138" fmla="*/ 4198273 h 6349040"/>
                <a:gd name="connsiteX139" fmla="*/ 9195758 w 9273399"/>
                <a:gd name="connsiteY139" fmla="*/ 3857084 h 6349040"/>
                <a:gd name="connsiteX140" fmla="*/ 8971843 w 9273399"/>
                <a:gd name="connsiteY140" fmla="*/ 3519276 h 6349040"/>
                <a:gd name="connsiteX141" fmla="*/ 8961924 w 9273399"/>
                <a:gd name="connsiteY141" fmla="*/ 3516197 h 6349040"/>
                <a:gd name="connsiteX142" fmla="*/ 8963569 w 9273399"/>
                <a:gd name="connsiteY142" fmla="*/ 3515708 h 6349040"/>
                <a:gd name="connsiteX143" fmla="*/ 9195758 w 9273399"/>
                <a:gd name="connsiteY143" fmla="*/ 3174519 h 6349040"/>
                <a:gd name="connsiteX144" fmla="*/ 8971843 w 9273399"/>
                <a:gd name="connsiteY144" fmla="*/ 2836711 h 6349040"/>
                <a:gd name="connsiteX145" fmla="*/ 8961924 w 9273399"/>
                <a:gd name="connsiteY145" fmla="*/ 2833632 h 6349040"/>
                <a:gd name="connsiteX146" fmla="*/ 8963569 w 9273399"/>
                <a:gd name="connsiteY146" fmla="*/ 2833144 h 6349040"/>
                <a:gd name="connsiteX147" fmla="*/ 9195758 w 9273399"/>
                <a:gd name="connsiteY147" fmla="*/ 2491955 h 6349040"/>
                <a:gd name="connsiteX148" fmla="*/ 8971843 w 9273399"/>
                <a:gd name="connsiteY148" fmla="*/ 2154147 h 6349040"/>
                <a:gd name="connsiteX149" fmla="*/ 8961925 w 9273399"/>
                <a:gd name="connsiteY149" fmla="*/ 2151067 h 6349040"/>
                <a:gd name="connsiteX150" fmla="*/ 8963569 w 9273399"/>
                <a:gd name="connsiteY150" fmla="*/ 2150580 h 6349040"/>
                <a:gd name="connsiteX151" fmla="*/ 9195758 w 9273399"/>
                <a:gd name="connsiteY151" fmla="*/ 1809392 h 6349040"/>
                <a:gd name="connsiteX152" fmla="*/ 8971843 w 9273399"/>
                <a:gd name="connsiteY152" fmla="*/ 1471583 h 6349040"/>
                <a:gd name="connsiteX153" fmla="*/ 8961924 w 9273399"/>
                <a:gd name="connsiteY153" fmla="*/ 1468504 h 6349040"/>
                <a:gd name="connsiteX154" fmla="*/ 8963569 w 9273399"/>
                <a:gd name="connsiteY154" fmla="*/ 1468016 h 6349040"/>
                <a:gd name="connsiteX155" fmla="*/ 9195758 w 9273399"/>
                <a:gd name="connsiteY155" fmla="*/ 1126826 h 6349040"/>
                <a:gd name="connsiteX156" fmla="*/ 8971843 w 9273399"/>
                <a:gd name="connsiteY156" fmla="*/ 789018 h 6349040"/>
                <a:gd name="connsiteX157" fmla="*/ 8961924 w 9273399"/>
                <a:gd name="connsiteY157" fmla="*/ 785939 h 6349040"/>
                <a:gd name="connsiteX158" fmla="*/ 8963569 w 9273399"/>
                <a:gd name="connsiteY158" fmla="*/ 785450 h 6349040"/>
                <a:gd name="connsiteX159" fmla="*/ 9195758 w 9273399"/>
                <a:gd name="connsiteY159" fmla="*/ 444261 h 6349040"/>
                <a:gd name="connsiteX160" fmla="*/ 8829138 w 9273399"/>
                <a:gd name="connsiteY160" fmla="*/ 77642 h 6349040"/>
                <a:gd name="connsiteX161" fmla="*/ 8491329 w 9273399"/>
                <a:gd name="connsiteY161" fmla="*/ 301557 h 6349040"/>
                <a:gd name="connsiteX162" fmla="*/ 8478624 w 9273399"/>
                <a:gd name="connsiteY162" fmla="*/ 342486 h 6349040"/>
                <a:gd name="connsiteX163" fmla="*/ 8443945 w 9273399"/>
                <a:gd name="connsiteY163" fmla="*/ 254156 h 6349040"/>
                <a:gd name="connsiteX164" fmla="*/ 8130401 w 9273399"/>
                <a:gd name="connsiteY164" fmla="*/ 77642 h 6349040"/>
                <a:gd name="connsiteX165" fmla="*/ 1841747 w 9273399"/>
                <a:gd name="connsiteY165" fmla="*/ 0 h 6349040"/>
                <a:gd name="connsiteX166" fmla="*/ 2177674 w 9273399"/>
                <a:gd name="connsiteY166" fmla="*/ 153525 h 6349040"/>
                <a:gd name="connsiteX167" fmla="*/ 2191448 w 9273399"/>
                <a:gd name="connsiteY167" fmla="*/ 172418 h 6349040"/>
                <a:gd name="connsiteX168" fmla="*/ 2226347 w 9273399"/>
                <a:gd name="connsiteY168" fmla="*/ 130121 h 6349040"/>
                <a:gd name="connsiteX169" fmla="*/ 2540487 w 9273399"/>
                <a:gd name="connsiteY169" fmla="*/ 0 h 6349040"/>
                <a:gd name="connsiteX170" fmla="*/ 2876414 w 9273399"/>
                <a:gd name="connsiteY170" fmla="*/ 153525 h 6349040"/>
                <a:gd name="connsiteX171" fmla="*/ 2890189 w 9273399"/>
                <a:gd name="connsiteY171" fmla="*/ 172418 h 6349040"/>
                <a:gd name="connsiteX172" fmla="*/ 2925087 w 9273399"/>
                <a:gd name="connsiteY172" fmla="*/ 130121 h 6349040"/>
                <a:gd name="connsiteX173" fmla="*/ 3239227 w 9273399"/>
                <a:gd name="connsiteY173" fmla="*/ 0 h 6349040"/>
                <a:gd name="connsiteX174" fmla="*/ 3575154 w 9273399"/>
                <a:gd name="connsiteY174" fmla="*/ 153525 h 6349040"/>
                <a:gd name="connsiteX175" fmla="*/ 3588929 w 9273399"/>
                <a:gd name="connsiteY175" fmla="*/ 172418 h 6349040"/>
                <a:gd name="connsiteX176" fmla="*/ 3623826 w 9273399"/>
                <a:gd name="connsiteY176" fmla="*/ 130121 h 6349040"/>
                <a:gd name="connsiteX177" fmla="*/ 3937961 w 9273399"/>
                <a:gd name="connsiteY177" fmla="*/ 0 h 6349040"/>
                <a:gd name="connsiteX178" fmla="*/ 4273888 w 9273399"/>
                <a:gd name="connsiteY178" fmla="*/ 153525 h 6349040"/>
                <a:gd name="connsiteX179" fmla="*/ 4287663 w 9273399"/>
                <a:gd name="connsiteY179" fmla="*/ 172418 h 6349040"/>
                <a:gd name="connsiteX180" fmla="*/ 4322561 w 9273399"/>
                <a:gd name="connsiteY180" fmla="*/ 130121 h 6349040"/>
                <a:gd name="connsiteX181" fmla="*/ 4636701 w 9273399"/>
                <a:gd name="connsiteY181" fmla="*/ 0 h 6349040"/>
                <a:gd name="connsiteX182" fmla="*/ 4972628 w 9273399"/>
                <a:gd name="connsiteY182" fmla="*/ 153525 h 6349040"/>
                <a:gd name="connsiteX183" fmla="*/ 4986403 w 9273399"/>
                <a:gd name="connsiteY183" fmla="*/ 172418 h 6349040"/>
                <a:gd name="connsiteX184" fmla="*/ 5021301 w 9273399"/>
                <a:gd name="connsiteY184" fmla="*/ 130121 h 6349040"/>
                <a:gd name="connsiteX185" fmla="*/ 5335441 w 9273399"/>
                <a:gd name="connsiteY185" fmla="*/ 0 h 6349040"/>
                <a:gd name="connsiteX186" fmla="*/ 5671368 w 9273399"/>
                <a:gd name="connsiteY186" fmla="*/ 153525 h 6349040"/>
                <a:gd name="connsiteX187" fmla="*/ 5685143 w 9273399"/>
                <a:gd name="connsiteY187" fmla="*/ 172418 h 6349040"/>
                <a:gd name="connsiteX188" fmla="*/ 5720041 w 9273399"/>
                <a:gd name="connsiteY188" fmla="*/ 130121 h 6349040"/>
                <a:gd name="connsiteX189" fmla="*/ 6034181 w 9273399"/>
                <a:gd name="connsiteY189" fmla="*/ 0 h 6349040"/>
                <a:gd name="connsiteX190" fmla="*/ 6370108 w 9273399"/>
                <a:gd name="connsiteY190" fmla="*/ 153525 h 6349040"/>
                <a:gd name="connsiteX191" fmla="*/ 6383883 w 9273399"/>
                <a:gd name="connsiteY191" fmla="*/ 172418 h 6349040"/>
                <a:gd name="connsiteX192" fmla="*/ 6418781 w 9273399"/>
                <a:gd name="connsiteY192" fmla="*/ 130121 h 6349040"/>
                <a:gd name="connsiteX193" fmla="*/ 6732921 w 9273399"/>
                <a:gd name="connsiteY193" fmla="*/ 0 h 6349040"/>
                <a:gd name="connsiteX194" fmla="*/ 7068848 w 9273399"/>
                <a:gd name="connsiteY194" fmla="*/ 153525 h 6349040"/>
                <a:gd name="connsiteX195" fmla="*/ 7082623 w 9273399"/>
                <a:gd name="connsiteY195" fmla="*/ 172417 h 6349040"/>
                <a:gd name="connsiteX196" fmla="*/ 7117521 w 9273399"/>
                <a:gd name="connsiteY196" fmla="*/ 130121 h 6349040"/>
                <a:gd name="connsiteX197" fmla="*/ 7431661 w 9273399"/>
                <a:gd name="connsiteY197" fmla="*/ 0 h 6349040"/>
                <a:gd name="connsiteX198" fmla="*/ 7767588 w 9273399"/>
                <a:gd name="connsiteY198" fmla="*/ 153525 h 6349040"/>
                <a:gd name="connsiteX199" fmla="*/ 7781363 w 9273399"/>
                <a:gd name="connsiteY199" fmla="*/ 172417 h 6349040"/>
                <a:gd name="connsiteX200" fmla="*/ 7816261 w 9273399"/>
                <a:gd name="connsiteY200" fmla="*/ 130120 h 6349040"/>
                <a:gd name="connsiteX201" fmla="*/ 8130401 w 9273399"/>
                <a:gd name="connsiteY201" fmla="*/ 0 h 6349040"/>
                <a:gd name="connsiteX202" fmla="*/ 8466328 w 9273399"/>
                <a:gd name="connsiteY202" fmla="*/ 153525 h 6349040"/>
                <a:gd name="connsiteX203" fmla="*/ 8480101 w 9273399"/>
                <a:gd name="connsiteY203" fmla="*/ 172415 h 6349040"/>
                <a:gd name="connsiteX204" fmla="*/ 8514998 w 9273399"/>
                <a:gd name="connsiteY204" fmla="*/ 130120 h 6349040"/>
                <a:gd name="connsiteX205" fmla="*/ 8829138 w 9273399"/>
                <a:gd name="connsiteY205" fmla="*/ 0 h 6349040"/>
                <a:gd name="connsiteX206" fmla="*/ 9273399 w 9273399"/>
                <a:gd name="connsiteY206" fmla="*/ 444260 h 6349040"/>
                <a:gd name="connsiteX207" fmla="*/ 9197527 w 9273399"/>
                <a:gd name="connsiteY207" fmla="*/ 692651 h 6349040"/>
                <a:gd name="connsiteX208" fmla="*/ 9111947 w 9273399"/>
                <a:gd name="connsiteY208" fmla="*/ 786835 h 6349040"/>
                <a:gd name="connsiteX209" fmla="*/ 9143278 w 9273399"/>
                <a:gd name="connsiteY209" fmla="*/ 812685 h 6349040"/>
                <a:gd name="connsiteX210" fmla="*/ 9273399 w 9273399"/>
                <a:gd name="connsiteY210" fmla="*/ 1126826 h 6349040"/>
                <a:gd name="connsiteX211" fmla="*/ 9197527 w 9273399"/>
                <a:gd name="connsiteY211" fmla="*/ 1375216 h 6349040"/>
                <a:gd name="connsiteX212" fmla="*/ 9111947 w 9273399"/>
                <a:gd name="connsiteY212" fmla="*/ 1469400 h 6349040"/>
                <a:gd name="connsiteX213" fmla="*/ 9143278 w 9273399"/>
                <a:gd name="connsiteY213" fmla="*/ 1495250 h 6349040"/>
                <a:gd name="connsiteX214" fmla="*/ 9273399 w 9273399"/>
                <a:gd name="connsiteY214" fmla="*/ 1809390 h 6349040"/>
                <a:gd name="connsiteX215" fmla="*/ 9197527 w 9273399"/>
                <a:gd name="connsiteY215" fmla="*/ 2057780 h 6349040"/>
                <a:gd name="connsiteX216" fmla="*/ 9111948 w 9273399"/>
                <a:gd name="connsiteY216" fmla="*/ 2151963 h 6349040"/>
                <a:gd name="connsiteX217" fmla="*/ 9143278 w 9273399"/>
                <a:gd name="connsiteY217" fmla="*/ 2177814 h 6349040"/>
                <a:gd name="connsiteX218" fmla="*/ 9273399 w 9273399"/>
                <a:gd name="connsiteY218" fmla="*/ 2491954 h 6349040"/>
                <a:gd name="connsiteX219" fmla="*/ 9197527 w 9273399"/>
                <a:gd name="connsiteY219" fmla="*/ 2740345 h 6349040"/>
                <a:gd name="connsiteX220" fmla="*/ 9111947 w 9273399"/>
                <a:gd name="connsiteY220" fmla="*/ 2834528 h 6349040"/>
                <a:gd name="connsiteX221" fmla="*/ 9143278 w 9273399"/>
                <a:gd name="connsiteY221" fmla="*/ 2860379 h 6349040"/>
                <a:gd name="connsiteX222" fmla="*/ 9273399 w 9273399"/>
                <a:gd name="connsiteY222" fmla="*/ 3174518 h 6349040"/>
                <a:gd name="connsiteX223" fmla="*/ 9197527 w 9273399"/>
                <a:gd name="connsiteY223" fmla="*/ 3422909 h 6349040"/>
                <a:gd name="connsiteX224" fmla="*/ 9111947 w 9273399"/>
                <a:gd name="connsiteY224" fmla="*/ 3517092 h 6349040"/>
                <a:gd name="connsiteX225" fmla="*/ 9143278 w 9273399"/>
                <a:gd name="connsiteY225" fmla="*/ 3542943 h 6349040"/>
                <a:gd name="connsiteX226" fmla="*/ 9273399 w 9273399"/>
                <a:gd name="connsiteY226" fmla="*/ 3857083 h 6349040"/>
                <a:gd name="connsiteX227" fmla="*/ 9197527 w 9273399"/>
                <a:gd name="connsiteY227" fmla="*/ 4105474 h 6349040"/>
                <a:gd name="connsiteX228" fmla="*/ 9111947 w 9273399"/>
                <a:gd name="connsiteY228" fmla="*/ 4199658 h 6349040"/>
                <a:gd name="connsiteX229" fmla="*/ 9143278 w 9273399"/>
                <a:gd name="connsiteY229" fmla="*/ 4225508 h 6349040"/>
                <a:gd name="connsiteX230" fmla="*/ 9273399 w 9273399"/>
                <a:gd name="connsiteY230" fmla="*/ 4539648 h 6349040"/>
                <a:gd name="connsiteX231" fmla="*/ 9197527 w 9273399"/>
                <a:gd name="connsiteY231" fmla="*/ 4788039 h 6349040"/>
                <a:gd name="connsiteX232" fmla="*/ 9111947 w 9273399"/>
                <a:gd name="connsiteY232" fmla="*/ 4882223 h 6349040"/>
                <a:gd name="connsiteX233" fmla="*/ 9143278 w 9273399"/>
                <a:gd name="connsiteY233" fmla="*/ 4908073 h 6349040"/>
                <a:gd name="connsiteX234" fmla="*/ 9273399 w 9273399"/>
                <a:gd name="connsiteY234" fmla="*/ 5222213 h 6349040"/>
                <a:gd name="connsiteX235" fmla="*/ 9143278 w 9273399"/>
                <a:gd name="connsiteY235" fmla="*/ 5536353 h 6349040"/>
                <a:gd name="connsiteX236" fmla="*/ 9111947 w 9273399"/>
                <a:gd name="connsiteY236" fmla="*/ 5562204 h 6349040"/>
                <a:gd name="connsiteX237" fmla="*/ 9197527 w 9273399"/>
                <a:gd name="connsiteY237" fmla="*/ 5656388 h 6349040"/>
                <a:gd name="connsiteX238" fmla="*/ 9273399 w 9273399"/>
                <a:gd name="connsiteY238" fmla="*/ 5904779 h 6349040"/>
                <a:gd name="connsiteX239" fmla="*/ 8829138 w 9273399"/>
                <a:gd name="connsiteY239" fmla="*/ 6349040 h 6349040"/>
                <a:gd name="connsiteX240" fmla="*/ 8514998 w 9273399"/>
                <a:gd name="connsiteY240" fmla="*/ 6218919 h 6349040"/>
                <a:gd name="connsiteX241" fmla="*/ 8480101 w 9273399"/>
                <a:gd name="connsiteY241" fmla="*/ 6176625 h 6349040"/>
                <a:gd name="connsiteX242" fmla="*/ 8466328 w 9273399"/>
                <a:gd name="connsiteY242" fmla="*/ 6195515 h 6349040"/>
                <a:gd name="connsiteX243" fmla="*/ 8130401 w 9273399"/>
                <a:gd name="connsiteY243" fmla="*/ 6349040 h 6349040"/>
                <a:gd name="connsiteX244" fmla="*/ 7816261 w 9273399"/>
                <a:gd name="connsiteY244" fmla="*/ 6218919 h 6349040"/>
                <a:gd name="connsiteX245" fmla="*/ 7781363 w 9273399"/>
                <a:gd name="connsiteY245" fmla="*/ 6176622 h 6349040"/>
                <a:gd name="connsiteX246" fmla="*/ 7767588 w 9273399"/>
                <a:gd name="connsiteY246" fmla="*/ 6195515 h 6349040"/>
                <a:gd name="connsiteX247" fmla="*/ 7431661 w 9273399"/>
                <a:gd name="connsiteY247" fmla="*/ 6349040 h 6349040"/>
                <a:gd name="connsiteX248" fmla="*/ 7117521 w 9273399"/>
                <a:gd name="connsiteY248" fmla="*/ 6218919 h 6349040"/>
                <a:gd name="connsiteX249" fmla="*/ 7082623 w 9273399"/>
                <a:gd name="connsiteY249" fmla="*/ 6176623 h 6349040"/>
                <a:gd name="connsiteX250" fmla="*/ 7068848 w 9273399"/>
                <a:gd name="connsiteY250" fmla="*/ 6195515 h 6349040"/>
                <a:gd name="connsiteX251" fmla="*/ 6732921 w 9273399"/>
                <a:gd name="connsiteY251" fmla="*/ 6349040 h 6349040"/>
                <a:gd name="connsiteX252" fmla="*/ 6418781 w 9273399"/>
                <a:gd name="connsiteY252" fmla="*/ 6218919 h 6349040"/>
                <a:gd name="connsiteX253" fmla="*/ 6383883 w 9273399"/>
                <a:gd name="connsiteY253" fmla="*/ 6176622 h 6349040"/>
                <a:gd name="connsiteX254" fmla="*/ 6370108 w 9273399"/>
                <a:gd name="connsiteY254" fmla="*/ 6195515 h 6349040"/>
                <a:gd name="connsiteX255" fmla="*/ 6034181 w 9273399"/>
                <a:gd name="connsiteY255" fmla="*/ 6349040 h 6349040"/>
                <a:gd name="connsiteX256" fmla="*/ 5720041 w 9273399"/>
                <a:gd name="connsiteY256" fmla="*/ 6218919 h 6349040"/>
                <a:gd name="connsiteX257" fmla="*/ 5685143 w 9273399"/>
                <a:gd name="connsiteY257" fmla="*/ 6176623 h 6349040"/>
                <a:gd name="connsiteX258" fmla="*/ 5671368 w 9273399"/>
                <a:gd name="connsiteY258" fmla="*/ 6195515 h 6349040"/>
                <a:gd name="connsiteX259" fmla="*/ 5335441 w 9273399"/>
                <a:gd name="connsiteY259" fmla="*/ 6349040 h 6349040"/>
                <a:gd name="connsiteX260" fmla="*/ 5021301 w 9273399"/>
                <a:gd name="connsiteY260" fmla="*/ 6218919 h 6349040"/>
                <a:gd name="connsiteX261" fmla="*/ 4986403 w 9273399"/>
                <a:gd name="connsiteY261" fmla="*/ 6176623 h 6349040"/>
                <a:gd name="connsiteX262" fmla="*/ 4972628 w 9273399"/>
                <a:gd name="connsiteY262" fmla="*/ 6195515 h 6349040"/>
                <a:gd name="connsiteX263" fmla="*/ 4636701 w 9273399"/>
                <a:gd name="connsiteY263" fmla="*/ 6349040 h 6349040"/>
                <a:gd name="connsiteX264" fmla="*/ 4322561 w 9273399"/>
                <a:gd name="connsiteY264" fmla="*/ 6218919 h 6349040"/>
                <a:gd name="connsiteX265" fmla="*/ 4287663 w 9273399"/>
                <a:gd name="connsiteY265" fmla="*/ 6176623 h 6349040"/>
                <a:gd name="connsiteX266" fmla="*/ 4273888 w 9273399"/>
                <a:gd name="connsiteY266" fmla="*/ 6195515 h 6349040"/>
                <a:gd name="connsiteX267" fmla="*/ 3937961 w 9273399"/>
                <a:gd name="connsiteY267" fmla="*/ 6349040 h 6349040"/>
                <a:gd name="connsiteX268" fmla="*/ 3623823 w 9273399"/>
                <a:gd name="connsiteY268" fmla="*/ 6218919 h 6349040"/>
                <a:gd name="connsiteX269" fmla="*/ 3588926 w 9273399"/>
                <a:gd name="connsiteY269" fmla="*/ 6176623 h 6349040"/>
                <a:gd name="connsiteX270" fmla="*/ 3575151 w 9273399"/>
                <a:gd name="connsiteY270" fmla="*/ 6195515 h 6349040"/>
                <a:gd name="connsiteX271" fmla="*/ 3239224 w 9273399"/>
                <a:gd name="connsiteY271" fmla="*/ 6349040 h 6349040"/>
                <a:gd name="connsiteX272" fmla="*/ 2925084 w 9273399"/>
                <a:gd name="connsiteY272" fmla="*/ 6218919 h 6349040"/>
                <a:gd name="connsiteX273" fmla="*/ 2890186 w 9273399"/>
                <a:gd name="connsiteY273" fmla="*/ 6176623 h 6349040"/>
                <a:gd name="connsiteX274" fmla="*/ 2876411 w 9273399"/>
                <a:gd name="connsiteY274" fmla="*/ 6195515 h 6349040"/>
                <a:gd name="connsiteX275" fmla="*/ 2540484 w 9273399"/>
                <a:gd name="connsiteY275" fmla="*/ 6349040 h 6349040"/>
                <a:gd name="connsiteX276" fmla="*/ 2226343 w 9273399"/>
                <a:gd name="connsiteY276" fmla="*/ 6218919 h 6349040"/>
                <a:gd name="connsiteX277" fmla="*/ 2191447 w 9273399"/>
                <a:gd name="connsiteY277" fmla="*/ 6176623 h 6349040"/>
                <a:gd name="connsiteX278" fmla="*/ 2177672 w 9273399"/>
                <a:gd name="connsiteY278" fmla="*/ 6195515 h 6349040"/>
                <a:gd name="connsiteX279" fmla="*/ 1841744 w 9273399"/>
                <a:gd name="connsiteY279" fmla="*/ 6349040 h 6349040"/>
                <a:gd name="connsiteX280" fmla="*/ 1527604 w 9273399"/>
                <a:gd name="connsiteY280" fmla="*/ 6218919 h 6349040"/>
                <a:gd name="connsiteX281" fmla="*/ 1492707 w 9273399"/>
                <a:gd name="connsiteY281" fmla="*/ 6176623 h 6349040"/>
                <a:gd name="connsiteX282" fmla="*/ 1478931 w 9273399"/>
                <a:gd name="connsiteY282" fmla="*/ 6195515 h 6349040"/>
                <a:gd name="connsiteX283" fmla="*/ 1143005 w 9273399"/>
                <a:gd name="connsiteY283" fmla="*/ 6349040 h 6349040"/>
                <a:gd name="connsiteX284" fmla="*/ 828864 w 9273399"/>
                <a:gd name="connsiteY284" fmla="*/ 6218919 h 6349040"/>
                <a:gd name="connsiteX285" fmla="*/ 793966 w 9273399"/>
                <a:gd name="connsiteY285" fmla="*/ 6176623 h 6349040"/>
                <a:gd name="connsiteX286" fmla="*/ 780191 w 9273399"/>
                <a:gd name="connsiteY286" fmla="*/ 6195515 h 6349040"/>
                <a:gd name="connsiteX287" fmla="*/ 444264 w 9273399"/>
                <a:gd name="connsiteY287" fmla="*/ 6349040 h 6349040"/>
                <a:gd name="connsiteX288" fmla="*/ 3 w 9273399"/>
                <a:gd name="connsiteY288" fmla="*/ 5904779 h 6349040"/>
                <a:gd name="connsiteX289" fmla="*/ 153528 w 9273399"/>
                <a:gd name="connsiteY289" fmla="*/ 5568852 h 6349040"/>
                <a:gd name="connsiteX290" fmla="*/ 162013 w 9273399"/>
                <a:gd name="connsiteY290" fmla="*/ 5562666 h 6349040"/>
                <a:gd name="connsiteX291" fmla="*/ 130121 w 9273399"/>
                <a:gd name="connsiteY291" fmla="*/ 5536353 h 6349040"/>
                <a:gd name="connsiteX292" fmla="*/ 0 w 9273399"/>
                <a:gd name="connsiteY292" fmla="*/ 5222213 h 6349040"/>
                <a:gd name="connsiteX293" fmla="*/ 130121 w 9273399"/>
                <a:gd name="connsiteY293" fmla="*/ 4908073 h 6349040"/>
                <a:gd name="connsiteX294" fmla="*/ 162011 w 9273399"/>
                <a:gd name="connsiteY294" fmla="*/ 4881762 h 6349040"/>
                <a:gd name="connsiteX295" fmla="*/ 153526 w 9273399"/>
                <a:gd name="connsiteY295" fmla="*/ 4875575 h 6349040"/>
                <a:gd name="connsiteX296" fmla="*/ 1 w 9273399"/>
                <a:gd name="connsiteY296" fmla="*/ 4539648 h 6349040"/>
                <a:gd name="connsiteX297" fmla="*/ 130121 w 9273399"/>
                <a:gd name="connsiteY297" fmla="*/ 4225508 h 6349040"/>
                <a:gd name="connsiteX298" fmla="*/ 162011 w 9273399"/>
                <a:gd name="connsiteY298" fmla="*/ 4199197 h 6349040"/>
                <a:gd name="connsiteX299" fmla="*/ 153526 w 9273399"/>
                <a:gd name="connsiteY299" fmla="*/ 4193010 h 6349040"/>
                <a:gd name="connsiteX300" fmla="*/ 1 w 9273399"/>
                <a:gd name="connsiteY300" fmla="*/ 3857083 h 6349040"/>
                <a:gd name="connsiteX301" fmla="*/ 130122 w 9273399"/>
                <a:gd name="connsiteY301" fmla="*/ 3542943 h 6349040"/>
                <a:gd name="connsiteX302" fmla="*/ 162011 w 9273399"/>
                <a:gd name="connsiteY302" fmla="*/ 3516632 h 6349040"/>
                <a:gd name="connsiteX303" fmla="*/ 153526 w 9273399"/>
                <a:gd name="connsiteY303" fmla="*/ 3510445 h 6349040"/>
                <a:gd name="connsiteX304" fmla="*/ 1 w 9273399"/>
                <a:gd name="connsiteY304" fmla="*/ 3174518 h 6349040"/>
                <a:gd name="connsiteX305" fmla="*/ 130122 w 9273399"/>
                <a:gd name="connsiteY305" fmla="*/ 2860379 h 6349040"/>
                <a:gd name="connsiteX306" fmla="*/ 162011 w 9273399"/>
                <a:gd name="connsiteY306" fmla="*/ 2834067 h 6349040"/>
                <a:gd name="connsiteX307" fmla="*/ 153526 w 9273399"/>
                <a:gd name="connsiteY307" fmla="*/ 2827881 h 6349040"/>
                <a:gd name="connsiteX308" fmla="*/ 1 w 9273399"/>
                <a:gd name="connsiteY308" fmla="*/ 2491954 h 6349040"/>
                <a:gd name="connsiteX309" fmla="*/ 130122 w 9273399"/>
                <a:gd name="connsiteY309" fmla="*/ 2177814 h 6349040"/>
                <a:gd name="connsiteX310" fmla="*/ 162011 w 9273399"/>
                <a:gd name="connsiteY310" fmla="*/ 2151505 h 6349040"/>
                <a:gd name="connsiteX311" fmla="*/ 153528 w 9273399"/>
                <a:gd name="connsiteY311" fmla="*/ 2145320 h 6349040"/>
                <a:gd name="connsiteX312" fmla="*/ 3 w 9273399"/>
                <a:gd name="connsiteY312" fmla="*/ 1809391 h 6349040"/>
                <a:gd name="connsiteX313" fmla="*/ 130124 w 9273399"/>
                <a:gd name="connsiteY313" fmla="*/ 1495250 h 6349040"/>
                <a:gd name="connsiteX314" fmla="*/ 162014 w 9273399"/>
                <a:gd name="connsiteY314" fmla="*/ 1468939 h 6349040"/>
                <a:gd name="connsiteX315" fmla="*/ 153529 w 9273399"/>
                <a:gd name="connsiteY315" fmla="*/ 1462753 h 6349040"/>
                <a:gd name="connsiteX316" fmla="*/ 4 w 9273399"/>
                <a:gd name="connsiteY316" fmla="*/ 1126826 h 6349040"/>
                <a:gd name="connsiteX317" fmla="*/ 130124 w 9273399"/>
                <a:gd name="connsiteY317" fmla="*/ 812685 h 6349040"/>
                <a:gd name="connsiteX318" fmla="*/ 162014 w 9273399"/>
                <a:gd name="connsiteY318" fmla="*/ 786374 h 6349040"/>
                <a:gd name="connsiteX319" fmla="*/ 153530 w 9273399"/>
                <a:gd name="connsiteY319" fmla="*/ 780188 h 6349040"/>
                <a:gd name="connsiteX320" fmla="*/ 5 w 9273399"/>
                <a:gd name="connsiteY320" fmla="*/ 444261 h 6349040"/>
                <a:gd name="connsiteX321" fmla="*/ 444266 w 9273399"/>
                <a:gd name="connsiteY321" fmla="*/ 1 h 6349040"/>
                <a:gd name="connsiteX322" fmla="*/ 780194 w 9273399"/>
                <a:gd name="connsiteY322" fmla="*/ 153526 h 6349040"/>
                <a:gd name="connsiteX323" fmla="*/ 793970 w 9273399"/>
                <a:gd name="connsiteY323" fmla="*/ 172418 h 6349040"/>
                <a:gd name="connsiteX324" fmla="*/ 828867 w 9273399"/>
                <a:gd name="connsiteY324" fmla="*/ 130121 h 6349040"/>
                <a:gd name="connsiteX325" fmla="*/ 1143008 w 9273399"/>
                <a:gd name="connsiteY325" fmla="*/ 1 h 6349040"/>
                <a:gd name="connsiteX326" fmla="*/ 1478934 w 9273399"/>
                <a:gd name="connsiteY326" fmla="*/ 153526 h 6349040"/>
                <a:gd name="connsiteX327" fmla="*/ 1492709 w 9273399"/>
                <a:gd name="connsiteY327" fmla="*/ 172418 h 6349040"/>
                <a:gd name="connsiteX328" fmla="*/ 1527607 w 9273399"/>
                <a:gd name="connsiteY328" fmla="*/ 130121 h 6349040"/>
                <a:gd name="connsiteX329" fmla="*/ 1841747 w 9273399"/>
                <a:gd name="connsiteY329" fmla="*/ 0 h 63490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  <a:cxn ang="0">
                  <a:pos x="connsiteX170" y="connsiteY170"/>
                </a:cxn>
                <a:cxn ang="0">
                  <a:pos x="connsiteX171" y="connsiteY171"/>
                </a:cxn>
                <a:cxn ang="0">
                  <a:pos x="connsiteX172" y="connsiteY172"/>
                </a:cxn>
                <a:cxn ang="0">
                  <a:pos x="connsiteX173" y="connsiteY173"/>
                </a:cxn>
                <a:cxn ang="0">
                  <a:pos x="connsiteX174" y="connsiteY174"/>
                </a:cxn>
                <a:cxn ang="0">
                  <a:pos x="connsiteX175" y="connsiteY175"/>
                </a:cxn>
                <a:cxn ang="0">
                  <a:pos x="connsiteX176" y="connsiteY176"/>
                </a:cxn>
                <a:cxn ang="0">
                  <a:pos x="connsiteX177" y="connsiteY177"/>
                </a:cxn>
                <a:cxn ang="0">
                  <a:pos x="connsiteX178" y="connsiteY178"/>
                </a:cxn>
                <a:cxn ang="0">
                  <a:pos x="connsiteX179" y="connsiteY179"/>
                </a:cxn>
                <a:cxn ang="0">
                  <a:pos x="connsiteX180" y="connsiteY180"/>
                </a:cxn>
                <a:cxn ang="0">
                  <a:pos x="connsiteX181" y="connsiteY181"/>
                </a:cxn>
                <a:cxn ang="0">
                  <a:pos x="connsiteX182" y="connsiteY182"/>
                </a:cxn>
                <a:cxn ang="0">
                  <a:pos x="connsiteX183" y="connsiteY183"/>
                </a:cxn>
                <a:cxn ang="0">
                  <a:pos x="connsiteX184" y="connsiteY184"/>
                </a:cxn>
                <a:cxn ang="0">
                  <a:pos x="connsiteX185" y="connsiteY185"/>
                </a:cxn>
                <a:cxn ang="0">
                  <a:pos x="connsiteX186" y="connsiteY186"/>
                </a:cxn>
                <a:cxn ang="0">
                  <a:pos x="connsiteX187" y="connsiteY187"/>
                </a:cxn>
                <a:cxn ang="0">
                  <a:pos x="connsiteX188" y="connsiteY188"/>
                </a:cxn>
                <a:cxn ang="0">
                  <a:pos x="connsiteX189" y="connsiteY189"/>
                </a:cxn>
                <a:cxn ang="0">
                  <a:pos x="connsiteX190" y="connsiteY190"/>
                </a:cxn>
                <a:cxn ang="0">
                  <a:pos x="connsiteX191" y="connsiteY191"/>
                </a:cxn>
                <a:cxn ang="0">
                  <a:pos x="connsiteX192" y="connsiteY192"/>
                </a:cxn>
                <a:cxn ang="0">
                  <a:pos x="connsiteX193" y="connsiteY193"/>
                </a:cxn>
                <a:cxn ang="0">
                  <a:pos x="connsiteX194" y="connsiteY194"/>
                </a:cxn>
                <a:cxn ang="0">
                  <a:pos x="connsiteX195" y="connsiteY195"/>
                </a:cxn>
                <a:cxn ang="0">
                  <a:pos x="connsiteX196" y="connsiteY196"/>
                </a:cxn>
                <a:cxn ang="0">
                  <a:pos x="connsiteX197" y="connsiteY197"/>
                </a:cxn>
                <a:cxn ang="0">
                  <a:pos x="connsiteX198" y="connsiteY198"/>
                </a:cxn>
                <a:cxn ang="0">
                  <a:pos x="connsiteX199" y="connsiteY199"/>
                </a:cxn>
                <a:cxn ang="0">
                  <a:pos x="connsiteX200" y="connsiteY200"/>
                </a:cxn>
                <a:cxn ang="0">
                  <a:pos x="connsiteX201" y="connsiteY201"/>
                </a:cxn>
                <a:cxn ang="0">
                  <a:pos x="connsiteX202" y="connsiteY202"/>
                </a:cxn>
                <a:cxn ang="0">
                  <a:pos x="connsiteX203" y="connsiteY203"/>
                </a:cxn>
                <a:cxn ang="0">
                  <a:pos x="connsiteX204" y="connsiteY204"/>
                </a:cxn>
                <a:cxn ang="0">
                  <a:pos x="connsiteX205" y="connsiteY205"/>
                </a:cxn>
                <a:cxn ang="0">
                  <a:pos x="connsiteX206" y="connsiteY206"/>
                </a:cxn>
                <a:cxn ang="0">
                  <a:pos x="connsiteX207" y="connsiteY207"/>
                </a:cxn>
                <a:cxn ang="0">
                  <a:pos x="connsiteX208" y="connsiteY208"/>
                </a:cxn>
                <a:cxn ang="0">
                  <a:pos x="connsiteX209" y="connsiteY209"/>
                </a:cxn>
                <a:cxn ang="0">
                  <a:pos x="connsiteX210" y="connsiteY210"/>
                </a:cxn>
                <a:cxn ang="0">
                  <a:pos x="connsiteX211" y="connsiteY211"/>
                </a:cxn>
                <a:cxn ang="0">
                  <a:pos x="connsiteX212" y="connsiteY212"/>
                </a:cxn>
                <a:cxn ang="0">
                  <a:pos x="connsiteX213" y="connsiteY213"/>
                </a:cxn>
                <a:cxn ang="0">
                  <a:pos x="connsiteX214" y="connsiteY214"/>
                </a:cxn>
                <a:cxn ang="0">
                  <a:pos x="connsiteX215" y="connsiteY215"/>
                </a:cxn>
                <a:cxn ang="0">
                  <a:pos x="connsiteX216" y="connsiteY216"/>
                </a:cxn>
                <a:cxn ang="0">
                  <a:pos x="connsiteX217" y="connsiteY217"/>
                </a:cxn>
                <a:cxn ang="0">
                  <a:pos x="connsiteX218" y="connsiteY218"/>
                </a:cxn>
                <a:cxn ang="0">
                  <a:pos x="connsiteX219" y="connsiteY219"/>
                </a:cxn>
                <a:cxn ang="0">
                  <a:pos x="connsiteX220" y="connsiteY220"/>
                </a:cxn>
                <a:cxn ang="0">
                  <a:pos x="connsiteX221" y="connsiteY221"/>
                </a:cxn>
                <a:cxn ang="0">
                  <a:pos x="connsiteX222" y="connsiteY222"/>
                </a:cxn>
                <a:cxn ang="0">
                  <a:pos x="connsiteX223" y="connsiteY223"/>
                </a:cxn>
                <a:cxn ang="0">
                  <a:pos x="connsiteX224" y="connsiteY224"/>
                </a:cxn>
                <a:cxn ang="0">
                  <a:pos x="connsiteX225" y="connsiteY225"/>
                </a:cxn>
                <a:cxn ang="0">
                  <a:pos x="connsiteX226" y="connsiteY226"/>
                </a:cxn>
                <a:cxn ang="0">
                  <a:pos x="connsiteX227" y="connsiteY227"/>
                </a:cxn>
                <a:cxn ang="0">
                  <a:pos x="connsiteX228" y="connsiteY228"/>
                </a:cxn>
                <a:cxn ang="0">
                  <a:pos x="connsiteX229" y="connsiteY229"/>
                </a:cxn>
                <a:cxn ang="0">
                  <a:pos x="connsiteX230" y="connsiteY230"/>
                </a:cxn>
                <a:cxn ang="0">
                  <a:pos x="connsiteX231" y="connsiteY231"/>
                </a:cxn>
                <a:cxn ang="0">
                  <a:pos x="connsiteX232" y="connsiteY232"/>
                </a:cxn>
                <a:cxn ang="0">
                  <a:pos x="connsiteX233" y="connsiteY233"/>
                </a:cxn>
                <a:cxn ang="0">
                  <a:pos x="connsiteX234" y="connsiteY234"/>
                </a:cxn>
                <a:cxn ang="0">
                  <a:pos x="connsiteX235" y="connsiteY235"/>
                </a:cxn>
                <a:cxn ang="0">
                  <a:pos x="connsiteX236" y="connsiteY236"/>
                </a:cxn>
                <a:cxn ang="0">
                  <a:pos x="connsiteX237" y="connsiteY237"/>
                </a:cxn>
                <a:cxn ang="0">
                  <a:pos x="connsiteX238" y="connsiteY238"/>
                </a:cxn>
                <a:cxn ang="0">
                  <a:pos x="connsiteX239" y="connsiteY239"/>
                </a:cxn>
                <a:cxn ang="0">
                  <a:pos x="connsiteX240" y="connsiteY240"/>
                </a:cxn>
                <a:cxn ang="0">
                  <a:pos x="connsiteX241" y="connsiteY241"/>
                </a:cxn>
                <a:cxn ang="0">
                  <a:pos x="connsiteX242" y="connsiteY242"/>
                </a:cxn>
                <a:cxn ang="0">
                  <a:pos x="connsiteX243" y="connsiteY243"/>
                </a:cxn>
                <a:cxn ang="0">
                  <a:pos x="connsiteX244" y="connsiteY244"/>
                </a:cxn>
                <a:cxn ang="0">
                  <a:pos x="connsiteX245" y="connsiteY245"/>
                </a:cxn>
                <a:cxn ang="0">
                  <a:pos x="connsiteX246" y="connsiteY246"/>
                </a:cxn>
                <a:cxn ang="0">
                  <a:pos x="connsiteX247" y="connsiteY247"/>
                </a:cxn>
                <a:cxn ang="0">
                  <a:pos x="connsiteX248" y="connsiteY248"/>
                </a:cxn>
                <a:cxn ang="0">
                  <a:pos x="connsiteX249" y="connsiteY249"/>
                </a:cxn>
                <a:cxn ang="0">
                  <a:pos x="connsiteX250" y="connsiteY250"/>
                </a:cxn>
                <a:cxn ang="0">
                  <a:pos x="connsiteX251" y="connsiteY251"/>
                </a:cxn>
                <a:cxn ang="0">
                  <a:pos x="connsiteX252" y="connsiteY252"/>
                </a:cxn>
                <a:cxn ang="0">
                  <a:pos x="connsiteX253" y="connsiteY253"/>
                </a:cxn>
                <a:cxn ang="0">
                  <a:pos x="connsiteX254" y="connsiteY254"/>
                </a:cxn>
                <a:cxn ang="0">
                  <a:pos x="connsiteX255" y="connsiteY255"/>
                </a:cxn>
                <a:cxn ang="0">
                  <a:pos x="connsiteX256" y="connsiteY256"/>
                </a:cxn>
                <a:cxn ang="0">
                  <a:pos x="connsiteX257" y="connsiteY257"/>
                </a:cxn>
                <a:cxn ang="0">
                  <a:pos x="connsiteX258" y="connsiteY258"/>
                </a:cxn>
                <a:cxn ang="0">
                  <a:pos x="connsiteX259" y="connsiteY259"/>
                </a:cxn>
                <a:cxn ang="0">
                  <a:pos x="connsiteX260" y="connsiteY260"/>
                </a:cxn>
                <a:cxn ang="0">
                  <a:pos x="connsiteX261" y="connsiteY261"/>
                </a:cxn>
                <a:cxn ang="0">
                  <a:pos x="connsiteX262" y="connsiteY262"/>
                </a:cxn>
                <a:cxn ang="0">
                  <a:pos x="connsiteX263" y="connsiteY263"/>
                </a:cxn>
                <a:cxn ang="0">
                  <a:pos x="connsiteX264" y="connsiteY264"/>
                </a:cxn>
                <a:cxn ang="0">
                  <a:pos x="connsiteX265" y="connsiteY265"/>
                </a:cxn>
                <a:cxn ang="0">
                  <a:pos x="connsiteX266" y="connsiteY266"/>
                </a:cxn>
                <a:cxn ang="0">
                  <a:pos x="connsiteX267" y="connsiteY267"/>
                </a:cxn>
                <a:cxn ang="0">
                  <a:pos x="connsiteX268" y="connsiteY268"/>
                </a:cxn>
                <a:cxn ang="0">
                  <a:pos x="connsiteX269" y="connsiteY269"/>
                </a:cxn>
                <a:cxn ang="0">
                  <a:pos x="connsiteX270" y="connsiteY270"/>
                </a:cxn>
                <a:cxn ang="0">
                  <a:pos x="connsiteX271" y="connsiteY271"/>
                </a:cxn>
                <a:cxn ang="0">
                  <a:pos x="connsiteX272" y="connsiteY272"/>
                </a:cxn>
                <a:cxn ang="0">
                  <a:pos x="connsiteX273" y="connsiteY273"/>
                </a:cxn>
                <a:cxn ang="0">
                  <a:pos x="connsiteX274" y="connsiteY274"/>
                </a:cxn>
                <a:cxn ang="0">
                  <a:pos x="connsiteX275" y="connsiteY275"/>
                </a:cxn>
                <a:cxn ang="0">
                  <a:pos x="connsiteX276" y="connsiteY276"/>
                </a:cxn>
                <a:cxn ang="0">
                  <a:pos x="connsiteX277" y="connsiteY277"/>
                </a:cxn>
                <a:cxn ang="0">
                  <a:pos x="connsiteX278" y="connsiteY278"/>
                </a:cxn>
                <a:cxn ang="0">
                  <a:pos x="connsiteX279" y="connsiteY279"/>
                </a:cxn>
                <a:cxn ang="0">
                  <a:pos x="connsiteX280" y="connsiteY280"/>
                </a:cxn>
                <a:cxn ang="0">
                  <a:pos x="connsiteX281" y="connsiteY281"/>
                </a:cxn>
                <a:cxn ang="0">
                  <a:pos x="connsiteX282" y="connsiteY282"/>
                </a:cxn>
                <a:cxn ang="0">
                  <a:pos x="connsiteX283" y="connsiteY283"/>
                </a:cxn>
                <a:cxn ang="0">
                  <a:pos x="connsiteX284" y="connsiteY284"/>
                </a:cxn>
                <a:cxn ang="0">
                  <a:pos x="connsiteX285" y="connsiteY285"/>
                </a:cxn>
                <a:cxn ang="0">
                  <a:pos x="connsiteX286" y="connsiteY286"/>
                </a:cxn>
                <a:cxn ang="0">
                  <a:pos x="connsiteX287" y="connsiteY287"/>
                </a:cxn>
                <a:cxn ang="0">
                  <a:pos x="connsiteX288" y="connsiteY288"/>
                </a:cxn>
                <a:cxn ang="0">
                  <a:pos x="connsiteX289" y="connsiteY289"/>
                </a:cxn>
                <a:cxn ang="0">
                  <a:pos x="connsiteX290" y="connsiteY290"/>
                </a:cxn>
                <a:cxn ang="0">
                  <a:pos x="connsiteX291" y="connsiteY291"/>
                </a:cxn>
                <a:cxn ang="0">
                  <a:pos x="connsiteX292" y="connsiteY292"/>
                </a:cxn>
                <a:cxn ang="0">
                  <a:pos x="connsiteX293" y="connsiteY293"/>
                </a:cxn>
                <a:cxn ang="0">
                  <a:pos x="connsiteX294" y="connsiteY294"/>
                </a:cxn>
                <a:cxn ang="0">
                  <a:pos x="connsiteX295" y="connsiteY295"/>
                </a:cxn>
                <a:cxn ang="0">
                  <a:pos x="connsiteX296" y="connsiteY296"/>
                </a:cxn>
                <a:cxn ang="0">
                  <a:pos x="connsiteX297" y="connsiteY297"/>
                </a:cxn>
                <a:cxn ang="0">
                  <a:pos x="connsiteX298" y="connsiteY298"/>
                </a:cxn>
                <a:cxn ang="0">
                  <a:pos x="connsiteX299" y="connsiteY299"/>
                </a:cxn>
                <a:cxn ang="0">
                  <a:pos x="connsiteX300" y="connsiteY300"/>
                </a:cxn>
                <a:cxn ang="0">
                  <a:pos x="connsiteX301" y="connsiteY301"/>
                </a:cxn>
                <a:cxn ang="0">
                  <a:pos x="connsiteX302" y="connsiteY302"/>
                </a:cxn>
                <a:cxn ang="0">
                  <a:pos x="connsiteX303" y="connsiteY303"/>
                </a:cxn>
                <a:cxn ang="0">
                  <a:pos x="connsiteX304" y="connsiteY304"/>
                </a:cxn>
                <a:cxn ang="0">
                  <a:pos x="connsiteX305" y="connsiteY305"/>
                </a:cxn>
                <a:cxn ang="0">
                  <a:pos x="connsiteX306" y="connsiteY306"/>
                </a:cxn>
                <a:cxn ang="0">
                  <a:pos x="connsiteX307" y="connsiteY307"/>
                </a:cxn>
                <a:cxn ang="0">
                  <a:pos x="connsiteX308" y="connsiteY308"/>
                </a:cxn>
                <a:cxn ang="0">
                  <a:pos x="connsiteX309" y="connsiteY309"/>
                </a:cxn>
                <a:cxn ang="0">
                  <a:pos x="connsiteX310" y="connsiteY310"/>
                </a:cxn>
                <a:cxn ang="0">
                  <a:pos x="connsiteX311" y="connsiteY311"/>
                </a:cxn>
                <a:cxn ang="0">
                  <a:pos x="connsiteX312" y="connsiteY312"/>
                </a:cxn>
                <a:cxn ang="0">
                  <a:pos x="connsiteX313" y="connsiteY313"/>
                </a:cxn>
                <a:cxn ang="0">
                  <a:pos x="connsiteX314" y="connsiteY314"/>
                </a:cxn>
                <a:cxn ang="0">
                  <a:pos x="connsiteX315" y="connsiteY315"/>
                </a:cxn>
                <a:cxn ang="0">
                  <a:pos x="connsiteX316" y="connsiteY316"/>
                </a:cxn>
                <a:cxn ang="0">
                  <a:pos x="connsiteX317" y="connsiteY317"/>
                </a:cxn>
                <a:cxn ang="0">
                  <a:pos x="connsiteX318" y="connsiteY318"/>
                </a:cxn>
                <a:cxn ang="0">
                  <a:pos x="connsiteX319" y="connsiteY319"/>
                </a:cxn>
                <a:cxn ang="0">
                  <a:pos x="connsiteX320" y="connsiteY320"/>
                </a:cxn>
                <a:cxn ang="0">
                  <a:pos x="connsiteX321" y="connsiteY321"/>
                </a:cxn>
                <a:cxn ang="0">
                  <a:pos x="connsiteX322" y="connsiteY322"/>
                </a:cxn>
                <a:cxn ang="0">
                  <a:pos x="connsiteX323" y="connsiteY323"/>
                </a:cxn>
                <a:cxn ang="0">
                  <a:pos x="connsiteX324" y="connsiteY324"/>
                </a:cxn>
                <a:cxn ang="0">
                  <a:pos x="connsiteX325" y="connsiteY325"/>
                </a:cxn>
                <a:cxn ang="0">
                  <a:pos x="connsiteX326" y="connsiteY326"/>
                </a:cxn>
                <a:cxn ang="0">
                  <a:pos x="connsiteX327" y="connsiteY327"/>
                </a:cxn>
                <a:cxn ang="0">
                  <a:pos x="connsiteX328" y="connsiteY328"/>
                </a:cxn>
                <a:cxn ang="0">
                  <a:pos x="connsiteX329" y="connsiteY329"/>
                </a:cxn>
              </a:cxnLst>
              <a:rect l="l" t="t" r="r" b="b"/>
              <a:pathLst>
                <a:path w="9273399" h="6349040">
                  <a:moveTo>
                    <a:pt x="8130401" y="77642"/>
                  </a:moveTo>
                  <a:cubicBezTo>
                    <a:pt x="7978542" y="77642"/>
                    <a:pt x="7848248" y="169972"/>
                    <a:pt x="7792592" y="301557"/>
                  </a:cubicBezTo>
                  <a:lnTo>
                    <a:pt x="7779885" y="342491"/>
                  </a:lnTo>
                  <a:lnTo>
                    <a:pt x="7745204" y="254156"/>
                  </a:lnTo>
                  <a:cubicBezTo>
                    <a:pt x="7680904" y="148332"/>
                    <a:pt x="7564538" y="77643"/>
                    <a:pt x="7431661" y="77643"/>
                  </a:cubicBezTo>
                  <a:cubicBezTo>
                    <a:pt x="7279802" y="77643"/>
                    <a:pt x="7149508" y="169972"/>
                    <a:pt x="7093852" y="301557"/>
                  </a:cubicBezTo>
                  <a:lnTo>
                    <a:pt x="7081145" y="342491"/>
                  </a:lnTo>
                  <a:lnTo>
                    <a:pt x="7046464" y="254156"/>
                  </a:lnTo>
                  <a:cubicBezTo>
                    <a:pt x="6982164" y="148332"/>
                    <a:pt x="6865798" y="77643"/>
                    <a:pt x="6732921" y="77643"/>
                  </a:cubicBezTo>
                  <a:cubicBezTo>
                    <a:pt x="6581062" y="77643"/>
                    <a:pt x="6450768" y="169972"/>
                    <a:pt x="6395112" y="301557"/>
                  </a:cubicBezTo>
                  <a:lnTo>
                    <a:pt x="6382405" y="342491"/>
                  </a:lnTo>
                  <a:lnTo>
                    <a:pt x="6347724" y="254156"/>
                  </a:lnTo>
                  <a:cubicBezTo>
                    <a:pt x="6283424" y="148332"/>
                    <a:pt x="6167058" y="77643"/>
                    <a:pt x="6034181" y="77643"/>
                  </a:cubicBezTo>
                  <a:cubicBezTo>
                    <a:pt x="5882322" y="77643"/>
                    <a:pt x="5752028" y="169972"/>
                    <a:pt x="5696372" y="301557"/>
                  </a:cubicBezTo>
                  <a:lnTo>
                    <a:pt x="5683665" y="342491"/>
                  </a:lnTo>
                  <a:lnTo>
                    <a:pt x="5648985" y="254156"/>
                  </a:lnTo>
                  <a:cubicBezTo>
                    <a:pt x="5584684" y="148332"/>
                    <a:pt x="5468318" y="77643"/>
                    <a:pt x="5335441" y="77643"/>
                  </a:cubicBezTo>
                  <a:cubicBezTo>
                    <a:pt x="5183582" y="77643"/>
                    <a:pt x="5053288" y="169972"/>
                    <a:pt x="4997632" y="301557"/>
                  </a:cubicBezTo>
                  <a:lnTo>
                    <a:pt x="4984925" y="342491"/>
                  </a:lnTo>
                  <a:lnTo>
                    <a:pt x="4950244" y="254157"/>
                  </a:lnTo>
                  <a:cubicBezTo>
                    <a:pt x="4885944" y="148333"/>
                    <a:pt x="4769578" y="77643"/>
                    <a:pt x="4636701" y="77643"/>
                  </a:cubicBezTo>
                  <a:cubicBezTo>
                    <a:pt x="4484842" y="77643"/>
                    <a:pt x="4354548" y="169972"/>
                    <a:pt x="4298892" y="301557"/>
                  </a:cubicBezTo>
                  <a:lnTo>
                    <a:pt x="4286186" y="342491"/>
                  </a:lnTo>
                  <a:lnTo>
                    <a:pt x="4251505" y="254157"/>
                  </a:lnTo>
                  <a:cubicBezTo>
                    <a:pt x="4187205" y="148333"/>
                    <a:pt x="4070839" y="77643"/>
                    <a:pt x="3937961" y="77643"/>
                  </a:cubicBezTo>
                  <a:cubicBezTo>
                    <a:pt x="3786108" y="77643"/>
                    <a:pt x="3655813" y="169972"/>
                    <a:pt x="3600158" y="301557"/>
                  </a:cubicBezTo>
                  <a:lnTo>
                    <a:pt x="3587451" y="342491"/>
                  </a:lnTo>
                  <a:lnTo>
                    <a:pt x="3552770" y="254157"/>
                  </a:lnTo>
                  <a:cubicBezTo>
                    <a:pt x="3488470" y="148333"/>
                    <a:pt x="3372103" y="77643"/>
                    <a:pt x="3239227" y="77643"/>
                  </a:cubicBezTo>
                  <a:cubicBezTo>
                    <a:pt x="3087367" y="77643"/>
                    <a:pt x="2957073" y="169972"/>
                    <a:pt x="2901417" y="301557"/>
                  </a:cubicBezTo>
                  <a:lnTo>
                    <a:pt x="2888711" y="342491"/>
                  </a:lnTo>
                  <a:lnTo>
                    <a:pt x="2854030" y="254157"/>
                  </a:lnTo>
                  <a:cubicBezTo>
                    <a:pt x="2789730" y="148333"/>
                    <a:pt x="2673364" y="77643"/>
                    <a:pt x="2540486" y="77643"/>
                  </a:cubicBezTo>
                  <a:cubicBezTo>
                    <a:pt x="2388627" y="77643"/>
                    <a:pt x="2258333" y="169972"/>
                    <a:pt x="2202678" y="301557"/>
                  </a:cubicBezTo>
                  <a:lnTo>
                    <a:pt x="2189971" y="342491"/>
                  </a:lnTo>
                  <a:lnTo>
                    <a:pt x="2155290" y="254157"/>
                  </a:lnTo>
                  <a:cubicBezTo>
                    <a:pt x="2090990" y="148333"/>
                    <a:pt x="1974624" y="77643"/>
                    <a:pt x="1841746" y="77643"/>
                  </a:cubicBezTo>
                  <a:cubicBezTo>
                    <a:pt x="1689887" y="77643"/>
                    <a:pt x="1559593" y="169973"/>
                    <a:pt x="1503937" y="301558"/>
                  </a:cubicBezTo>
                  <a:lnTo>
                    <a:pt x="1491231" y="342491"/>
                  </a:lnTo>
                  <a:lnTo>
                    <a:pt x="1456550" y="254157"/>
                  </a:lnTo>
                  <a:cubicBezTo>
                    <a:pt x="1392250" y="148333"/>
                    <a:pt x="1275884" y="77643"/>
                    <a:pt x="1143007" y="77643"/>
                  </a:cubicBezTo>
                  <a:cubicBezTo>
                    <a:pt x="991148" y="77643"/>
                    <a:pt x="860853" y="169973"/>
                    <a:pt x="805197" y="301558"/>
                  </a:cubicBezTo>
                  <a:lnTo>
                    <a:pt x="792490" y="342491"/>
                  </a:lnTo>
                  <a:lnTo>
                    <a:pt x="757809" y="254157"/>
                  </a:lnTo>
                  <a:cubicBezTo>
                    <a:pt x="693509" y="148333"/>
                    <a:pt x="577143" y="77643"/>
                    <a:pt x="444266" y="77643"/>
                  </a:cubicBezTo>
                  <a:cubicBezTo>
                    <a:pt x="241787" y="77643"/>
                    <a:pt x="77646" y="241784"/>
                    <a:pt x="77646" y="444262"/>
                  </a:cubicBezTo>
                  <a:cubicBezTo>
                    <a:pt x="77646" y="599285"/>
                    <a:pt x="173863" y="731834"/>
                    <a:pt x="309836" y="785451"/>
                  </a:cubicBezTo>
                  <a:lnTo>
                    <a:pt x="311478" y="785939"/>
                  </a:lnTo>
                  <a:lnTo>
                    <a:pt x="301559" y="789018"/>
                  </a:lnTo>
                  <a:cubicBezTo>
                    <a:pt x="169974" y="844675"/>
                    <a:pt x="77645" y="974968"/>
                    <a:pt x="77645" y="1126826"/>
                  </a:cubicBezTo>
                  <a:cubicBezTo>
                    <a:pt x="77645" y="1281849"/>
                    <a:pt x="173861" y="1414399"/>
                    <a:pt x="309834" y="1468016"/>
                  </a:cubicBezTo>
                  <a:lnTo>
                    <a:pt x="311479" y="1468504"/>
                  </a:lnTo>
                  <a:lnTo>
                    <a:pt x="301559" y="1471583"/>
                  </a:lnTo>
                  <a:cubicBezTo>
                    <a:pt x="169974" y="1527239"/>
                    <a:pt x="77644" y="1657533"/>
                    <a:pt x="77644" y="1809392"/>
                  </a:cubicBezTo>
                  <a:cubicBezTo>
                    <a:pt x="77644" y="1964412"/>
                    <a:pt x="173861" y="2096962"/>
                    <a:pt x="309834" y="2150580"/>
                  </a:cubicBezTo>
                  <a:lnTo>
                    <a:pt x="311476" y="2151067"/>
                  </a:lnTo>
                  <a:lnTo>
                    <a:pt x="301557" y="2154147"/>
                  </a:lnTo>
                  <a:cubicBezTo>
                    <a:pt x="169972" y="2209802"/>
                    <a:pt x="77642" y="2340096"/>
                    <a:pt x="77642" y="2491955"/>
                  </a:cubicBezTo>
                  <a:cubicBezTo>
                    <a:pt x="77642" y="2646977"/>
                    <a:pt x="173859" y="2779527"/>
                    <a:pt x="309832" y="2833144"/>
                  </a:cubicBezTo>
                  <a:lnTo>
                    <a:pt x="311476" y="2833632"/>
                  </a:lnTo>
                  <a:lnTo>
                    <a:pt x="301557" y="2836711"/>
                  </a:lnTo>
                  <a:cubicBezTo>
                    <a:pt x="169971" y="2892367"/>
                    <a:pt x="77642" y="3022661"/>
                    <a:pt x="77642" y="3174519"/>
                  </a:cubicBezTo>
                  <a:cubicBezTo>
                    <a:pt x="77642" y="3329541"/>
                    <a:pt x="173859" y="3462091"/>
                    <a:pt x="309832" y="3515708"/>
                  </a:cubicBezTo>
                  <a:lnTo>
                    <a:pt x="311476" y="3516197"/>
                  </a:lnTo>
                  <a:lnTo>
                    <a:pt x="301557" y="3519276"/>
                  </a:lnTo>
                  <a:cubicBezTo>
                    <a:pt x="169971" y="3574932"/>
                    <a:pt x="77642" y="3705226"/>
                    <a:pt x="77642" y="3857084"/>
                  </a:cubicBezTo>
                  <a:cubicBezTo>
                    <a:pt x="77642" y="4012107"/>
                    <a:pt x="173858" y="4144656"/>
                    <a:pt x="309831" y="4198273"/>
                  </a:cubicBezTo>
                  <a:lnTo>
                    <a:pt x="311476" y="4198762"/>
                  </a:lnTo>
                  <a:lnTo>
                    <a:pt x="301556" y="4201841"/>
                  </a:lnTo>
                  <a:cubicBezTo>
                    <a:pt x="169971" y="4257497"/>
                    <a:pt x="77642" y="4387791"/>
                    <a:pt x="77642" y="4539649"/>
                  </a:cubicBezTo>
                  <a:cubicBezTo>
                    <a:pt x="77642" y="4694672"/>
                    <a:pt x="173858" y="4827221"/>
                    <a:pt x="309831" y="4880838"/>
                  </a:cubicBezTo>
                  <a:lnTo>
                    <a:pt x="311476" y="4881327"/>
                  </a:lnTo>
                  <a:lnTo>
                    <a:pt x="301556" y="4884406"/>
                  </a:lnTo>
                  <a:cubicBezTo>
                    <a:pt x="169971" y="4940062"/>
                    <a:pt x="77641" y="5070356"/>
                    <a:pt x="77641" y="5222214"/>
                  </a:cubicBezTo>
                  <a:cubicBezTo>
                    <a:pt x="77641" y="5374073"/>
                    <a:pt x="169971" y="5504367"/>
                    <a:pt x="301556" y="5560022"/>
                  </a:cubicBezTo>
                  <a:lnTo>
                    <a:pt x="311479" y="5563103"/>
                  </a:lnTo>
                  <a:lnTo>
                    <a:pt x="309834" y="5563591"/>
                  </a:lnTo>
                  <a:cubicBezTo>
                    <a:pt x="173860" y="5617208"/>
                    <a:pt x="77644" y="5749758"/>
                    <a:pt x="77644" y="5904780"/>
                  </a:cubicBezTo>
                  <a:cubicBezTo>
                    <a:pt x="77644" y="6107258"/>
                    <a:pt x="241785" y="6271399"/>
                    <a:pt x="444264" y="6271399"/>
                  </a:cubicBezTo>
                  <a:cubicBezTo>
                    <a:pt x="577141" y="6271399"/>
                    <a:pt x="693507" y="6200710"/>
                    <a:pt x="757807" y="6094885"/>
                  </a:cubicBezTo>
                  <a:lnTo>
                    <a:pt x="792488" y="6006551"/>
                  </a:lnTo>
                  <a:lnTo>
                    <a:pt x="805195" y="6047485"/>
                  </a:lnTo>
                  <a:cubicBezTo>
                    <a:pt x="860851" y="6179070"/>
                    <a:pt x="991145" y="6271399"/>
                    <a:pt x="1143004" y="6271399"/>
                  </a:cubicBezTo>
                  <a:cubicBezTo>
                    <a:pt x="1275881" y="6271399"/>
                    <a:pt x="1392247" y="6200710"/>
                    <a:pt x="1456548" y="6094885"/>
                  </a:cubicBezTo>
                  <a:lnTo>
                    <a:pt x="1491228" y="6006551"/>
                  </a:lnTo>
                  <a:lnTo>
                    <a:pt x="1503935" y="6047485"/>
                  </a:lnTo>
                  <a:cubicBezTo>
                    <a:pt x="1559591" y="6179070"/>
                    <a:pt x="1689885" y="6271399"/>
                    <a:pt x="1841745" y="6271399"/>
                  </a:cubicBezTo>
                  <a:cubicBezTo>
                    <a:pt x="1974621" y="6271399"/>
                    <a:pt x="2090987" y="6200710"/>
                    <a:pt x="2155286" y="6094885"/>
                  </a:cubicBezTo>
                  <a:lnTo>
                    <a:pt x="2189968" y="6006551"/>
                  </a:lnTo>
                  <a:lnTo>
                    <a:pt x="2202675" y="6047485"/>
                  </a:lnTo>
                  <a:cubicBezTo>
                    <a:pt x="2258331" y="6179070"/>
                    <a:pt x="2388624" y="6271399"/>
                    <a:pt x="2540484" y="6271399"/>
                  </a:cubicBezTo>
                  <a:cubicBezTo>
                    <a:pt x="2673362" y="6271399"/>
                    <a:pt x="2789727" y="6200710"/>
                    <a:pt x="2854027" y="6094885"/>
                  </a:cubicBezTo>
                  <a:lnTo>
                    <a:pt x="2888709" y="6006551"/>
                  </a:lnTo>
                  <a:lnTo>
                    <a:pt x="2901415" y="6047485"/>
                  </a:lnTo>
                  <a:cubicBezTo>
                    <a:pt x="2957071" y="6179070"/>
                    <a:pt x="3087365" y="6271399"/>
                    <a:pt x="3239224" y="6271399"/>
                  </a:cubicBezTo>
                  <a:cubicBezTo>
                    <a:pt x="3372101" y="6271399"/>
                    <a:pt x="3488467" y="6200710"/>
                    <a:pt x="3552767" y="6094885"/>
                  </a:cubicBezTo>
                  <a:lnTo>
                    <a:pt x="3587448" y="6006551"/>
                  </a:lnTo>
                  <a:lnTo>
                    <a:pt x="3600155" y="6047485"/>
                  </a:lnTo>
                  <a:cubicBezTo>
                    <a:pt x="3655810" y="6179070"/>
                    <a:pt x="3786105" y="6271399"/>
                    <a:pt x="3937961" y="6271399"/>
                  </a:cubicBezTo>
                  <a:cubicBezTo>
                    <a:pt x="4070838" y="6271399"/>
                    <a:pt x="4187204" y="6200710"/>
                    <a:pt x="4251505" y="6094885"/>
                  </a:cubicBezTo>
                  <a:lnTo>
                    <a:pt x="4286186" y="6006551"/>
                  </a:lnTo>
                  <a:lnTo>
                    <a:pt x="4298892" y="6047485"/>
                  </a:lnTo>
                  <a:cubicBezTo>
                    <a:pt x="4354548" y="6179070"/>
                    <a:pt x="4484842" y="6271399"/>
                    <a:pt x="4636701" y="6271399"/>
                  </a:cubicBezTo>
                  <a:cubicBezTo>
                    <a:pt x="4769578" y="6271399"/>
                    <a:pt x="4885944" y="6200710"/>
                    <a:pt x="4950244" y="6094885"/>
                  </a:cubicBezTo>
                  <a:lnTo>
                    <a:pt x="4984925" y="6006550"/>
                  </a:lnTo>
                  <a:lnTo>
                    <a:pt x="4997632" y="6047485"/>
                  </a:lnTo>
                  <a:cubicBezTo>
                    <a:pt x="5053288" y="6179070"/>
                    <a:pt x="5183582" y="6271399"/>
                    <a:pt x="5335441" y="6271399"/>
                  </a:cubicBezTo>
                  <a:cubicBezTo>
                    <a:pt x="5468318" y="6271399"/>
                    <a:pt x="5584684" y="6200710"/>
                    <a:pt x="5648984" y="6094885"/>
                  </a:cubicBezTo>
                  <a:lnTo>
                    <a:pt x="5683665" y="6006551"/>
                  </a:lnTo>
                  <a:lnTo>
                    <a:pt x="5696372" y="6047485"/>
                  </a:lnTo>
                  <a:cubicBezTo>
                    <a:pt x="5752028" y="6179070"/>
                    <a:pt x="5882322" y="6271399"/>
                    <a:pt x="6034181" y="6271399"/>
                  </a:cubicBezTo>
                  <a:cubicBezTo>
                    <a:pt x="6167058" y="6271399"/>
                    <a:pt x="6283424" y="6200710"/>
                    <a:pt x="6347724" y="6094885"/>
                  </a:cubicBezTo>
                  <a:lnTo>
                    <a:pt x="6382405" y="6006551"/>
                  </a:lnTo>
                  <a:lnTo>
                    <a:pt x="6395112" y="6047485"/>
                  </a:lnTo>
                  <a:cubicBezTo>
                    <a:pt x="6450768" y="6179070"/>
                    <a:pt x="6581062" y="6271399"/>
                    <a:pt x="6732921" y="6271399"/>
                  </a:cubicBezTo>
                  <a:cubicBezTo>
                    <a:pt x="6865798" y="6271399"/>
                    <a:pt x="6982164" y="6200710"/>
                    <a:pt x="7046464" y="6094885"/>
                  </a:cubicBezTo>
                  <a:lnTo>
                    <a:pt x="7081145" y="6006551"/>
                  </a:lnTo>
                  <a:lnTo>
                    <a:pt x="7093852" y="6047485"/>
                  </a:lnTo>
                  <a:cubicBezTo>
                    <a:pt x="7149508" y="6179070"/>
                    <a:pt x="7279802" y="6271399"/>
                    <a:pt x="7431661" y="6271399"/>
                  </a:cubicBezTo>
                  <a:cubicBezTo>
                    <a:pt x="7564538" y="6271399"/>
                    <a:pt x="7680904" y="6200710"/>
                    <a:pt x="7745204" y="6094885"/>
                  </a:cubicBezTo>
                  <a:lnTo>
                    <a:pt x="7779885" y="6006551"/>
                  </a:lnTo>
                  <a:lnTo>
                    <a:pt x="7792592" y="6047485"/>
                  </a:lnTo>
                  <a:cubicBezTo>
                    <a:pt x="7848248" y="6179070"/>
                    <a:pt x="7978542" y="6271399"/>
                    <a:pt x="8130401" y="6271399"/>
                  </a:cubicBezTo>
                  <a:cubicBezTo>
                    <a:pt x="8263278" y="6271399"/>
                    <a:pt x="8379644" y="6200710"/>
                    <a:pt x="8443944" y="6094885"/>
                  </a:cubicBezTo>
                  <a:lnTo>
                    <a:pt x="8478624" y="6006555"/>
                  </a:lnTo>
                  <a:lnTo>
                    <a:pt x="8491329" y="6047485"/>
                  </a:lnTo>
                  <a:cubicBezTo>
                    <a:pt x="8546985" y="6179070"/>
                    <a:pt x="8677279" y="6271399"/>
                    <a:pt x="8829138" y="6271399"/>
                  </a:cubicBezTo>
                  <a:cubicBezTo>
                    <a:pt x="9031617" y="6271399"/>
                    <a:pt x="9195758" y="6107258"/>
                    <a:pt x="9195758" y="5904780"/>
                  </a:cubicBezTo>
                  <a:cubicBezTo>
                    <a:pt x="9195758" y="5749758"/>
                    <a:pt x="9099542" y="5617208"/>
                    <a:pt x="8963569" y="5563591"/>
                  </a:cubicBezTo>
                  <a:lnTo>
                    <a:pt x="8961922" y="5563102"/>
                  </a:lnTo>
                  <a:lnTo>
                    <a:pt x="8971843" y="5560022"/>
                  </a:lnTo>
                  <a:cubicBezTo>
                    <a:pt x="9103429" y="5504367"/>
                    <a:pt x="9195758" y="5374073"/>
                    <a:pt x="9195758" y="5222214"/>
                  </a:cubicBezTo>
                  <a:cubicBezTo>
                    <a:pt x="9195758" y="5070356"/>
                    <a:pt x="9103429" y="4940062"/>
                    <a:pt x="8971843" y="4884406"/>
                  </a:cubicBezTo>
                  <a:lnTo>
                    <a:pt x="8961924" y="4881327"/>
                  </a:lnTo>
                  <a:lnTo>
                    <a:pt x="8963569" y="4880838"/>
                  </a:lnTo>
                  <a:cubicBezTo>
                    <a:pt x="9099542" y="4827221"/>
                    <a:pt x="9195758" y="4694671"/>
                    <a:pt x="9195758" y="4539649"/>
                  </a:cubicBezTo>
                  <a:cubicBezTo>
                    <a:pt x="9195758" y="4387791"/>
                    <a:pt x="9103429" y="4257497"/>
                    <a:pt x="8971843" y="4201841"/>
                  </a:cubicBezTo>
                  <a:lnTo>
                    <a:pt x="8961924" y="4198762"/>
                  </a:lnTo>
                  <a:lnTo>
                    <a:pt x="8963569" y="4198273"/>
                  </a:lnTo>
                  <a:cubicBezTo>
                    <a:pt x="9099542" y="4144656"/>
                    <a:pt x="9195758" y="4012106"/>
                    <a:pt x="9195758" y="3857084"/>
                  </a:cubicBezTo>
                  <a:cubicBezTo>
                    <a:pt x="9195758" y="3705226"/>
                    <a:pt x="9103429" y="3574932"/>
                    <a:pt x="8971843" y="3519276"/>
                  </a:cubicBezTo>
                  <a:lnTo>
                    <a:pt x="8961924" y="3516197"/>
                  </a:lnTo>
                  <a:lnTo>
                    <a:pt x="8963569" y="3515708"/>
                  </a:lnTo>
                  <a:cubicBezTo>
                    <a:pt x="9099542" y="3462091"/>
                    <a:pt x="9195758" y="3329541"/>
                    <a:pt x="9195758" y="3174519"/>
                  </a:cubicBezTo>
                  <a:cubicBezTo>
                    <a:pt x="9195758" y="3022661"/>
                    <a:pt x="9103429" y="2892367"/>
                    <a:pt x="8971843" y="2836711"/>
                  </a:cubicBezTo>
                  <a:lnTo>
                    <a:pt x="8961924" y="2833632"/>
                  </a:lnTo>
                  <a:lnTo>
                    <a:pt x="8963569" y="2833144"/>
                  </a:lnTo>
                  <a:cubicBezTo>
                    <a:pt x="9099542" y="2779527"/>
                    <a:pt x="9195758" y="2646977"/>
                    <a:pt x="9195758" y="2491955"/>
                  </a:cubicBezTo>
                  <a:cubicBezTo>
                    <a:pt x="9195758" y="2340096"/>
                    <a:pt x="9103429" y="2209802"/>
                    <a:pt x="8971843" y="2154147"/>
                  </a:cubicBezTo>
                  <a:lnTo>
                    <a:pt x="8961925" y="2151067"/>
                  </a:lnTo>
                  <a:lnTo>
                    <a:pt x="8963569" y="2150580"/>
                  </a:lnTo>
                  <a:cubicBezTo>
                    <a:pt x="9099542" y="2096962"/>
                    <a:pt x="9195758" y="1964412"/>
                    <a:pt x="9195758" y="1809392"/>
                  </a:cubicBezTo>
                  <a:cubicBezTo>
                    <a:pt x="9195758" y="1657533"/>
                    <a:pt x="9103429" y="1527239"/>
                    <a:pt x="8971843" y="1471583"/>
                  </a:cubicBezTo>
                  <a:lnTo>
                    <a:pt x="8961924" y="1468504"/>
                  </a:lnTo>
                  <a:lnTo>
                    <a:pt x="8963569" y="1468016"/>
                  </a:lnTo>
                  <a:cubicBezTo>
                    <a:pt x="9099542" y="1414399"/>
                    <a:pt x="9195758" y="1281849"/>
                    <a:pt x="9195758" y="1126826"/>
                  </a:cubicBezTo>
                  <a:cubicBezTo>
                    <a:pt x="9195758" y="974968"/>
                    <a:pt x="9103429" y="844675"/>
                    <a:pt x="8971843" y="789018"/>
                  </a:cubicBezTo>
                  <a:lnTo>
                    <a:pt x="8961924" y="785939"/>
                  </a:lnTo>
                  <a:lnTo>
                    <a:pt x="8963569" y="785450"/>
                  </a:lnTo>
                  <a:cubicBezTo>
                    <a:pt x="9099542" y="731833"/>
                    <a:pt x="9195758" y="599284"/>
                    <a:pt x="9195758" y="444261"/>
                  </a:cubicBezTo>
                  <a:cubicBezTo>
                    <a:pt x="9195758" y="241783"/>
                    <a:pt x="9031617" y="77642"/>
                    <a:pt x="8829138" y="77642"/>
                  </a:cubicBezTo>
                  <a:cubicBezTo>
                    <a:pt x="8677279" y="77642"/>
                    <a:pt x="8546985" y="169972"/>
                    <a:pt x="8491329" y="301557"/>
                  </a:cubicBezTo>
                  <a:lnTo>
                    <a:pt x="8478624" y="342486"/>
                  </a:lnTo>
                  <a:lnTo>
                    <a:pt x="8443945" y="254156"/>
                  </a:lnTo>
                  <a:cubicBezTo>
                    <a:pt x="8379644" y="148332"/>
                    <a:pt x="8263278" y="77642"/>
                    <a:pt x="8130401" y="77642"/>
                  </a:cubicBezTo>
                  <a:close/>
                  <a:moveTo>
                    <a:pt x="1841747" y="0"/>
                  </a:moveTo>
                  <a:cubicBezTo>
                    <a:pt x="1975928" y="0"/>
                    <a:pt x="2096215" y="59487"/>
                    <a:pt x="2177674" y="153525"/>
                  </a:cubicBezTo>
                  <a:lnTo>
                    <a:pt x="2191448" y="172418"/>
                  </a:lnTo>
                  <a:lnTo>
                    <a:pt x="2226347" y="130121"/>
                  </a:lnTo>
                  <a:cubicBezTo>
                    <a:pt x="2306742" y="49726"/>
                    <a:pt x="2417808" y="0"/>
                    <a:pt x="2540487" y="0"/>
                  </a:cubicBezTo>
                  <a:cubicBezTo>
                    <a:pt x="2674668" y="0"/>
                    <a:pt x="2794954" y="59486"/>
                    <a:pt x="2876414" y="153525"/>
                  </a:cubicBezTo>
                  <a:lnTo>
                    <a:pt x="2890189" y="172418"/>
                  </a:lnTo>
                  <a:lnTo>
                    <a:pt x="2925087" y="130121"/>
                  </a:lnTo>
                  <a:cubicBezTo>
                    <a:pt x="3005482" y="49726"/>
                    <a:pt x="3116548" y="0"/>
                    <a:pt x="3239227" y="0"/>
                  </a:cubicBezTo>
                  <a:cubicBezTo>
                    <a:pt x="3373408" y="0"/>
                    <a:pt x="3493695" y="59486"/>
                    <a:pt x="3575154" y="153525"/>
                  </a:cubicBezTo>
                  <a:lnTo>
                    <a:pt x="3588929" y="172418"/>
                  </a:lnTo>
                  <a:lnTo>
                    <a:pt x="3623826" y="130121"/>
                  </a:lnTo>
                  <a:cubicBezTo>
                    <a:pt x="3704222" y="49726"/>
                    <a:pt x="3815287" y="0"/>
                    <a:pt x="3937961" y="0"/>
                  </a:cubicBezTo>
                  <a:cubicBezTo>
                    <a:pt x="4072142" y="0"/>
                    <a:pt x="4192429" y="59486"/>
                    <a:pt x="4273888" y="153525"/>
                  </a:cubicBezTo>
                  <a:lnTo>
                    <a:pt x="4287663" y="172418"/>
                  </a:lnTo>
                  <a:lnTo>
                    <a:pt x="4322561" y="130121"/>
                  </a:lnTo>
                  <a:cubicBezTo>
                    <a:pt x="4402957" y="49726"/>
                    <a:pt x="4514022" y="0"/>
                    <a:pt x="4636701" y="0"/>
                  </a:cubicBezTo>
                  <a:cubicBezTo>
                    <a:pt x="4770882" y="0"/>
                    <a:pt x="4891169" y="59486"/>
                    <a:pt x="4972628" y="153525"/>
                  </a:cubicBezTo>
                  <a:lnTo>
                    <a:pt x="4986403" y="172418"/>
                  </a:lnTo>
                  <a:lnTo>
                    <a:pt x="5021301" y="130121"/>
                  </a:lnTo>
                  <a:cubicBezTo>
                    <a:pt x="5101697" y="49726"/>
                    <a:pt x="5212762" y="0"/>
                    <a:pt x="5335441" y="0"/>
                  </a:cubicBezTo>
                  <a:cubicBezTo>
                    <a:pt x="5469622" y="0"/>
                    <a:pt x="5589909" y="59486"/>
                    <a:pt x="5671368" y="153525"/>
                  </a:cubicBezTo>
                  <a:lnTo>
                    <a:pt x="5685143" y="172418"/>
                  </a:lnTo>
                  <a:lnTo>
                    <a:pt x="5720041" y="130121"/>
                  </a:lnTo>
                  <a:cubicBezTo>
                    <a:pt x="5800437" y="49725"/>
                    <a:pt x="5911502" y="0"/>
                    <a:pt x="6034181" y="0"/>
                  </a:cubicBezTo>
                  <a:cubicBezTo>
                    <a:pt x="6168362" y="0"/>
                    <a:pt x="6288649" y="59486"/>
                    <a:pt x="6370108" y="153525"/>
                  </a:cubicBezTo>
                  <a:lnTo>
                    <a:pt x="6383883" y="172418"/>
                  </a:lnTo>
                  <a:lnTo>
                    <a:pt x="6418781" y="130121"/>
                  </a:lnTo>
                  <a:cubicBezTo>
                    <a:pt x="6499177" y="49725"/>
                    <a:pt x="6610242" y="0"/>
                    <a:pt x="6732921" y="0"/>
                  </a:cubicBezTo>
                  <a:cubicBezTo>
                    <a:pt x="6867102" y="0"/>
                    <a:pt x="6987389" y="59486"/>
                    <a:pt x="7068848" y="153525"/>
                  </a:cubicBezTo>
                  <a:lnTo>
                    <a:pt x="7082623" y="172417"/>
                  </a:lnTo>
                  <a:lnTo>
                    <a:pt x="7117521" y="130121"/>
                  </a:lnTo>
                  <a:cubicBezTo>
                    <a:pt x="7197916" y="49725"/>
                    <a:pt x="7308982" y="0"/>
                    <a:pt x="7431661" y="0"/>
                  </a:cubicBezTo>
                  <a:cubicBezTo>
                    <a:pt x="7565842" y="0"/>
                    <a:pt x="7686129" y="59486"/>
                    <a:pt x="7767588" y="153525"/>
                  </a:cubicBezTo>
                  <a:lnTo>
                    <a:pt x="7781363" y="172417"/>
                  </a:lnTo>
                  <a:lnTo>
                    <a:pt x="7816261" y="130120"/>
                  </a:lnTo>
                  <a:cubicBezTo>
                    <a:pt x="7896656" y="49725"/>
                    <a:pt x="8007722" y="0"/>
                    <a:pt x="8130401" y="0"/>
                  </a:cubicBezTo>
                  <a:cubicBezTo>
                    <a:pt x="8264582" y="0"/>
                    <a:pt x="8384869" y="59486"/>
                    <a:pt x="8466328" y="153525"/>
                  </a:cubicBezTo>
                  <a:lnTo>
                    <a:pt x="8480101" y="172415"/>
                  </a:lnTo>
                  <a:lnTo>
                    <a:pt x="8514998" y="130120"/>
                  </a:lnTo>
                  <a:cubicBezTo>
                    <a:pt x="8595393" y="49725"/>
                    <a:pt x="8706459" y="0"/>
                    <a:pt x="8829138" y="0"/>
                  </a:cubicBezTo>
                  <a:cubicBezTo>
                    <a:pt x="9074497" y="0"/>
                    <a:pt x="9273399" y="198901"/>
                    <a:pt x="9273399" y="444260"/>
                  </a:cubicBezTo>
                  <a:cubicBezTo>
                    <a:pt x="9273399" y="536270"/>
                    <a:pt x="9245429" y="621747"/>
                    <a:pt x="9197527" y="692651"/>
                  </a:cubicBezTo>
                  <a:lnTo>
                    <a:pt x="9111947" y="786835"/>
                  </a:lnTo>
                  <a:lnTo>
                    <a:pt x="9143278" y="812685"/>
                  </a:lnTo>
                  <a:cubicBezTo>
                    <a:pt x="9223674" y="893081"/>
                    <a:pt x="9273399" y="1004147"/>
                    <a:pt x="9273399" y="1126826"/>
                  </a:cubicBezTo>
                  <a:cubicBezTo>
                    <a:pt x="9273399" y="1218835"/>
                    <a:pt x="9245429" y="1304312"/>
                    <a:pt x="9197527" y="1375216"/>
                  </a:cubicBezTo>
                  <a:lnTo>
                    <a:pt x="9111947" y="1469400"/>
                  </a:lnTo>
                  <a:lnTo>
                    <a:pt x="9143278" y="1495250"/>
                  </a:lnTo>
                  <a:cubicBezTo>
                    <a:pt x="9223674" y="1575646"/>
                    <a:pt x="9273399" y="1686711"/>
                    <a:pt x="9273399" y="1809390"/>
                  </a:cubicBezTo>
                  <a:cubicBezTo>
                    <a:pt x="9273399" y="1901400"/>
                    <a:pt x="9245429" y="1986876"/>
                    <a:pt x="9197527" y="2057780"/>
                  </a:cubicBezTo>
                  <a:lnTo>
                    <a:pt x="9111948" y="2151963"/>
                  </a:lnTo>
                  <a:lnTo>
                    <a:pt x="9143278" y="2177814"/>
                  </a:lnTo>
                  <a:cubicBezTo>
                    <a:pt x="9223674" y="2258209"/>
                    <a:pt x="9273399" y="2369274"/>
                    <a:pt x="9273399" y="2491954"/>
                  </a:cubicBezTo>
                  <a:cubicBezTo>
                    <a:pt x="9273399" y="2583964"/>
                    <a:pt x="9245429" y="2669440"/>
                    <a:pt x="9197527" y="2740345"/>
                  </a:cubicBezTo>
                  <a:lnTo>
                    <a:pt x="9111947" y="2834528"/>
                  </a:lnTo>
                  <a:lnTo>
                    <a:pt x="9143278" y="2860379"/>
                  </a:lnTo>
                  <a:cubicBezTo>
                    <a:pt x="9223674" y="2940774"/>
                    <a:pt x="9273399" y="3051839"/>
                    <a:pt x="9273399" y="3174518"/>
                  </a:cubicBezTo>
                  <a:cubicBezTo>
                    <a:pt x="9273399" y="3266528"/>
                    <a:pt x="9245429" y="3352004"/>
                    <a:pt x="9197527" y="3422909"/>
                  </a:cubicBezTo>
                  <a:lnTo>
                    <a:pt x="9111947" y="3517092"/>
                  </a:lnTo>
                  <a:lnTo>
                    <a:pt x="9143278" y="3542943"/>
                  </a:lnTo>
                  <a:cubicBezTo>
                    <a:pt x="9223674" y="3623338"/>
                    <a:pt x="9273399" y="3734404"/>
                    <a:pt x="9273399" y="3857083"/>
                  </a:cubicBezTo>
                  <a:cubicBezTo>
                    <a:pt x="9273399" y="3949093"/>
                    <a:pt x="9245429" y="4034569"/>
                    <a:pt x="9197527" y="4105474"/>
                  </a:cubicBezTo>
                  <a:lnTo>
                    <a:pt x="9111947" y="4199658"/>
                  </a:lnTo>
                  <a:lnTo>
                    <a:pt x="9143278" y="4225508"/>
                  </a:lnTo>
                  <a:cubicBezTo>
                    <a:pt x="9223674" y="4305903"/>
                    <a:pt x="9273399" y="4416969"/>
                    <a:pt x="9273399" y="4539648"/>
                  </a:cubicBezTo>
                  <a:cubicBezTo>
                    <a:pt x="9273399" y="4631658"/>
                    <a:pt x="9245429" y="4717134"/>
                    <a:pt x="9197527" y="4788039"/>
                  </a:cubicBezTo>
                  <a:lnTo>
                    <a:pt x="9111947" y="4882223"/>
                  </a:lnTo>
                  <a:lnTo>
                    <a:pt x="9143278" y="4908073"/>
                  </a:lnTo>
                  <a:cubicBezTo>
                    <a:pt x="9223674" y="4988469"/>
                    <a:pt x="9273399" y="5099534"/>
                    <a:pt x="9273399" y="5222213"/>
                  </a:cubicBezTo>
                  <a:cubicBezTo>
                    <a:pt x="9273399" y="5344893"/>
                    <a:pt x="9223674" y="5455958"/>
                    <a:pt x="9143278" y="5536353"/>
                  </a:cubicBezTo>
                  <a:lnTo>
                    <a:pt x="9111947" y="5562204"/>
                  </a:lnTo>
                  <a:lnTo>
                    <a:pt x="9197527" y="5656388"/>
                  </a:lnTo>
                  <a:cubicBezTo>
                    <a:pt x="9245429" y="5727293"/>
                    <a:pt x="9273399" y="5812770"/>
                    <a:pt x="9273399" y="5904779"/>
                  </a:cubicBezTo>
                  <a:cubicBezTo>
                    <a:pt x="9273399" y="6150138"/>
                    <a:pt x="9074497" y="6349040"/>
                    <a:pt x="8829138" y="6349040"/>
                  </a:cubicBezTo>
                  <a:cubicBezTo>
                    <a:pt x="8706458" y="6349040"/>
                    <a:pt x="8595393" y="6299315"/>
                    <a:pt x="8514998" y="6218919"/>
                  </a:cubicBezTo>
                  <a:lnTo>
                    <a:pt x="8480101" y="6176625"/>
                  </a:lnTo>
                  <a:lnTo>
                    <a:pt x="8466328" y="6195515"/>
                  </a:lnTo>
                  <a:cubicBezTo>
                    <a:pt x="8384868" y="6289554"/>
                    <a:pt x="8264582" y="6349040"/>
                    <a:pt x="8130401" y="6349040"/>
                  </a:cubicBezTo>
                  <a:cubicBezTo>
                    <a:pt x="8007722" y="6349040"/>
                    <a:pt x="7896657" y="6299315"/>
                    <a:pt x="7816261" y="6218919"/>
                  </a:cubicBezTo>
                  <a:lnTo>
                    <a:pt x="7781363" y="6176622"/>
                  </a:lnTo>
                  <a:lnTo>
                    <a:pt x="7767588" y="6195515"/>
                  </a:lnTo>
                  <a:cubicBezTo>
                    <a:pt x="7686129" y="6289554"/>
                    <a:pt x="7565842" y="6349040"/>
                    <a:pt x="7431661" y="6349040"/>
                  </a:cubicBezTo>
                  <a:cubicBezTo>
                    <a:pt x="7308982" y="6349040"/>
                    <a:pt x="7197916" y="6299315"/>
                    <a:pt x="7117521" y="6218919"/>
                  </a:cubicBezTo>
                  <a:lnTo>
                    <a:pt x="7082623" y="6176623"/>
                  </a:lnTo>
                  <a:lnTo>
                    <a:pt x="7068848" y="6195515"/>
                  </a:lnTo>
                  <a:cubicBezTo>
                    <a:pt x="6987389" y="6289554"/>
                    <a:pt x="6867102" y="6349040"/>
                    <a:pt x="6732921" y="6349040"/>
                  </a:cubicBezTo>
                  <a:cubicBezTo>
                    <a:pt x="6610242" y="6349040"/>
                    <a:pt x="6499177" y="6299315"/>
                    <a:pt x="6418781" y="6218919"/>
                  </a:cubicBezTo>
                  <a:lnTo>
                    <a:pt x="6383883" y="6176622"/>
                  </a:lnTo>
                  <a:lnTo>
                    <a:pt x="6370108" y="6195515"/>
                  </a:lnTo>
                  <a:cubicBezTo>
                    <a:pt x="6288649" y="6289554"/>
                    <a:pt x="6168362" y="6349040"/>
                    <a:pt x="6034181" y="6349040"/>
                  </a:cubicBezTo>
                  <a:cubicBezTo>
                    <a:pt x="5911502" y="6349040"/>
                    <a:pt x="5800437" y="6299315"/>
                    <a:pt x="5720041" y="6218919"/>
                  </a:cubicBezTo>
                  <a:lnTo>
                    <a:pt x="5685143" y="6176623"/>
                  </a:lnTo>
                  <a:lnTo>
                    <a:pt x="5671368" y="6195515"/>
                  </a:lnTo>
                  <a:cubicBezTo>
                    <a:pt x="5589909" y="6289554"/>
                    <a:pt x="5469622" y="6349040"/>
                    <a:pt x="5335441" y="6349040"/>
                  </a:cubicBezTo>
                  <a:cubicBezTo>
                    <a:pt x="5212762" y="6349040"/>
                    <a:pt x="5101697" y="6299315"/>
                    <a:pt x="5021301" y="6218919"/>
                  </a:cubicBezTo>
                  <a:lnTo>
                    <a:pt x="4986403" y="6176623"/>
                  </a:lnTo>
                  <a:lnTo>
                    <a:pt x="4972628" y="6195515"/>
                  </a:lnTo>
                  <a:cubicBezTo>
                    <a:pt x="4891169" y="6289554"/>
                    <a:pt x="4770882" y="6349040"/>
                    <a:pt x="4636701" y="6349040"/>
                  </a:cubicBezTo>
                  <a:cubicBezTo>
                    <a:pt x="4514022" y="6349040"/>
                    <a:pt x="4402957" y="6299315"/>
                    <a:pt x="4322561" y="6218919"/>
                  </a:cubicBezTo>
                  <a:lnTo>
                    <a:pt x="4287663" y="6176623"/>
                  </a:lnTo>
                  <a:lnTo>
                    <a:pt x="4273888" y="6195515"/>
                  </a:lnTo>
                  <a:cubicBezTo>
                    <a:pt x="4192429" y="6289554"/>
                    <a:pt x="4072142" y="6349040"/>
                    <a:pt x="3937961" y="6349040"/>
                  </a:cubicBezTo>
                  <a:cubicBezTo>
                    <a:pt x="3815285" y="6349040"/>
                    <a:pt x="3704219" y="6299315"/>
                    <a:pt x="3623823" y="6218919"/>
                  </a:cubicBezTo>
                  <a:lnTo>
                    <a:pt x="3588926" y="6176623"/>
                  </a:lnTo>
                  <a:lnTo>
                    <a:pt x="3575151" y="6195515"/>
                  </a:lnTo>
                  <a:cubicBezTo>
                    <a:pt x="3493691" y="6289554"/>
                    <a:pt x="3373404" y="6349040"/>
                    <a:pt x="3239224" y="6349040"/>
                  </a:cubicBezTo>
                  <a:cubicBezTo>
                    <a:pt x="3116545" y="6349040"/>
                    <a:pt x="3005479" y="6299315"/>
                    <a:pt x="2925084" y="6218919"/>
                  </a:cubicBezTo>
                  <a:lnTo>
                    <a:pt x="2890186" y="6176623"/>
                  </a:lnTo>
                  <a:lnTo>
                    <a:pt x="2876411" y="6195515"/>
                  </a:lnTo>
                  <a:cubicBezTo>
                    <a:pt x="2794952" y="6289554"/>
                    <a:pt x="2674665" y="6349040"/>
                    <a:pt x="2540484" y="6349040"/>
                  </a:cubicBezTo>
                  <a:cubicBezTo>
                    <a:pt x="2417805" y="6349040"/>
                    <a:pt x="2306738" y="6299315"/>
                    <a:pt x="2226343" y="6218919"/>
                  </a:cubicBezTo>
                  <a:lnTo>
                    <a:pt x="2191447" y="6176623"/>
                  </a:lnTo>
                  <a:lnTo>
                    <a:pt x="2177672" y="6195515"/>
                  </a:lnTo>
                  <a:cubicBezTo>
                    <a:pt x="2096211" y="6289554"/>
                    <a:pt x="1975926" y="6349040"/>
                    <a:pt x="1841744" y="6349040"/>
                  </a:cubicBezTo>
                  <a:cubicBezTo>
                    <a:pt x="1719064" y="6349040"/>
                    <a:pt x="1607999" y="6299315"/>
                    <a:pt x="1527604" y="6218919"/>
                  </a:cubicBezTo>
                  <a:lnTo>
                    <a:pt x="1492707" y="6176623"/>
                  </a:lnTo>
                  <a:lnTo>
                    <a:pt x="1478931" y="6195515"/>
                  </a:lnTo>
                  <a:cubicBezTo>
                    <a:pt x="1397472" y="6289554"/>
                    <a:pt x="1277185" y="6349040"/>
                    <a:pt x="1143005" y="6349040"/>
                  </a:cubicBezTo>
                  <a:cubicBezTo>
                    <a:pt x="1020325" y="6349040"/>
                    <a:pt x="909260" y="6299315"/>
                    <a:pt x="828864" y="6218919"/>
                  </a:cubicBezTo>
                  <a:lnTo>
                    <a:pt x="793966" y="6176623"/>
                  </a:lnTo>
                  <a:lnTo>
                    <a:pt x="780191" y="6195515"/>
                  </a:lnTo>
                  <a:cubicBezTo>
                    <a:pt x="698731" y="6289554"/>
                    <a:pt x="578445" y="6349040"/>
                    <a:pt x="444264" y="6349040"/>
                  </a:cubicBezTo>
                  <a:cubicBezTo>
                    <a:pt x="198905" y="6349040"/>
                    <a:pt x="3" y="6150138"/>
                    <a:pt x="3" y="5904779"/>
                  </a:cubicBezTo>
                  <a:cubicBezTo>
                    <a:pt x="3" y="5770599"/>
                    <a:pt x="59489" y="5650312"/>
                    <a:pt x="153528" y="5568852"/>
                  </a:cubicBezTo>
                  <a:lnTo>
                    <a:pt x="162013" y="5562666"/>
                  </a:lnTo>
                  <a:lnTo>
                    <a:pt x="130121" y="5536353"/>
                  </a:lnTo>
                  <a:cubicBezTo>
                    <a:pt x="49726" y="5455958"/>
                    <a:pt x="0" y="5344893"/>
                    <a:pt x="0" y="5222213"/>
                  </a:cubicBezTo>
                  <a:cubicBezTo>
                    <a:pt x="0" y="5099534"/>
                    <a:pt x="49726" y="4988468"/>
                    <a:pt x="130121" y="4908073"/>
                  </a:cubicBezTo>
                  <a:lnTo>
                    <a:pt x="162011" y="4881762"/>
                  </a:lnTo>
                  <a:lnTo>
                    <a:pt x="153526" y="4875575"/>
                  </a:lnTo>
                  <a:cubicBezTo>
                    <a:pt x="59487" y="4794116"/>
                    <a:pt x="1" y="4673829"/>
                    <a:pt x="1" y="4539648"/>
                  </a:cubicBezTo>
                  <a:cubicBezTo>
                    <a:pt x="1" y="4416969"/>
                    <a:pt x="49726" y="4305904"/>
                    <a:pt x="130121" y="4225508"/>
                  </a:cubicBezTo>
                  <a:lnTo>
                    <a:pt x="162011" y="4199197"/>
                  </a:lnTo>
                  <a:lnTo>
                    <a:pt x="153526" y="4193010"/>
                  </a:lnTo>
                  <a:cubicBezTo>
                    <a:pt x="59487" y="4111551"/>
                    <a:pt x="1" y="3991264"/>
                    <a:pt x="1" y="3857083"/>
                  </a:cubicBezTo>
                  <a:cubicBezTo>
                    <a:pt x="1" y="3734404"/>
                    <a:pt x="49726" y="3623338"/>
                    <a:pt x="130122" y="3542943"/>
                  </a:cubicBezTo>
                  <a:lnTo>
                    <a:pt x="162011" y="3516632"/>
                  </a:lnTo>
                  <a:lnTo>
                    <a:pt x="153526" y="3510445"/>
                  </a:lnTo>
                  <a:cubicBezTo>
                    <a:pt x="59487" y="3428986"/>
                    <a:pt x="1" y="3308699"/>
                    <a:pt x="1" y="3174518"/>
                  </a:cubicBezTo>
                  <a:cubicBezTo>
                    <a:pt x="1" y="3051839"/>
                    <a:pt x="49727" y="2940774"/>
                    <a:pt x="130122" y="2860379"/>
                  </a:cubicBezTo>
                  <a:lnTo>
                    <a:pt x="162011" y="2834067"/>
                  </a:lnTo>
                  <a:lnTo>
                    <a:pt x="153526" y="2827881"/>
                  </a:lnTo>
                  <a:cubicBezTo>
                    <a:pt x="59487" y="2746422"/>
                    <a:pt x="1" y="2626135"/>
                    <a:pt x="1" y="2491954"/>
                  </a:cubicBezTo>
                  <a:cubicBezTo>
                    <a:pt x="1" y="2369274"/>
                    <a:pt x="49727" y="2258210"/>
                    <a:pt x="130122" y="2177814"/>
                  </a:cubicBezTo>
                  <a:lnTo>
                    <a:pt x="162011" y="2151505"/>
                  </a:lnTo>
                  <a:lnTo>
                    <a:pt x="153528" y="2145320"/>
                  </a:lnTo>
                  <a:cubicBezTo>
                    <a:pt x="59490" y="2063858"/>
                    <a:pt x="3" y="1943572"/>
                    <a:pt x="3" y="1809391"/>
                  </a:cubicBezTo>
                  <a:cubicBezTo>
                    <a:pt x="3" y="1686711"/>
                    <a:pt x="49729" y="1575646"/>
                    <a:pt x="130124" y="1495250"/>
                  </a:cubicBezTo>
                  <a:lnTo>
                    <a:pt x="162014" y="1468939"/>
                  </a:lnTo>
                  <a:lnTo>
                    <a:pt x="153529" y="1462753"/>
                  </a:lnTo>
                  <a:cubicBezTo>
                    <a:pt x="59490" y="1381293"/>
                    <a:pt x="4" y="1261007"/>
                    <a:pt x="4" y="1126826"/>
                  </a:cubicBezTo>
                  <a:cubicBezTo>
                    <a:pt x="4" y="1004147"/>
                    <a:pt x="49729" y="893081"/>
                    <a:pt x="130124" y="812685"/>
                  </a:cubicBezTo>
                  <a:lnTo>
                    <a:pt x="162014" y="786374"/>
                  </a:lnTo>
                  <a:lnTo>
                    <a:pt x="153530" y="780188"/>
                  </a:lnTo>
                  <a:cubicBezTo>
                    <a:pt x="59491" y="698729"/>
                    <a:pt x="5" y="578442"/>
                    <a:pt x="5" y="444261"/>
                  </a:cubicBezTo>
                  <a:cubicBezTo>
                    <a:pt x="5" y="198902"/>
                    <a:pt x="198907" y="1"/>
                    <a:pt x="444266" y="1"/>
                  </a:cubicBezTo>
                  <a:cubicBezTo>
                    <a:pt x="578447" y="1"/>
                    <a:pt x="698734" y="59487"/>
                    <a:pt x="780194" y="153526"/>
                  </a:cubicBezTo>
                  <a:lnTo>
                    <a:pt x="793970" y="172418"/>
                  </a:lnTo>
                  <a:lnTo>
                    <a:pt x="828867" y="130121"/>
                  </a:lnTo>
                  <a:cubicBezTo>
                    <a:pt x="909262" y="49726"/>
                    <a:pt x="1020327" y="1"/>
                    <a:pt x="1143008" y="1"/>
                  </a:cubicBezTo>
                  <a:cubicBezTo>
                    <a:pt x="1277188" y="1"/>
                    <a:pt x="1397475" y="59487"/>
                    <a:pt x="1478934" y="153526"/>
                  </a:cubicBezTo>
                  <a:lnTo>
                    <a:pt x="1492709" y="172418"/>
                  </a:lnTo>
                  <a:lnTo>
                    <a:pt x="1527607" y="130121"/>
                  </a:lnTo>
                  <a:cubicBezTo>
                    <a:pt x="1608002" y="49726"/>
                    <a:pt x="1719067" y="0"/>
                    <a:pt x="1841747" y="0"/>
                  </a:cubicBezTo>
                  <a:close/>
                </a:path>
              </a:pathLst>
            </a:custGeom>
            <a:noFill/>
            <a:ln w="127000" cmpd="sng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dirty="0"/>
            </a:p>
          </p:txBody>
        </p:sp>
      </p:grp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8BF37E6-414F-F873-C9E5-43E245584161}"/>
              </a:ext>
            </a:extLst>
          </p:cNvPr>
          <p:cNvSpPr txBox="1"/>
          <p:nvPr/>
        </p:nvSpPr>
        <p:spPr>
          <a:xfrm>
            <a:off x="1172580" y="1032340"/>
            <a:ext cx="7810268" cy="146697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イスやテーブルの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630752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003493F-27DE-18DF-D064-9C2BD37ADC45}"/>
              </a:ext>
            </a:extLst>
          </p:cNvPr>
          <p:cNvGrpSpPr/>
          <p:nvPr/>
        </p:nvGrpSpPr>
        <p:grpSpPr>
          <a:xfrm>
            <a:off x="431197" y="530088"/>
            <a:ext cx="9083864" cy="5797826"/>
            <a:chOff x="963410" y="1110839"/>
            <a:chExt cx="8019438" cy="4636323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03C9F544-D024-590E-D67A-933A7DFFB223}"/>
                </a:ext>
              </a:extLst>
            </p:cNvPr>
            <p:cNvSpPr txBox="1"/>
            <p:nvPr/>
          </p:nvSpPr>
          <p:spPr>
            <a:xfrm>
              <a:off x="963410" y="2897257"/>
              <a:ext cx="8019438" cy="2849905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移動禁止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E19F57D4-D108-4121-F6D3-62AC1953A124}"/>
                </a:ext>
              </a:extLst>
            </p:cNvPr>
            <p:cNvSpPr txBox="1"/>
            <p:nvPr/>
          </p:nvSpPr>
          <p:spPr>
            <a:xfrm>
              <a:off x="963410" y="1110839"/>
              <a:ext cx="8019438" cy="1466972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</a:rPr>
                <a:t>イスやテーブルの</a:t>
              </a:r>
              <a:endParaRPr lang="en-US" altLang="ja-JP" sz="5400" dirty="0">
                <a:ln w="28575">
                  <a:noFill/>
                </a:ln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93408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1C43F3EA-E41B-8680-7487-F7760CF5C00E}"/>
              </a:ext>
            </a:extLst>
          </p:cNvPr>
          <p:cNvGrpSpPr/>
          <p:nvPr/>
        </p:nvGrpSpPr>
        <p:grpSpPr>
          <a:xfrm>
            <a:off x="235948" y="228601"/>
            <a:ext cx="9441452" cy="6443122"/>
            <a:chOff x="235948" y="228601"/>
            <a:chExt cx="9441452" cy="6443122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873A8B20-1BA8-7A3C-639C-0D106ADAEEC4}"/>
                </a:ext>
              </a:extLst>
            </p:cNvPr>
            <p:cNvSpPr/>
            <p:nvPr/>
          </p:nvSpPr>
          <p:spPr>
            <a:xfrm rot="5400000">
              <a:off x="1845983" y="-1108100"/>
              <a:ext cx="6221382" cy="9116524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FF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446FA207-03A5-4F5C-2CBF-373F289ADB71}"/>
                </a:ext>
              </a:extLst>
            </p:cNvPr>
            <p:cNvSpPr/>
            <p:nvPr/>
          </p:nvSpPr>
          <p:spPr>
            <a:xfrm rot="5400000">
              <a:off x="1735113" y="-1270564"/>
              <a:ext cx="6443122" cy="9441452"/>
            </a:xfrm>
            <a:custGeom>
              <a:avLst/>
              <a:gdLst>
                <a:gd name="connsiteX0" fmla="*/ 0 w 5817032"/>
                <a:gd name="connsiteY0" fmla="*/ 852118 h 9014713"/>
                <a:gd name="connsiteX1" fmla="*/ 29718 w 5817032"/>
                <a:gd name="connsiteY1" fmla="*/ 821687 h 9014713"/>
                <a:gd name="connsiteX2" fmla="*/ 150672 w 5817032"/>
                <a:gd name="connsiteY2" fmla="*/ 392520 h 9014713"/>
                <a:gd name="connsiteX3" fmla="*/ 129113 w 5817032"/>
                <a:gd name="connsiteY3" fmla="*/ 191063 h 9014713"/>
                <a:gd name="connsiteX4" fmla="*/ 112574 w 5817032"/>
                <a:gd name="connsiteY4" fmla="*/ 133580 h 9014713"/>
                <a:gd name="connsiteX5" fmla="*/ 167393 w 5817032"/>
                <a:gd name="connsiteY5" fmla="*/ 153669 h 9014713"/>
                <a:gd name="connsiteX6" fmla="*/ 355637 w 5817032"/>
                <a:gd name="connsiteY6" fmla="*/ 179329 h 9014713"/>
                <a:gd name="connsiteX7" fmla="*/ 756659 w 5817032"/>
                <a:gd name="connsiteY7" fmla="*/ 35369 h 9014713"/>
                <a:gd name="connsiteX8" fmla="*/ 785092 w 5817032"/>
                <a:gd name="connsiteY8" fmla="*/ 1 h 9014713"/>
                <a:gd name="connsiteX9" fmla="*/ 813525 w 5817032"/>
                <a:gd name="connsiteY9" fmla="*/ 35369 h 9014713"/>
                <a:gd name="connsiteX10" fmla="*/ 1214546 w 5817032"/>
                <a:gd name="connsiteY10" fmla="*/ 179329 h 9014713"/>
                <a:gd name="connsiteX11" fmla="*/ 1615568 w 5817032"/>
                <a:gd name="connsiteY11" fmla="*/ 35369 h 9014713"/>
                <a:gd name="connsiteX12" fmla="*/ 1644000 w 5817032"/>
                <a:gd name="connsiteY12" fmla="*/ 1 h 9014713"/>
                <a:gd name="connsiteX13" fmla="*/ 1672433 w 5817032"/>
                <a:gd name="connsiteY13" fmla="*/ 35369 h 9014713"/>
                <a:gd name="connsiteX14" fmla="*/ 2073454 w 5817032"/>
                <a:gd name="connsiteY14" fmla="*/ 179329 h 9014713"/>
                <a:gd name="connsiteX15" fmla="*/ 2474475 w 5817032"/>
                <a:gd name="connsiteY15" fmla="*/ 35369 h 9014713"/>
                <a:gd name="connsiteX16" fmla="*/ 2502908 w 5817032"/>
                <a:gd name="connsiteY16" fmla="*/ 0 h 9014713"/>
                <a:gd name="connsiteX17" fmla="*/ 2531342 w 5817032"/>
                <a:gd name="connsiteY17" fmla="*/ 35369 h 9014713"/>
                <a:gd name="connsiteX18" fmla="*/ 2932363 w 5817032"/>
                <a:gd name="connsiteY18" fmla="*/ 179329 h 9014713"/>
                <a:gd name="connsiteX19" fmla="*/ 3333384 w 5817032"/>
                <a:gd name="connsiteY19" fmla="*/ 35369 h 9014713"/>
                <a:gd name="connsiteX20" fmla="*/ 3361817 w 5817032"/>
                <a:gd name="connsiteY20" fmla="*/ 0 h 9014713"/>
                <a:gd name="connsiteX21" fmla="*/ 3390251 w 5817032"/>
                <a:gd name="connsiteY21" fmla="*/ 35369 h 9014713"/>
                <a:gd name="connsiteX22" fmla="*/ 3791272 w 5817032"/>
                <a:gd name="connsiteY22" fmla="*/ 179329 h 9014713"/>
                <a:gd name="connsiteX23" fmla="*/ 4192293 w 5817032"/>
                <a:gd name="connsiteY23" fmla="*/ 35369 h 9014713"/>
                <a:gd name="connsiteX24" fmla="*/ 4220726 w 5817032"/>
                <a:gd name="connsiteY24" fmla="*/ 1 h 9014713"/>
                <a:gd name="connsiteX25" fmla="*/ 4249159 w 5817032"/>
                <a:gd name="connsiteY25" fmla="*/ 35369 h 9014713"/>
                <a:gd name="connsiteX26" fmla="*/ 4650180 w 5817032"/>
                <a:gd name="connsiteY26" fmla="*/ 179329 h 9014713"/>
                <a:gd name="connsiteX27" fmla="*/ 5051201 w 5817032"/>
                <a:gd name="connsiteY27" fmla="*/ 35369 h 9014713"/>
                <a:gd name="connsiteX28" fmla="*/ 5079635 w 5817032"/>
                <a:gd name="connsiteY28" fmla="*/ 0 h 9014713"/>
                <a:gd name="connsiteX29" fmla="*/ 5108068 w 5817032"/>
                <a:gd name="connsiteY29" fmla="*/ 35369 h 9014713"/>
                <a:gd name="connsiteX30" fmla="*/ 5509089 w 5817032"/>
                <a:gd name="connsiteY30" fmla="*/ 179329 h 9014713"/>
                <a:gd name="connsiteX31" fmla="*/ 5697334 w 5817032"/>
                <a:gd name="connsiteY31" fmla="*/ 153669 h 9014713"/>
                <a:gd name="connsiteX32" fmla="*/ 5698836 w 5817032"/>
                <a:gd name="connsiteY32" fmla="*/ 153119 h 9014713"/>
                <a:gd name="connsiteX33" fmla="*/ 5687919 w 5817032"/>
                <a:gd name="connsiteY33" fmla="*/ 191063 h 9014713"/>
                <a:gd name="connsiteX34" fmla="*/ 5666360 w 5817032"/>
                <a:gd name="connsiteY34" fmla="*/ 392520 h 9014713"/>
                <a:gd name="connsiteX35" fmla="*/ 5787314 w 5817032"/>
                <a:gd name="connsiteY35" fmla="*/ 821687 h 9014713"/>
                <a:gd name="connsiteX36" fmla="*/ 5817032 w 5817032"/>
                <a:gd name="connsiteY36" fmla="*/ 852118 h 9014713"/>
                <a:gd name="connsiteX37" fmla="*/ 5787314 w 5817032"/>
                <a:gd name="connsiteY37" fmla="*/ 882549 h 9014713"/>
                <a:gd name="connsiteX38" fmla="*/ 5666360 w 5817032"/>
                <a:gd name="connsiteY38" fmla="*/ 1311716 h 9014713"/>
                <a:gd name="connsiteX39" fmla="*/ 5787314 w 5817032"/>
                <a:gd name="connsiteY39" fmla="*/ 1740883 h 9014713"/>
                <a:gd name="connsiteX40" fmla="*/ 5817030 w 5817032"/>
                <a:gd name="connsiteY40" fmla="*/ 1771312 h 9014713"/>
                <a:gd name="connsiteX41" fmla="*/ 5787314 w 5817032"/>
                <a:gd name="connsiteY41" fmla="*/ 1801741 h 9014713"/>
                <a:gd name="connsiteX42" fmla="*/ 5666359 w 5817032"/>
                <a:gd name="connsiteY42" fmla="*/ 2230908 h 9014713"/>
                <a:gd name="connsiteX43" fmla="*/ 5787313 w 5817032"/>
                <a:gd name="connsiteY43" fmla="*/ 2660075 h 9014713"/>
                <a:gd name="connsiteX44" fmla="*/ 5817029 w 5817032"/>
                <a:gd name="connsiteY44" fmla="*/ 2690504 h 9014713"/>
                <a:gd name="connsiteX45" fmla="*/ 5787313 w 5817032"/>
                <a:gd name="connsiteY45" fmla="*/ 2720933 h 9014713"/>
                <a:gd name="connsiteX46" fmla="*/ 5666359 w 5817032"/>
                <a:gd name="connsiteY46" fmla="*/ 3150100 h 9014713"/>
                <a:gd name="connsiteX47" fmla="*/ 5787313 w 5817032"/>
                <a:gd name="connsiteY47" fmla="*/ 3579267 h 9014713"/>
                <a:gd name="connsiteX48" fmla="*/ 5817029 w 5817032"/>
                <a:gd name="connsiteY48" fmla="*/ 3609696 h 9014713"/>
                <a:gd name="connsiteX49" fmla="*/ 5787313 w 5817032"/>
                <a:gd name="connsiteY49" fmla="*/ 3640125 h 9014713"/>
                <a:gd name="connsiteX50" fmla="*/ 5666359 w 5817032"/>
                <a:gd name="connsiteY50" fmla="*/ 4069292 h 9014713"/>
                <a:gd name="connsiteX51" fmla="*/ 5787313 w 5817032"/>
                <a:gd name="connsiteY51" fmla="*/ 4498459 h 9014713"/>
                <a:gd name="connsiteX52" fmla="*/ 5817029 w 5817032"/>
                <a:gd name="connsiteY52" fmla="*/ 4528888 h 9014713"/>
                <a:gd name="connsiteX53" fmla="*/ 5787313 w 5817032"/>
                <a:gd name="connsiteY53" fmla="*/ 4559317 h 9014713"/>
                <a:gd name="connsiteX54" fmla="*/ 5666359 w 5817032"/>
                <a:gd name="connsiteY54" fmla="*/ 4988484 h 9014713"/>
                <a:gd name="connsiteX55" fmla="*/ 5787313 w 5817032"/>
                <a:gd name="connsiteY55" fmla="*/ 5417648 h 9014713"/>
                <a:gd name="connsiteX56" fmla="*/ 5817029 w 5817032"/>
                <a:gd name="connsiteY56" fmla="*/ 5448077 h 9014713"/>
                <a:gd name="connsiteX57" fmla="*/ 5787313 w 5817032"/>
                <a:gd name="connsiteY57" fmla="*/ 5478506 h 9014713"/>
                <a:gd name="connsiteX58" fmla="*/ 5666359 w 5817032"/>
                <a:gd name="connsiteY58" fmla="*/ 5907673 h 9014713"/>
                <a:gd name="connsiteX59" fmla="*/ 5787313 w 5817032"/>
                <a:gd name="connsiteY59" fmla="*/ 6336839 h 9014713"/>
                <a:gd name="connsiteX60" fmla="*/ 5817029 w 5817032"/>
                <a:gd name="connsiteY60" fmla="*/ 6367268 h 9014713"/>
                <a:gd name="connsiteX61" fmla="*/ 5787313 w 5817032"/>
                <a:gd name="connsiteY61" fmla="*/ 6397697 h 9014713"/>
                <a:gd name="connsiteX62" fmla="*/ 5666359 w 5817032"/>
                <a:gd name="connsiteY62" fmla="*/ 6826865 h 9014713"/>
                <a:gd name="connsiteX63" fmla="*/ 5787313 w 5817032"/>
                <a:gd name="connsiteY63" fmla="*/ 7256032 h 9014713"/>
                <a:gd name="connsiteX64" fmla="*/ 5817029 w 5817032"/>
                <a:gd name="connsiteY64" fmla="*/ 7286461 h 9014713"/>
                <a:gd name="connsiteX65" fmla="*/ 5787313 w 5817032"/>
                <a:gd name="connsiteY65" fmla="*/ 7316889 h 9014713"/>
                <a:gd name="connsiteX66" fmla="*/ 5666359 w 5817032"/>
                <a:gd name="connsiteY66" fmla="*/ 7746056 h 9014713"/>
                <a:gd name="connsiteX67" fmla="*/ 5787313 w 5817032"/>
                <a:gd name="connsiteY67" fmla="*/ 8175224 h 9014713"/>
                <a:gd name="connsiteX68" fmla="*/ 5817029 w 5817032"/>
                <a:gd name="connsiteY68" fmla="*/ 8205653 h 9014713"/>
                <a:gd name="connsiteX69" fmla="*/ 5787313 w 5817032"/>
                <a:gd name="connsiteY69" fmla="*/ 8236081 h 9014713"/>
                <a:gd name="connsiteX70" fmla="*/ 5666359 w 5817032"/>
                <a:gd name="connsiteY70" fmla="*/ 8665248 h 9014713"/>
                <a:gd name="connsiteX71" fmla="*/ 5671933 w 5817032"/>
                <a:gd name="connsiteY71" fmla="*/ 8769554 h 9014713"/>
                <a:gd name="connsiteX72" fmla="*/ 5686617 w 5817032"/>
                <a:gd name="connsiteY72" fmla="*/ 8858798 h 9014713"/>
                <a:gd name="connsiteX73" fmla="*/ 5606553 w 5817032"/>
                <a:gd name="connsiteY73" fmla="*/ 8842018 h 9014713"/>
                <a:gd name="connsiteX74" fmla="*/ 5509088 w 5817032"/>
                <a:gd name="connsiteY74" fmla="*/ 8835384 h 9014713"/>
                <a:gd name="connsiteX75" fmla="*/ 5108067 w 5817032"/>
                <a:gd name="connsiteY75" fmla="*/ 8979345 h 9014713"/>
                <a:gd name="connsiteX76" fmla="*/ 5079633 w 5817032"/>
                <a:gd name="connsiteY76" fmla="*/ 9014713 h 9014713"/>
                <a:gd name="connsiteX77" fmla="*/ 5051200 w 5817032"/>
                <a:gd name="connsiteY77" fmla="*/ 8979345 h 9014713"/>
                <a:gd name="connsiteX78" fmla="*/ 4650179 w 5817032"/>
                <a:gd name="connsiteY78" fmla="*/ 8835384 h 9014713"/>
                <a:gd name="connsiteX79" fmla="*/ 4249158 w 5817032"/>
                <a:gd name="connsiteY79" fmla="*/ 8979345 h 9014713"/>
                <a:gd name="connsiteX80" fmla="*/ 4220725 w 5817032"/>
                <a:gd name="connsiteY80" fmla="*/ 9014713 h 9014713"/>
                <a:gd name="connsiteX81" fmla="*/ 4192292 w 5817032"/>
                <a:gd name="connsiteY81" fmla="*/ 8979344 h 9014713"/>
                <a:gd name="connsiteX82" fmla="*/ 3791271 w 5817032"/>
                <a:gd name="connsiteY82" fmla="*/ 8835384 h 9014713"/>
                <a:gd name="connsiteX83" fmla="*/ 3390250 w 5817032"/>
                <a:gd name="connsiteY83" fmla="*/ 8979344 h 9014713"/>
                <a:gd name="connsiteX84" fmla="*/ 3361816 w 5817032"/>
                <a:gd name="connsiteY84" fmla="*/ 9014713 h 9014713"/>
                <a:gd name="connsiteX85" fmla="*/ 3333383 w 5817032"/>
                <a:gd name="connsiteY85" fmla="*/ 8979344 h 9014713"/>
                <a:gd name="connsiteX86" fmla="*/ 2932362 w 5817032"/>
                <a:gd name="connsiteY86" fmla="*/ 8835384 h 9014713"/>
                <a:gd name="connsiteX87" fmla="*/ 2531343 w 5817032"/>
                <a:gd name="connsiteY87" fmla="*/ 8979344 h 9014713"/>
                <a:gd name="connsiteX88" fmla="*/ 2502908 w 5817032"/>
                <a:gd name="connsiteY88" fmla="*/ 9014713 h 9014713"/>
                <a:gd name="connsiteX89" fmla="*/ 2474475 w 5817032"/>
                <a:gd name="connsiteY89" fmla="*/ 8979344 h 9014713"/>
                <a:gd name="connsiteX90" fmla="*/ 2073454 w 5817032"/>
                <a:gd name="connsiteY90" fmla="*/ 8835383 h 9014713"/>
                <a:gd name="connsiteX91" fmla="*/ 1672432 w 5817032"/>
                <a:gd name="connsiteY91" fmla="*/ 8979344 h 9014713"/>
                <a:gd name="connsiteX92" fmla="*/ 1644000 w 5817032"/>
                <a:gd name="connsiteY92" fmla="*/ 9014712 h 9014713"/>
                <a:gd name="connsiteX93" fmla="*/ 1615567 w 5817032"/>
                <a:gd name="connsiteY93" fmla="*/ 8979344 h 9014713"/>
                <a:gd name="connsiteX94" fmla="*/ 1214546 w 5817032"/>
                <a:gd name="connsiteY94" fmla="*/ 8835383 h 9014713"/>
                <a:gd name="connsiteX95" fmla="*/ 813525 w 5817032"/>
                <a:gd name="connsiteY95" fmla="*/ 8979344 h 9014713"/>
                <a:gd name="connsiteX96" fmla="*/ 785092 w 5817032"/>
                <a:gd name="connsiteY96" fmla="*/ 9014713 h 9014713"/>
                <a:gd name="connsiteX97" fmla="*/ 756658 w 5817032"/>
                <a:gd name="connsiteY97" fmla="*/ 8979344 h 9014713"/>
                <a:gd name="connsiteX98" fmla="*/ 355637 w 5817032"/>
                <a:gd name="connsiteY98" fmla="*/ 8835383 h 9014713"/>
                <a:gd name="connsiteX99" fmla="*/ 167392 w 5817032"/>
                <a:gd name="connsiteY99" fmla="*/ 8861043 h 9014713"/>
                <a:gd name="connsiteX100" fmla="*/ 126422 w 5817032"/>
                <a:gd name="connsiteY100" fmla="*/ 8876057 h 9014713"/>
                <a:gd name="connsiteX101" fmla="*/ 129114 w 5817032"/>
                <a:gd name="connsiteY101" fmla="*/ 8866704 h 9014713"/>
                <a:gd name="connsiteX102" fmla="*/ 150672 w 5817032"/>
                <a:gd name="connsiteY102" fmla="*/ 8665247 h 9014713"/>
                <a:gd name="connsiteX103" fmla="*/ 29719 w 5817032"/>
                <a:gd name="connsiteY103" fmla="*/ 8236080 h 9014713"/>
                <a:gd name="connsiteX104" fmla="*/ 3 w 5817032"/>
                <a:gd name="connsiteY104" fmla="*/ 8205651 h 9014713"/>
                <a:gd name="connsiteX105" fmla="*/ 29719 w 5817032"/>
                <a:gd name="connsiteY105" fmla="*/ 8175223 h 9014713"/>
                <a:gd name="connsiteX106" fmla="*/ 150672 w 5817032"/>
                <a:gd name="connsiteY106" fmla="*/ 7746055 h 9014713"/>
                <a:gd name="connsiteX107" fmla="*/ 29719 w 5817032"/>
                <a:gd name="connsiteY107" fmla="*/ 7316887 h 9014713"/>
                <a:gd name="connsiteX108" fmla="*/ 3 w 5817032"/>
                <a:gd name="connsiteY108" fmla="*/ 7286459 h 9014713"/>
                <a:gd name="connsiteX109" fmla="*/ 29718 w 5817032"/>
                <a:gd name="connsiteY109" fmla="*/ 7256030 h 9014713"/>
                <a:gd name="connsiteX110" fmla="*/ 150672 w 5817032"/>
                <a:gd name="connsiteY110" fmla="*/ 6826863 h 9014713"/>
                <a:gd name="connsiteX111" fmla="*/ 29718 w 5817032"/>
                <a:gd name="connsiteY111" fmla="*/ 6397695 h 9014713"/>
                <a:gd name="connsiteX112" fmla="*/ 3 w 5817032"/>
                <a:gd name="connsiteY112" fmla="*/ 6367266 h 9014713"/>
                <a:gd name="connsiteX113" fmla="*/ 29718 w 5817032"/>
                <a:gd name="connsiteY113" fmla="*/ 6336837 h 9014713"/>
                <a:gd name="connsiteX114" fmla="*/ 150672 w 5817032"/>
                <a:gd name="connsiteY114" fmla="*/ 5907671 h 9014713"/>
                <a:gd name="connsiteX115" fmla="*/ 29718 w 5817032"/>
                <a:gd name="connsiteY115" fmla="*/ 5478504 h 9014713"/>
                <a:gd name="connsiteX116" fmla="*/ 2 w 5817032"/>
                <a:gd name="connsiteY116" fmla="*/ 5448075 h 9014713"/>
                <a:gd name="connsiteX117" fmla="*/ 29718 w 5817032"/>
                <a:gd name="connsiteY117" fmla="*/ 5417646 h 9014713"/>
                <a:gd name="connsiteX118" fmla="*/ 150672 w 5817032"/>
                <a:gd name="connsiteY118" fmla="*/ 4988484 h 9014713"/>
                <a:gd name="connsiteX119" fmla="*/ 29718 w 5817032"/>
                <a:gd name="connsiteY119" fmla="*/ 4559317 h 9014713"/>
                <a:gd name="connsiteX120" fmla="*/ 2 w 5817032"/>
                <a:gd name="connsiteY120" fmla="*/ 4528888 h 9014713"/>
                <a:gd name="connsiteX121" fmla="*/ 29718 w 5817032"/>
                <a:gd name="connsiteY121" fmla="*/ 4498459 h 9014713"/>
                <a:gd name="connsiteX122" fmla="*/ 150672 w 5817032"/>
                <a:gd name="connsiteY122" fmla="*/ 4069292 h 9014713"/>
                <a:gd name="connsiteX123" fmla="*/ 29718 w 5817032"/>
                <a:gd name="connsiteY123" fmla="*/ 3640125 h 9014713"/>
                <a:gd name="connsiteX124" fmla="*/ 2 w 5817032"/>
                <a:gd name="connsiteY124" fmla="*/ 3609696 h 9014713"/>
                <a:gd name="connsiteX125" fmla="*/ 29718 w 5817032"/>
                <a:gd name="connsiteY125" fmla="*/ 3579267 h 9014713"/>
                <a:gd name="connsiteX126" fmla="*/ 150672 w 5817032"/>
                <a:gd name="connsiteY126" fmla="*/ 3150100 h 9014713"/>
                <a:gd name="connsiteX127" fmla="*/ 29718 w 5817032"/>
                <a:gd name="connsiteY127" fmla="*/ 2720933 h 9014713"/>
                <a:gd name="connsiteX128" fmla="*/ 2 w 5817032"/>
                <a:gd name="connsiteY128" fmla="*/ 2690504 h 9014713"/>
                <a:gd name="connsiteX129" fmla="*/ 29718 w 5817032"/>
                <a:gd name="connsiteY129" fmla="*/ 2660075 h 9014713"/>
                <a:gd name="connsiteX130" fmla="*/ 150672 w 5817032"/>
                <a:gd name="connsiteY130" fmla="*/ 2230908 h 9014713"/>
                <a:gd name="connsiteX131" fmla="*/ 29718 w 5817032"/>
                <a:gd name="connsiteY131" fmla="*/ 1801741 h 9014713"/>
                <a:gd name="connsiteX132" fmla="*/ 2 w 5817032"/>
                <a:gd name="connsiteY132" fmla="*/ 1771312 h 9014713"/>
                <a:gd name="connsiteX133" fmla="*/ 29718 w 5817032"/>
                <a:gd name="connsiteY133" fmla="*/ 1740883 h 9014713"/>
                <a:gd name="connsiteX134" fmla="*/ 150672 w 5817032"/>
                <a:gd name="connsiteY134" fmla="*/ 1311716 h 9014713"/>
                <a:gd name="connsiteX135" fmla="*/ 29718 w 5817032"/>
                <a:gd name="connsiteY135" fmla="*/ 882549 h 9014713"/>
                <a:gd name="connsiteX136" fmla="*/ 0 w 5817032"/>
                <a:gd name="connsiteY136" fmla="*/ 852118 h 9014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</a:cxnLst>
              <a:rect l="l" t="t" r="r" b="b"/>
              <a:pathLst>
                <a:path w="5817032" h="9014713">
                  <a:moveTo>
                    <a:pt x="0" y="852118"/>
                  </a:moveTo>
                  <a:lnTo>
                    <a:pt x="29718" y="821687"/>
                  </a:lnTo>
                  <a:cubicBezTo>
                    <a:pt x="102693" y="728678"/>
                    <a:pt x="150672" y="571169"/>
                    <a:pt x="150672" y="392520"/>
                  </a:cubicBezTo>
                  <a:cubicBezTo>
                    <a:pt x="150672" y="321060"/>
                    <a:pt x="142995" y="252983"/>
                    <a:pt x="129113" y="191063"/>
                  </a:cubicBezTo>
                  <a:lnTo>
                    <a:pt x="112574" y="133580"/>
                  </a:lnTo>
                  <a:lnTo>
                    <a:pt x="167393" y="153669"/>
                  </a:lnTo>
                  <a:cubicBezTo>
                    <a:pt x="225252" y="170192"/>
                    <a:pt x="288864" y="179329"/>
                    <a:pt x="355637" y="179329"/>
                  </a:cubicBezTo>
                  <a:cubicBezTo>
                    <a:pt x="522571" y="179329"/>
                    <a:pt x="669750" y="122224"/>
                    <a:pt x="756659" y="35369"/>
                  </a:cubicBezTo>
                  <a:lnTo>
                    <a:pt x="785092" y="1"/>
                  </a:lnTo>
                  <a:lnTo>
                    <a:pt x="813525" y="35369"/>
                  </a:lnTo>
                  <a:cubicBezTo>
                    <a:pt x="900434" y="122224"/>
                    <a:pt x="1047613" y="179329"/>
                    <a:pt x="1214546" y="179329"/>
                  </a:cubicBezTo>
                  <a:cubicBezTo>
                    <a:pt x="1381480" y="179329"/>
                    <a:pt x="1528658" y="122224"/>
                    <a:pt x="1615568" y="35369"/>
                  </a:cubicBezTo>
                  <a:lnTo>
                    <a:pt x="1644000" y="1"/>
                  </a:lnTo>
                  <a:lnTo>
                    <a:pt x="1672433" y="35369"/>
                  </a:lnTo>
                  <a:cubicBezTo>
                    <a:pt x="1759343" y="122224"/>
                    <a:pt x="1906521" y="179329"/>
                    <a:pt x="2073454" y="179329"/>
                  </a:cubicBezTo>
                  <a:cubicBezTo>
                    <a:pt x="2240387" y="179329"/>
                    <a:pt x="2387566" y="122224"/>
                    <a:pt x="2474475" y="35369"/>
                  </a:cubicBezTo>
                  <a:lnTo>
                    <a:pt x="2502908" y="0"/>
                  </a:lnTo>
                  <a:lnTo>
                    <a:pt x="2531342" y="35369"/>
                  </a:lnTo>
                  <a:cubicBezTo>
                    <a:pt x="2618252" y="122224"/>
                    <a:pt x="2765430" y="179329"/>
                    <a:pt x="2932363" y="179329"/>
                  </a:cubicBezTo>
                  <a:cubicBezTo>
                    <a:pt x="3099296" y="179329"/>
                    <a:pt x="3246475" y="122224"/>
                    <a:pt x="3333384" y="35369"/>
                  </a:cubicBezTo>
                  <a:lnTo>
                    <a:pt x="3361817" y="0"/>
                  </a:lnTo>
                  <a:lnTo>
                    <a:pt x="3390251" y="35369"/>
                  </a:lnTo>
                  <a:cubicBezTo>
                    <a:pt x="3477160" y="122224"/>
                    <a:pt x="3624339" y="179329"/>
                    <a:pt x="3791272" y="179329"/>
                  </a:cubicBezTo>
                  <a:cubicBezTo>
                    <a:pt x="3958205" y="179329"/>
                    <a:pt x="4105384" y="122224"/>
                    <a:pt x="4192293" y="35369"/>
                  </a:cubicBezTo>
                  <a:lnTo>
                    <a:pt x="4220726" y="1"/>
                  </a:lnTo>
                  <a:lnTo>
                    <a:pt x="4249159" y="35369"/>
                  </a:lnTo>
                  <a:cubicBezTo>
                    <a:pt x="4336068" y="122224"/>
                    <a:pt x="4483247" y="179329"/>
                    <a:pt x="4650180" y="179329"/>
                  </a:cubicBezTo>
                  <a:cubicBezTo>
                    <a:pt x="4817113" y="179329"/>
                    <a:pt x="4964292" y="122224"/>
                    <a:pt x="5051201" y="35369"/>
                  </a:cubicBezTo>
                  <a:lnTo>
                    <a:pt x="5079635" y="0"/>
                  </a:lnTo>
                  <a:lnTo>
                    <a:pt x="5108068" y="35369"/>
                  </a:lnTo>
                  <a:cubicBezTo>
                    <a:pt x="5194977" y="122224"/>
                    <a:pt x="5342156" y="179329"/>
                    <a:pt x="5509089" y="179329"/>
                  </a:cubicBezTo>
                  <a:cubicBezTo>
                    <a:pt x="5575863" y="179329"/>
                    <a:pt x="5639475" y="170192"/>
                    <a:pt x="5697334" y="153669"/>
                  </a:cubicBezTo>
                  <a:lnTo>
                    <a:pt x="5698836" y="153119"/>
                  </a:lnTo>
                  <a:lnTo>
                    <a:pt x="5687919" y="191063"/>
                  </a:lnTo>
                  <a:cubicBezTo>
                    <a:pt x="5674036" y="252983"/>
                    <a:pt x="5666360" y="321060"/>
                    <a:pt x="5666360" y="392520"/>
                  </a:cubicBezTo>
                  <a:cubicBezTo>
                    <a:pt x="5666360" y="571169"/>
                    <a:pt x="5714339" y="728678"/>
                    <a:pt x="5787314" y="821687"/>
                  </a:cubicBezTo>
                  <a:lnTo>
                    <a:pt x="5817032" y="852118"/>
                  </a:lnTo>
                  <a:lnTo>
                    <a:pt x="5787314" y="882549"/>
                  </a:lnTo>
                  <a:cubicBezTo>
                    <a:pt x="5714339" y="975558"/>
                    <a:pt x="5666360" y="1133066"/>
                    <a:pt x="5666360" y="1311716"/>
                  </a:cubicBezTo>
                  <a:cubicBezTo>
                    <a:pt x="5666360" y="1490365"/>
                    <a:pt x="5714339" y="1647874"/>
                    <a:pt x="5787314" y="1740883"/>
                  </a:cubicBezTo>
                  <a:lnTo>
                    <a:pt x="5817030" y="1771312"/>
                  </a:lnTo>
                  <a:lnTo>
                    <a:pt x="5787314" y="1801741"/>
                  </a:lnTo>
                  <a:cubicBezTo>
                    <a:pt x="5714339" y="1894750"/>
                    <a:pt x="5666359" y="2052258"/>
                    <a:pt x="5666359" y="2230908"/>
                  </a:cubicBezTo>
                  <a:cubicBezTo>
                    <a:pt x="5666359" y="2409557"/>
                    <a:pt x="5714338" y="2567066"/>
                    <a:pt x="5787313" y="2660075"/>
                  </a:cubicBezTo>
                  <a:lnTo>
                    <a:pt x="5817029" y="2690504"/>
                  </a:lnTo>
                  <a:lnTo>
                    <a:pt x="5787313" y="2720933"/>
                  </a:lnTo>
                  <a:cubicBezTo>
                    <a:pt x="5714338" y="2813942"/>
                    <a:pt x="5666359" y="2971450"/>
                    <a:pt x="5666359" y="3150100"/>
                  </a:cubicBezTo>
                  <a:cubicBezTo>
                    <a:pt x="5666359" y="3328749"/>
                    <a:pt x="5714338" y="3486258"/>
                    <a:pt x="5787313" y="3579267"/>
                  </a:cubicBezTo>
                  <a:lnTo>
                    <a:pt x="5817029" y="3609696"/>
                  </a:lnTo>
                  <a:lnTo>
                    <a:pt x="5787313" y="3640125"/>
                  </a:lnTo>
                  <a:cubicBezTo>
                    <a:pt x="5714338" y="3733134"/>
                    <a:pt x="5666359" y="3890642"/>
                    <a:pt x="5666359" y="4069292"/>
                  </a:cubicBezTo>
                  <a:cubicBezTo>
                    <a:pt x="5666359" y="4247941"/>
                    <a:pt x="5714338" y="4405450"/>
                    <a:pt x="5787313" y="4498459"/>
                  </a:cubicBezTo>
                  <a:lnTo>
                    <a:pt x="5817029" y="4528888"/>
                  </a:lnTo>
                  <a:lnTo>
                    <a:pt x="5787313" y="4559317"/>
                  </a:lnTo>
                  <a:cubicBezTo>
                    <a:pt x="5714338" y="4652326"/>
                    <a:pt x="5666359" y="4809834"/>
                    <a:pt x="5666359" y="4988484"/>
                  </a:cubicBezTo>
                  <a:cubicBezTo>
                    <a:pt x="5666359" y="5167133"/>
                    <a:pt x="5714338" y="5324640"/>
                    <a:pt x="5787313" y="5417648"/>
                  </a:cubicBezTo>
                  <a:lnTo>
                    <a:pt x="5817029" y="5448077"/>
                  </a:lnTo>
                  <a:lnTo>
                    <a:pt x="5787313" y="5478506"/>
                  </a:lnTo>
                  <a:cubicBezTo>
                    <a:pt x="5714338" y="5571515"/>
                    <a:pt x="5666359" y="5729024"/>
                    <a:pt x="5666359" y="5907673"/>
                  </a:cubicBezTo>
                  <a:cubicBezTo>
                    <a:pt x="5666359" y="6086321"/>
                    <a:pt x="5714338" y="6243831"/>
                    <a:pt x="5787313" y="6336839"/>
                  </a:cubicBezTo>
                  <a:lnTo>
                    <a:pt x="5817029" y="6367268"/>
                  </a:lnTo>
                  <a:lnTo>
                    <a:pt x="5787313" y="6397697"/>
                  </a:lnTo>
                  <a:cubicBezTo>
                    <a:pt x="5714338" y="6490706"/>
                    <a:pt x="5666359" y="6648215"/>
                    <a:pt x="5666359" y="6826865"/>
                  </a:cubicBezTo>
                  <a:cubicBezTo>
                    <a:pt x="5666359" y="7005514"/>
                    <a:pt x="5714338" y="7163023"/>
                    <a:pt x="5787313" y="7256032"/>
                  </a:cubicBezTo>
                  <a:lnTo>
                    <a:pt x="5817029" y="7286461"/>
                  </a:lnTo>
                  <a:lnTo>
                    <a:pt x="5787313" y="7316889"/>
                  </a:lnTo>
                  <a:cubicBezTo>
                    <a:pt x="5714338" y="7409898"/>
                    <a:pt x="5666359" y="7567407"/>
                    <a:pt x="5666359" y="7746056"/>
                  </a:cubicBezTo>
                  <a:cubicBezTo>
                    <a:pt x="5666359" y="7924706"/>
                    <a:pt x="5714338" y="8082215"/>
                    <a:pt x="5787313" y="8175224"/>
                  </a:cubicBezTo>
                  <a:lnTo>
                    <a:pt x="5817029" y="8205653"/>
                  </a:lnTo>
                  <a:lnTo>
                    <a:pt x="5787313" y="8236081"/>
                  </a:lnTo>
                  <a:cubicBezTo>
                    <a:pt x="5714338" y="8329090"/>
                    <a:pt x="5666359" y="8486599"/>
                    <a:pt x="5666359" y="8665248"/>
                  </a:cubicBezTo>
                  <a:cubicBezTo>
                    <a:pt x="5666359" y="8700978"/>
                    <a:pt x="5668278" y="8735862"/>
                    <a:pt x="5671933" y="8769554"/>
                  </a:cubicBezTo>
                  <a:lnTo>
                    <a:pt x="5686617" y="8858798"/>
                  </a:lnTo>
                  <a:lnTo>
                    <a:pt x="5606553" y="8842018"/>
                  </a:lnTo>
                  <a:cubicBezTo>
                    <a:pt x="5575071" y="8837668"/>
                    <a:pt x="5542474" y="8835384"/>
                    <a:pt x="5509088" y="8835384"/>
                  </a:cubicBezTo>
                  <a:cubicBezTo>
                    <a:pt x="5342155" y="8835384"/>
                    <a:pt x="5194976" y="8892489"/>
                    <a:pt x="5108067" y="8979345"/>
                  </a:cubicBezTo>
                  <a:lnTo>
                    <a:pt x="5079633" y="9014713"/>
                  </a:lnTo>
                  <a:lnTo>
                    <a:pt x="5051200" y="8979345"/>
                  </a:lnTo>
                  <a:cubicBezTo>
                    <a:pt x="4964291" y="8892489"/>
                    <a:pt x="4817112" y="8835384"/>
                    <a:pt x="4650179" y="8835384"/>
                  </a:cubicBezTo>
                  <a:cubicBezTo>
                    <a:pt x="4483246" y="8835384"/>
                    <a:pt x="4336067" y="8892489"/>
                    <a:pt x="4249158" y="8979345"/>
                  </a:cubicBezTo>
                  <a:lnTo>
                    <a:pt x="4220725" y="9014713"/>
                  </a:lnTo>
                  <a:lnTo>
                    <a:pt x="4192292" y="8979344"/>
                  </a:lnTo>
                  <a:cubicBezTo>
                    <a:pt x="4105383" y="8892489"/>
                    <a:pt x="3958204" y="8835384"/>
                    <a:pt x="3791271" y="8835384"/>
                  </a:cubicBezTo>
                  <a:cubicBezTo>
                    <a:pt x="3624338" y="8835384"/>
                    <a:pt x="3477159" y="8892489"/>
                    <a:pt x="3390250" y="8979344"/>
                  </a:cubicBezTo>
                  <a:lnTo>
                    <a:pt x="3361816" y="9014713"/>
                  </a:lnTo>
                  <a:lnTo>
                    <a:pt x="3333383" y="8979344"/>
                  </a:lnTo>
                  <a:cubicBezTo>
                    <a:pt x="3246474" y="8892489"/>
                    <a:pt x="3099295" y="8835384"/>
                    <a:pt x="2932362" y="8835384"/>
                  </a:cubicBezTo>
                  <a:cubicBezTo>
                    <a:pt x="2765430" y="8835384"/>
                    <a:pt x="2618252" y="8892489"/>
                    <a:pt x="2531343" y="8979344"/>
                  </a:cubicBezTo>
                  <a:lnTo>
                    <a:pt x="2502908" y="9014713"/>
                  </a:lnTo>
                  <a:lnTo>
                    <a:pt x="2474475" y="8979344"/>
                  </a:lnTo>
                  <a:cubicBezTo>
                    <a:pt x="2387566" y="8892489"/>
                    <a:pt x="2240387" y="8835383"/>
                    <a:pt x="2073454" y="8835383"/>
                  </a:cubicBezTo>
                  <a:cubicBezTo>
                    <a:pt x="1906521" y="8835383"/>
                    <a:pt x="1759342" y="8892489"/>
                    <a:pt x="1672432" y="8979344"/>
                  </a:cubicBezTo>
                  <a:lnTo>
                    <a:pt x="1644000" y="9014712"/>
                  </a:lnTo>
                  <a:lnTo>
                    <a:pt x="1615567" y="8979344"/>
                  </a:lnTo>
                  <a:cubicBezTo>
                    <a:pt x="1528658" y="8892488"/>
                    <a:pt x="1381479" y="8835383"/>
                    <a:pt x="1214546" y="8835383"/>
                  </a:cubicBezTo>
                  <a:cubicBezTo>
                    <a:pt x="1047613" y="8835383"/>
                    <a:pt x="900434" y="8892488"/>
                    <a:pt x="813525" y="8979344"/>
                  </a:cubicBezTo>
                  <a:lnTo>
                    <a:pt x="785092" y="9014713"/>
                  </a:lnTo>
                  <a:lnTo>
                    <a:pt x="756658" y="8979344"/>
                  </a:lnTo>
                  <a:cubicBezTo>
                    <a:pt x="669749" y="8892488"/>
                    <a:pt x="522570" y="8835383"/>
                    <a:pt x="355637" y="8835383"/>
                  </a:cubicBezTo>
                  <a:cubicBezTo>
                    <a:pt x="288864" y="8835383"/>
                    <a:pt x="225251" y="8844520"/>
                    <a:pt x="167392" y="8861043"/>
                  </a:cubicBezTo>
                  <a:lnTo>
                    <a:pt x="126422" y="8876057"/>
                  </a:lnTo>
                  <a:lnTo>
                    <a:pt x="129114" y="8866704"/>
                  </a:lnTo>
                  <a:cubicBezTo>
                    <a:pt x="142996" y="8804784"/>
                    <a:pt x="150672" y="8736707"/>
                    <a:pt x="150672" y="8665247"/>
                  </a:cubicBezTo>
                  <a:cubicBezTo>
                    <a:pt x="150672" y="8486598"/>
                    <a:pt x="102694" y="8329089"/>
                    <a:pt x="29719" y="8236080"/>
                  </a:cubicBezTo>
                  <a:lnTo>
                    <a:pt x="3" y="8205651"/>
                  </a:lnTo>
                  <a:lnTo>
                    <a:pt x="29719" y="8175223"/>
                  </a:lnTo>
                  <a:cubicBezTo>
                    <a:pt x="102693" y="8082213"/>
                    <a:pt x="150672" y="7924704"/>
                    <a:pt x="150672" y="7746055"/>
                  </a:cubicBezTo>
                  <a:cubicBezTo>
                    <a:pt x="150672" y="7567405"/>
                    <a:pt x="102694" y="7409896"/>
                    <a:pt x="29719" y="7316887"/>
                  </a:cubicBezTo>
                  <a:lnTo>
                    <a:pt x="3" y="7286459"/>
                  </a:lnTo>
                  <a:lnTo>
                    <a:pt x="29718" y="7256030"/>
                  </a:lnTo>
                  <a:cubicBezTo>
                    <a:pt x="102693" y="7163020"/>
                    <a:pt x="150672" y="7005512"/>
                    <a:pt x="150672" y="6826863"/>
                  </a:cubicBezTo>
                  <a:cubicBezTo>
                    <a:pt x="150672" y="6648212"/>
                    <a:pt x="102693" y="6490704"/>
                    <a:pt x="29718" y="6397695"/>
                  </a:cubicBezTo>
                  <a:lnTo>
                    <a:pt x="3" y="6367266"/>
                  </a:lnTo>
                  <a:lnTo>
                    <a:pt x="29718" y="6336837"/>
                  </a:lnTo>
                  <a:cubicBezTo>
                    <a:pt x="102693" y="6243828"/>
                    <a:pt x="150672" y="6086319"/>
                    <a:pt x="150672" y="5907671"/>
                  </a:cubicBezTo>
                  <a:cubicBezTo>
                    <a:pt x="150672" y="5729021"/>
                    <a:pt x="102693" y="5571513"/>
                    <a:pt x="29718" y="5478504"/>
                  </a:cubicBezTo>
                  <a:lnTo>
                    <a:pt x="2" y="5448075"/>
                  </a:lnTo>
                  <a:lnTo>
                    <a:pt x="29718" y="5417646"/>
                  </a:lnTo>
                  <a:cubicBezTo>
                    <a:pt x="102693" y="5324637"/>
                    <a:pt x="150672" y="5167133"/>
                    <a:pt x="150672" y="4988484"/>
                  </a:cubicBezTo>
                  <a:cubicBezTo>
                    <a:pt x="150672" y="4809834"/>
                    <a:pt x="102693" y="4652326"/>
                    <a:pt x="29718" y="4559317"/>
                  </a:cubicBezTo>
                  <a:lnTo>
                    <a:pt x="2" y="4528888"/>
                  </a:lnTo>
                  <a:lnTo>
                    <a:pt x="29718" y="4498459"/>
                  </a:lnTo>
                  <a:cubicBezTo>
                    <a:pt x="102693" y="4405450"/>
                    <a:pt x="150672" y="4247941"/>
                    <a:pt x="150672" y="4069292"/>
                  </a:cubicBezTo>
                  <a:cubicBezTo>
                    <a:pt x="150672" y="3890642"/>
                    <a:pt x="102693" y="3733134"/>
                    <a:pt x="29718" y="3640125"/>
                  </a:cubicBezTo>
                  <a:lnTo>
                    <a:pt x="2" y="3609696"/>
                  </a:lnTo>
                  <a:lnTo>
                    <a:pt x="29718" y="3579267"/>
                  </a:lnTo>
                  <a:cubicBezTo>
                    <a:pt x="102693" y="3486258"/>
                    <a:pt x="150672" y="3328749"/>
                    <a:pt x="150672" y="3150100"/>
                  </a:cubicBezTo>
                  <a:cubicBezTo>
                    <a:pt x="150672" y="2971450"/>
                    <a:pt x="102693" y="2813942"/>
                    <a:pt x="29718" y="2720933"/>
                  </a:cubicBezTo>
                  <a:lnTo>
                    <a:pt x="2" y="2690504"/>
                  </a:lnTo>
                  <a:lnTo>
                    <a:pt x="29718" y="2660075"/>
                  </a:lnTo>
                  <a:cubicBezTo>
                    <a:pt x="102693" y="2567066"/>
                    <a:pt x="150672" y="2409557"/>
                    <a:pt x="150672" y="2230908"/>
                  </a:cubicBezTo>
                  <a:cubicBezTo>
                    <a:pt x="150672" y="2052258"/>
                    <a:pt x="102693" y="1894750"/>
                    <a:pt x="29718" y="1801741"/>
                  </a:cubicBezTo>
                  <a:lnTo>
                    <a:pt x="2" y="1771312"/>
                  </a:lnTo>
                  <a:lnTo>
                    <a:pt x="29718" y="1740883"/>
                  </a:lnTo>
                  <a:cubicBezTo>
                    <a:pt x="102693" y="1647874"/>
                    <a:pt x="150672" y="1490365"/>
                    <a:pt x="150672" y="1311716"/>
                  </a:cubicBezTo>
                  <a:cubicBezTo>
                    <a:pt x="150672" y="1133066"/>
                    <a:pt x="102693" y="975558"/>
                    <a:pt x="29718" y="882549"/>
                  </a:cubicBezTo>
                  <a:lnTo>
                    <a:pt x="0" y="852118"/>
                  </a:lnTo>
                  <a:close/>
                </a:path>
              </a:pathLst>
            </a:custGeom>
            <a:noFill/>
            <a:ln w="190500">
              <a:solidFill>
                <a:srgbClr val="FFC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90B8D86F-AB9E-7D11-9006-F1C8BC769EED}"/>
              </a:ext>
            </a:extLst>
          </p:cNvPr>
          <p:cNvSpPr txBox="1"/>
          <p:nvPr/>
        </p:nvSpPr>
        <p:spPr>
          <a:xfrm>
            <a:off x="1172580" y="2897257"/>
            <a:ext cx="7695855" cy="284990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移動厳禁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09E31543-A49F-F2BD-3177-C07BAF04C450}"/>
              </a:ext>
            </a:extLst>
          </p:cNvPr>
          <p:cNvSpPr txBox="1"/>
          <p:nvPr/>
        </p:nvSpPr>
        <p:spPr>
          <a:xfrm>
            <a:off x="1172580" y="1110839"/>
            <a:ext cx="7695855" cy="146697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イスやテーブルの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224665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B4C723D2-9D36-4884-7A1F-B2EA1603ACB4}"/>
              </a:ext>
            </a:extLst>
          </p:cNvPr>
          <p:cNvSpPr txBox="1"/>
          <p:nvPr/>
        </p:nvSpPr>
        <p:spPr>
          <a:xfrm>
            <a:off x="257175" y="3962877"/>
            <a:ext cx="9391650" cy="251716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イスやテーブルの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移動禁止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1A41B00B-A4F2-59D5-3D9F-3D3F8446D243}"/>
              </a:ext>
            </a:extLst>
          </p:cNvPr>
          <p:cNvGrpSpPr/>
          <p:nvPr/>
        </p:nvGrpSpPr>
        <p:grpSpPr>
          <a:xfrm>
            <a:off x="3383833" y="390254"/>
            <a:ext cx="3138334" cy="3138334"/>
            <a:chOff x="6616646" y="889577"/>
            <a:chExt cx="2606484" cy="2606484"/>
          </a:xfrm>
        </p:grpSpPr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E11A6CBC-ECC2-CBD2-9523-85E6C1019735}"/>
                </a:ext>
              </a:extLst>
            </p:cNvPr>
            <p:cNvGrpSpPr/>
            <p:nvPr/>
          </p:nvGrpSpPr>
          <p:grpSpPr>
            <a:xfrm>
              <a:off x="6616646" y="889577"/>
              <a:ext cx="2606484" cy="2606484"/>
              <a:chOff x="643930" y="806730"/>
              <a:chExt cx="2735056" cy="2735056"/>
            </a:xfrm>
          </p:grpSpPr>
          <p:sp>
            <p:nvSpPr>
              <p:cNvPr id="22" name="四角形: 角を丸くする 21">
                <a:extLst>
                  <a:ext uri="{FF2B5EF4-FFF2-40B4-BE49-F238E27FC236}">
                    <a16:creationId xmlns:a16="http://schemas.microsoft.com/office/drawing/2014/main" id="{CC2ECBF9-015C-BEEE-77E7-ABBAA3CFC27A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" name="四角形: 角を丸くする 22">
                <a:extLst>
                  <a:ext uri="{FF2B5EF4-FFF2-40B4-BE49-F238E27FC236}">
                    <a16:creationId xmlns:a16="http://schemas.microsoft.com/office/drawing/2014/main" id="{CDD5DE96-F43B-1CC6-6569-B2DE6690BA3C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38E20C7C-0ECC-2138-6D85-0EDC0FEF5AEE}"/>
                </a:ext>
              </a:extLst>
            </p:cNvPr>
            <p:cNvSpPr/>
            <p:nvPr/>
          </p:nvSpPr>
          <p:spPr bwMode="auto">
            <a:xfrm>
              <a:off x="6691896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180999DE-8350-34A8-88C5-8C662934118A}"/>
                </a:ext>
              </a:extLst>
            </p:cNvPr>
            <p:cNvSpPr/>
            <p:nvPr/>
          </p:nvSpPr>
          <p:spPr bwMode="auto">
            <a:xfrm>
              <a:off x="675813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D59BC58C-B327-D177-034A-C2D9E09839BC}"/>
                </a:ext>
              </a:extLst>
            </p:cNvPr>
            <p:cNvGrpSpPr/>
            <p:nvPr/>
          </p:nvGrpSpPr>
          <p:grpSpPr>
            <a:xfrm>
              <a:off x="6977873" y="1193527"/>
              <a:ext cx="1915764" cy="1992071"/>
              <a:chOff x="2871768" y="-1251520"/>
              <a:chExt cx="1915764" cy="1992071"/>
            </a:xfrm>
          </p:grpSpPr>
          <p:grpSp>
            <p:nvGrpSpPr>
              <p:cNvPr id="18" name="グループ化 17">
                <a:extLst>
                  <a:ext uri="{FF2B5EF4-FFF2-40B4-BE49-F238E27FC236}">
                    <a16:creationId xmlns:a16="http://schemas.microsoft.com/office/drawing/2014/main" id="{3A6F25CC-7F30-FD14-74F2-6A6C1C7FAAB4}"/>
                  </a:ext>
                </a:extLst>
              </p:cNvPr>
              <p:cNvGrpSpPr/>
              <p:nvPr/>
            </p:nvGrpSpPr>
            <p:grpSpPr>
              <a:xfrm>
                <a:off x="2871768" y="-604071"/>
                <a:ext cx="1165540" cy="1109194"/>
                <a:chOff x="2261566" y="2912146"/>
                <a:chExt cx="993115" cy="945105"/>
              </a:xfrm>
              <a:solidFill>
                <a:srgbClr val="663300"/>
              </a:solidFill>
            </p:grpSpPr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4DFCA17E-B76F-1E3E-07EF-72339A2D7DA1}"/>
                    </a:ext>
                  </a:extLst>
                </p:cNvPr>
                <p:cNvSpPr/>
                <p:nvPr/>
              </p:nvSpPr>
              <p:spPr bwMode="auto">
                <a:xfrm>
                  <a:off x="2261566" y="3086095"/>
                  <a:ext cx="914614" cy="765085"/>
                </a:xfrm>
                <a:custGeom>
                  <a:avLst/>
                  <a:gdLst>
                    <a:gd name="connsiteX0" fmla="*/ 96851 w 914614"/>
                    <a:gd name="connsiteY0" fmla="*/ 90010 h 765085"/>
                    <a:gd name="connsiteX1" fmla="*/ 96851 w 914614"/>
                    <a:gd name="connsiteY1" fmla="*/ 224021 h 765085"/>
                    <a:gd name="connsiteX2" fmla="*/ 814356 w 914614"/>
                    <a:gd name="connsiteY2" fmla="*/ 224021 h 765085"/>
                    <a:gd name="connsiteX3" fmla="*/ 814356 w 914614"/>
                    <a:gd name="connsiteY3" fmla="*/ 90010 h 765085"/>
                    <a:gd name="connsiteX4" fmla="*/ 35639 w 914614"/>
                    <a:gd name="connsiteY4" fmla="*/ 0 h 765085"/>
                    <a:gd name="connsiteX5" fmla="*/ 878975 w 914614"/>
                    <a:gd name="connsiteY5" fmla="*/ 0 h 765085"/>
                    <a:gd name="connsiteX6" fmla="*/ 914614 w 914614"/>
                    <a:gd name="connsiteY6" fmla="*/ 35639 h 765085"/>
                    <a:gd name="connsiteX7" fmla="*/ 914614 w 914614"/>
                    <a:gd name="connsiteY7" fmla="*/ 90010 h 765085"/>
                    <a:gd name="connsiteX8" fmla="*/ 873138 w 914614"/>
                    <a:gd name="connsiteY8" fmla="*/ 90010 h 765085"/>
                    <a:gd name="connsiteX9" fmla="*/ 873138 w 914614"/>
                    <a:gd name="connsiteY9" fmla="*/ 765085 h 765085"/>
                    <a:gd name="connsiteX10" fmla="*/ 814356 w 914614"/>
                    <a:gd name="connsiteY10" fmla="*/ 765085 h 765085"/>
                    <a:gd name="connsiteX11" fmla="*/ 814356 w 914614"/>
                    <a:gd name="connsiteY11" fmla="*/ 269740 h 765085"/>
                    <a:gd name="connsiteX12" fmla="*/ 96851 w 914614"/>
                    <a:gd name="connsiteY12" fmla="*/ 269740 h 765085"/>
                    <a:gd name="connsiteX13" fmla="*/ 96851 w 914614"/>
                    <a:gd name="connsiteY13" fmla="*/ 765085 h 765085"/>
                    <a:gd name="connsiteX14" fmla="*/ 38069 w 914614"/>
                    <a:gd name="connsiteY14" fmla="*/ 765085 h 765085"/>
                    <a:gd name="connsiteX15" fmla="*/ 38069 w 914614"/>
                    <a:gd name="connsiteY15" fmla="*/ 90010 h 765085"/>
                    <a:gd name="connsiteX16" fmla="*/ 0 w 914614"/>
                    <a:gd name="connsiteY16" fmla="*/ 90010 h 765085"/>
                    <a:gd name="connsiteX17" fmla="*/ 0 w 914614"/>
                    <a:gd name="connsiteY17" fmla="*/ 35639 h 765085"/>
                    <a:gd name="connsiteX18" fmla="*/ 35639 w 914614"/>
                    <a:gd name="connsiteY18" fmla="*/ 0 h 7650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14614" h="765085">
                      <a:moveTo>
                        <a:pt x="96851" y="90010"/>
                      </a:moveTo>
                      <a:lnTo>
                        <a:pt x="96851" y="224021"/>
                      </a:lnTo>
                      <a:lnTo>
                        <a:pt x="814356" y="224021"/>
                      </a:lnTo>
                      <a:lnTo>
                        <a:pt x="814356" y="90010"/>
                      </a:lnTo>
                      <a:close/>
                      <a:moveTo>
                        <a:pt x="35639" y="0"/>
                      </a:moveTo>
                      <a:lnTo>
                        <a:pt x="878975" y="0"/>
                      </a:lnTo>
                      <a:cubicBezTo>
                        <a:pt x="898658" y="0"/>
                        <a:pt x="914614" y="15956"/>
                        <a:pt x="914614" y="35639"/>
                      </a:cubicBezTo>
                      <a:lnTo>
                        <a:pt x="914614" y="90010"/>
                      </a:lnTo>
                      <a:lnTo>
                        <a:pt x="873138" y="90010"/>
                      </a:lnTo>
                      <a:lnTo>
                        <a:pt x="873138" y="765085"/>
                      </a:lnTo>
                      <a:lnTo>
                        <a:pt x="814356" y="765085"/>
                      </a:lnTo>
                      <a:lnTo>
                        <a:pt x="814356" y="269740"/>
                      </a:lnTo>
                      <a:lnTo>
                        <a:pt x="96851" y="269740"/>
                      </a:lnTo>
                      <a:lnTo>
                        <a:pt x="96851" y="765085"/>
                      </a:lnTo>
                      <a:lnTo>
                        <a:pt x="38069" y="765085"/>
                      </a:lnTo>
                      <a:lnTo>
                        <a:pt x="38069" y="90010"/>
                      </a:lnTo>
                      <a:lnTo>
                        <a:pt x="0" y="90010"/>
                      </a:lnTo>
                      <a:lnTo>
                        <a:pt x="0" y="35639"/>
                      </a:lnTo>
                      <a:cubicBezTo>
                        <a:pt x="0" y="15956"/>
                        <a:pt x="15956" y="0"/>
                        <a:pt x="35639" y="0"/>
                      </a:cubicBez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1" name="フリーフォーム: 図形 20">
                  <a:extLst>
                    <a:ext uri="{FF2B5EF4-FFF2-40B4-BE49-F238E27FC236}">
                      <a16:creationId xmlns:a16="http://schemas.microsoft.com/office/drawing/2014/main" id="{F2A44E95-47C1-8DFF-56B8-053CD71ABCB9}"/>
                    </a:ext>
                  </a:extLst>
                </p:cNvPr>
                <p:cNvSpPr/>
                <p:nvPr/>
              </p:nvSpPr>
              <p:spPr bwMode="auto">
                <a:xfrm>
                  <a:off x="2712719" y="2912146"/>
                  <a:ext cx="541962" cy="945105"/>
                </a:xfrm>
                <a:custGeom>
                  <a:avLst/>
                  <a:gdLst>
                    <a:gd name="connsiteX0" fmla="*/ 94287 w 541962"/>
                    <a:gd name="connsiteY0" fmla="*/ 585064 h 945105"/>
                    <a:gd name="connsiteX1" fmla="*/ 94287 w 541962"/>
                    <a:gd name="connsiteY1" fmla="*/ 719076 h 945105"/>
                    <a:gd name="connsiteX2" fmla="*/ 483180 w 541962"/>
                    <a:gd name="connsiteY2" fmla="*/ 719076 h 945105"/>
                    <a:gd name="connsiteX3" fmla="*/ 483180 w 541962"/>
                    <a:gd name="connsiteY3" fmla="*/ 585064 h 945105"/>
                    <a:gd name="connsiteX4" fmla="*/ 483180 w 541962"/>
                    <a:gd name="connsiteY4" fmla="*/ 0 h 945105"/>
                    <a:gd name="connsiteX5" fmla="*/ 541962 w 541962"/>
                    <a:gd name="connsiteY5" fmla="*/ 0 h 945105"/>
                    <a:gd name="connsiteX6" fmla="*/ 541962 w 541962"/>
                    <a:gd name="connsiteY6" fmla="*/ 945105 h 945105"/>
                    <a:gd name="connsiteX7" fmla="*/ 483180 w 541962"/>
                    <a:gd name="connsiteY7" fmla="*/ 945105 h 945105"/>
                    <a:gd name="connsiteX8" fmla="*/ 483180 w 541962"/>
                    <a:gd name="connsiteY8" fmla="*/ 764795 h 945105"/>
                    <a:gd name="connsiteX9" fmla="*/ 94287 w 541962"/>
                    <a:gd name="connsiteY9" fmla="*/ 764795 h 945105"/>
                    <a:gd name="connsiteX10" fmla="*/ 94287 w 541962"/>
                    <a:gd name="connsiteY10" fmla="*/ 945105 h 945105"/>
                    <a:gd name="connsiteX11" fmla="*/ 35505 w 541962"/>
                    <a:gd name="connsiteY11" fmla="*/ 945105 h 945105"/>
                    <a:gd name="connsiteX12" fmla="*/ 35505 w 541962"/>
                    <a:gd name="connsiteY12" fmla="*/ 585064 h 945105"/>
                    <a:gd name="connsiteX13" fmla="*/ 0 w 541962"/>
                    <a:gd name="connsiteY13" fmla="*/ 585064 h 945105"/>
                    <a:gd name="connsiteX14" fmla="*/ 0 w 541962"/>
                    <a:gd name="connsiteY14" fmla="*/ 542774 h 945105"/>
                    <a:gd name="connsiteX15" fmla="*/ 27721 w 541962"/>
                    <a:gd name="connsiteY15" fmla="*/ 515053 h 945105"/>
                    <a:gd name="connsiteX16" fmla="*/ 483180 w 541962"/>
                    <a:gd name="connsiteY16" fmla="*/ 515053 h 9451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541962" h="945105">
                      <a:moveTo>
                        <a:pt x="94287" y="585064"/>
                      </a:moveTo>
                      <a:lnTo>
                        <a:pt x="94287" y="719076"/>
                      </a:lnTo>
                      <a:lnTo>
                        <a:pt x="483180" y="719076"/>
                      </a:lnTo>
                      <a:lnTo>
                        <a:pt x="483180" y="585064"/>
                      </a:lnTo>
                      <a:close/>
                      <a:moveTo>
                        <a:pt x="483180" y="0"/>
                      </a:moveTo>
                      <a:lnTo>
                        <a:pt x="541962" y="0"/>
                      </a:lnTo>
                      <a:lnTo>
                        <a:pt x="541962" y="945105"/>
                      </a:lnTo>
                      <a:lnTo>
                        <a:pt x="483180" y="945105"/>
                      </a:lnTo>
                      <a:lnTo>
                        <a:pt x="483180" y="764795"/>
                      </a:lnTo>
                      <a:lnTo>
                        <a:pt x="94287" y="764795"/>
                      </a:lnTo>
                      <a:lnTo>
                        <a:pt x="94287" y="945105"/>
                      </a:lnTo>
                      <a:lnTo>
                        <a:pt x="35505" y="945105"/>
                      </a:lnTo>
                      <a:lnTo>
                        <a:pt x="35505" y="585064"/>
                      </a:lnTo>
                      <a:lnTo>
                        <a:pt x="0" y="585064"/>
                      </a:lnTo>
                      <a:lnTo>
                        <a:pt x="0" y="542774"/>
                      </a:lnTo>
                      <a:cubicBezTo>
                        <a:pt x="0" y="527464"/>
                        <a:pt x="12411" y="515053"/>
                        <a:pt x="27721" y="515053"/>
                      </a:cubicBezTo>
                      <a:lnTo>
                        <a:pt x="483180" y="515053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3976EFDB-E112-FB32-0927-26BCA3E33872}"/>
                  </a:ext>
                </a:extLst>
              </p:cNvPr>
              <p:cNvSpPr/>
              <p:nvPr/>
            </p:nvSpPr>
            <p:spPr bwMode="auto">
              <a:xfrm>
                <a:off x="3829365" y="-1251520"/>
                <a:ext cx="958167" cy="1992071"/>
              </a:xfrm>
              <a:custGeom>
                <a:avLst/>
                <a:gdLst>
                  <a:gd name="connsiteX0" fmla="*/ 584990 w 958167"/>
                  <a:gd name="connsiteY0" fmla="*/ 0 h 1992071"/>
                  <a:gd name="connsiteX1" fmla="*/ 944181 w 958167"/>
                  <a:gd name="connsiteY1" fmla="*/ 414936 h 1992071"/>
                  <a:gd name="connsiteX2" fmla="*/ 724804 w 958167"/>
                  <a:gd name="connsiteY2" fmla="*/ 797264 h 1992071"/>
                  <a:gd name="connsiteX3" fmla="*/ 642810 w 958167"/>
                  <a:gd name="connsiteY3" fmla="*/ 816387 h 1992071"/>
                  <a:gd name="connsiteX4" fmla="*/ 647877 w 958167"/>
                  <a:gd name="connsiteY4" fmla="*/ 856300 h 1992071"/>
                  <a:gd name="connsiteX5" fmla="*/ 661470 w 958167"/>
                  <a:gd name="connsiteY5" fmla="*/ 859044 h 1992071"/>
                  <a:gd name="connsiteX6" fmla="*/ 781470 w 958167"/>
                  <a:gd name="connsiteY6" fmla="*/ 1040083 h 1992071"/>
                  <a:gd name="connsiteX7" fmla="*/ 781469 w 958167"/>
                  <a:gd name="connsiteY7" fmla="*/ 1500210 h 1992071"/>
                  <a:gd name="connsiteX8" fmla="*/ 723922 w 958167"/>
                  <a:gd name="connsiteY8" fmla="*/ 1639142 h 1992071"/>
                  <a:gd name="connsiteX9" fmla="*/ 712938 w 958167"/>
                  <a:gd name="connsiteY9" fmla="*/ 1646547 h 1992071"/>
                  <a:gd name="connsiteX10" fmla="*/ 958167 w 958167"/>
                  <a:gd name="connsiteY10" fmla="*/ 1939469 h 1992071"/>
                  <a:gd name="connsiteX11" fmla="*/ 905565 w 958167"/>
                  <a:gd name="connsiteY11" fmla="*/ 1992071 h 1992071"/>
                  <a:gd name="connsiteX12" fmla="*/ 597201 w 958167"/>
                  <a:gd name="connsiteY12" fmla="*/ 1733914 h 1992071"/>
                  <a:gd name="connsiteX13" fmla="*/ 293298 w 958167"/>
                  <a:gd name="connsiteY13" fmla="*/ 1986670 h 1992071"/>
                  <a:gd name="connsiteX14" fmla="*/ 240696 w 958167"/>
                  <a:gd name="connsiteY14" fmla="*/ 1934067 h 1992071"/>
                  <a:gd name="connsiteX15" fmla="*/ 470266 w 958167"/>
                  <a:gd name="connsiteY15" fmla="*/ 1658043 h 1992071"/>
                  <a:gd name="connsiteX16" fmla="*/ 460012 w 958167"/>
                  <a:gd name="connsiteY16" fmla="*/ 1651822 h 1992071"/>
                  <a:gd name="connsiteX17" fmla="*/ 388512 w 958167"/>
                  <a:gd name="connsiteY17" fmla="*/ 1500209 h 1992071"/>
                  <a:gd name="connsiteX18" fmla="*/ 388512 w 958167"/>
                  <a:gd name="connsiteY18" fmla="*/ 1150934 h 1992071"/>
                  <a:gd name="connsiteX19" fmla="*/ 337208 w 958167"/>
                  <a:gd name="connsiteY19" fmla="*/ 1180555 h 1992071"/>
                  <a:gd name="connsiteX20" fmla="*/ 291903 w 958167"/>
                  <a:gd name="connsiteY20" fmla="*/ 1186519 h 1992071"/>
                  <a:gd name="connsiteX21" fmla="*/ 285348 w 958167"/>
                  <a:gd name="connsiteY21" fmla="*/ 1183320 h 1992071"/>
                  <a:gd name="connsiteX22" fmla="*/ 44266 w 958167"/>
                  <a:gd name="connsiteY22" fmla="*/ 1118723 h 1992071"/>
                  <a:gd name="connsiteX23" fmla="*/ 2049 w 958167"/>
                  <a:gd name="connsiteY23" fmla="*/ 1045601 h 1992071"/>
                  <a:gd name="connsiteX24" fmla="*/ 75171 w 958167"/>
                  <a:gd name="connsiteY24" fmla="*/ 1003384 h 1992071"/>
                  <a:gd name="connsiteX25" fmla="*/ 300627 w 958167"/>
                  <a:gd name="connsiteY25" fmla="*/ 1063794 h 1992071"/>
                  <a:gd name="connsiteX26" fmla="*/ 392990 w 958167"/>
                  <a:gd name="connsiteY26" fmla="*/ 1010468 h 1992071"/>
                  <a:gd name="connsiteX27" fmla="*/ 397346 w 958167"/>
                  <a:gd name="connsiteY27" fmla="*/ 981656 h 1992071"/>
                  <a:gd name="connsiteX28" fmla="*/ 508513 w 958167"/>
                  <a:gd name="connsiteY28" fmla="*/ 859044 h 1992071"/>
                  <a:gd name="connsiteX29" fmla="*/ 522105 w 958167"/>
                  <a:gd name="connsiteY29" fmla="*/ 856300 h 1992071"/>
                  <a:gd name="connsiteX30" fmla="*/ 527173 w 958167"/>
                  <a:gd name="connsiteY30" fmla="*/ 816388 h 1992071"/>
                  <a:gd name="connsiteX31" fmla="*/ 445177 w 958167"/>
                  <a:gd name="connsiteY31" fmla="*/ 797264 h 1992071"/>
                  <a:gd name="connsiteX32" fmla="*/ 225799 w 958167"/>
                  <a:gd name="connsiteY32" fmla="*/ 414936 h 1992071"/>
                  <a:gd name="connsiteX33" fmla="*/ 584990 w 958167"/>
                  <a:gd name="connsiteY33" fmla="*/ 0 h 19920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958167" h="1992071">
                    <a:moveTo>
                      <a:pt x="584990" y="0"/>
                    </a:moveTo>
                    <a:cubicBezTo>
                      <a:pt x="783366" y="0"/>
                      <a:pt x="944181" y="185773"/>
                      <a:pt x="944181" y="414936"/>
                    </a:cubicBezTo>
                    <a:cubicBezTo>
                      <a:pt x="944181" y="586808"/>
                      <a:pt x="853723" y="734274"/>
                      <a:pt x="724804" y="797264"/>
                    </a:cubicBezTo>
                    <a:lnTo>
                      <a:pt x="642810" y="816387"/>
                    </a:lnTo>
                    <a:lnTo>
                      <a:pt x="647877" y="856300"/>
                    </a:lnTo>
                    <a:lnTo>
                      <a:pt x="661470" y="859044"/>
                    </a:lnTo>
                    <a:cubicBezTo>
                      <a:pt x="731989" y="888872"/>
                      <a:pt x="781470" y="958699"/>
                      <a:pt x="781470" y="1040083"/>
                    </a:cubicBezTo>
                    <a:cubicBezTo>
                      <a:pt x="781470" y="1193459"/>
                      <a:pt x="781469" y="1346834"/>
                      <a:pt x="781469" y="1500210"/>
                    </a:cubicBezTo>
                    <a:cubicBezTo>
                      <a:pt x="781469" y="1554466"/>
                      <a:pt x="759477" y="1603586"/>
                      <a:pt x="723922" y="1639142"/>
                    </a:cubicBezTo>
                    <a:lnTo>
                      <a:pt x="712938" y="1646547"/>
                    </a:lnTo>
                    <a:lnTo>
                      <a:pt x="958167" y="1939469"/>
                    </a:lnTo>
                    <a:lnTo>
                      <a:pt x="905565" y="1992071"/>
                    </a:lnTo>
                    <a:lnTo>
                      <a:pt x="597201" y="1733914"/>
                    </a:lnTo>
                    <a:lnTo>
                      <a:pt x="293298" y="1986670"/>
                    </a:lnTo>
                    <a:lnTo>
                      <a:pt x="240696" y="1934067"/>
                    </a:lnTo>
                    <a:lnTo>
                      <a:pt x="470266" y="1658043"/>
                    </a:lnTo>
                    <a:lnTo>
                      <a:pt x="460012" y="1651822"/>
                    </a:lnTo>
                    <a:cubicBezTo>
                      <a:pt x="416346" y="1615785"/>
                      <a:pt x="388512" y="1561247"/>
                      <a:pt x="388512" y="1500209"/>
                    </a:cubicBezTo>
                    <a:lnTo>
                      <a:pt x="388512" y="1150934"/>
                    </a:lnTo>
                    <a:lnTo>
                      <a:pt x="337208" y="1180555"/>
                    </a:lnTo>
                    <a:cubicBezTo>
                      <a:pt x="322930" y="1188798"/>
                      <a:pt x="306662" y="1190474"/>
                      <a:pt x="291903" y="1186519"/>
                    </a:cubicBezTo>
                    <a:lnTo>
                      <a:pt x="285348" y="1183320"/>
                    </a:lnTo>
                    <a:lnTo>
                      <a:pt x="44266" y="1118723"/>
                    </a:lnTo>
                    <a:cubicBezTo>
                      <a:pt x="12416" y="1110189"/>
                      <a:pt x="-6485" y="1077451"/>
                      <a:pt x="2049" y="1045601"/>
                    </a:cubicBezTo>
                    <a:cubicBezTo>
                      <a:pt x="10584" y="1013750"/>
                      <a:pt x="43321" y="994849"/>
                      <a:pt x="75171" y="1003384"/>
                    </a:cubicBezTo>
                    <a:lnTo>
                      <a:pt x="300627" y="1063794"/>
                    </a:lnTo>
                    <a:lnTo>
                      <a:pt x="392990" y="1010468"/>
                    </a:lnTo>
                    <a:lnTo>
                      <a:pt x="397346" y="981656"/>
                    </a:lnTo>
                    <a:cubicBezTo>
                      <a:pt x="414568" y="926285"/>
                      <a:pt x="455624" y="881415"/>
                      <a:pt x="508513" y="859044"/>
                    </a:cubicBezTo>
                    <a:lnTo>
                      <a:pt x="522105" y="856300"/>
                    </a:lnTo>
                    <a:lnTo>
                      <a:pt x="527173" y="816388"/>
                    </a:lnTo>
                    <a:lnTo>
                      <a:pt x="445177" y="797264"/>
                    </a:lnTo>
                    <a:cubicBezTo>
                      <a:pt x="316258" y="734274"/>
                      <a:pt x="225799" y="586808"/>
                      <a:pt x="225799" y="414936"/>
                    </a:cubicBezTo>
                    <a:cubicBezTo>
                      <a:pt x="225799" y="185773"/>
                      <a:pt x="386614" y="0"/>
                      <a:pt x="58499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437897EC-7057-5F2B-79A2-C551A365C2C6}"/>
                </a:ext>
              </a:extLst>
            </p:cNvPr>
            <p:cNvSpPr/>
            <p:nvPr/>
          </p:nvSpPr>
          <p:spPr bwMode="auto">
            <a:xfrm>
              <a:off x="675384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131783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5763EBB4-9965-FEDA-4D6F-0C502B146114}"/>
              </a:ext>
            </a:extLst>
          </p:cNvPr>
          <p:cNvSpPr/>
          <p:nvPr/>
        </p:nvSpPr>
        <p:spPr>
          <a:xfrm>
            <a:off x="88901" y="79759"/>
            <a:ext cx="3350986" cy="6711565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4DAC59DC-3434-DAC0-4F2E-3D471568B77D}"/>
              </a:ext>
            </a:extLst>
          </p:cNvPr>
          <p:cNvSpPr txBox="1"/>
          <p:nvPr/>
        </p:nvSpPr>
        <p:spPr>
          <a:xfrm>
            <a:off x="3812796" y="510988"/>
            <a:ext cx="5738482" cy="589260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イスや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テーブルの</a:t>
            </a: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移動禁止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CD280D2-02B3-C2CF-4E0D-E5562B1A4E2F}"/>
              </a:ext>
            </a:extLst>
          </p:cNvPr>
          <p:cNvGrpSpPr/>
          <p:nvPr/>
        </p:nvGrpSpPr>
        <p:grpSpPr>
          <a:xfrm>
            <a:off x="354722" y="2007458"/>
            <a:ext cx="2843083" cy="2843083"/>
            <a:chOff x="6616646" y="889577"/>
            <a:chExt cx="2606484" cy="2606484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F3A65835-D78B-84BC-4769-75383F486A3D}"/>
                </a:ext>
              </a:extLst>
            </p:cNvPr>
            <p:cNvGrpSpPr/>
            <p:nvPr/>
          </p:nvGrpSpPr>
          <p:grpSpPr>
            <a:xfrm>
              <a:off x="6616646" y="889577"/>
              <a:ext cx="2606484" cy="2606484"/>
              <a:chOff x="643930" y="806730"/>
              <a:chExt cx="2735056" cy="2735056"/>
            </a:xfrm>
          </p:grpSpPr>
          <p:sp>
            <p:nvSpPr>
              <p:cNvPr id="13" name="四角形: 角を丸くする 12">
                <a:extLst>
                  <a:ext uri="{FF2B5EF4-FFF2-40B4-BE49-F238E27FC236}">
                    <a16:creationId xmlns:a16="http://schemas.microsoft.com/office/drawing/2014/main" id="{4949C827-B533-99F0-2B33-E41D49E60C0D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B9F25B1C-DCDE-70DF-7EAA-8FCF5F354940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BA6B3516-74BD-3A16-4B83-CB418C5CF8F6}"/>
                </a:ext>
              </a:extLst>
            </p:cNvPr>
            <p:cNvSpPr/>
            <p:nvPr/>
          </p:nvSpPr>
          <p:spPr bwMode="auto">
            <a:xfrm>
              <a:off x="6691896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94CAB1C6-CFA7-DB82-F059-C6CFC5ECA3D4}"/>
                </a:ext>
              </a:extLst>
            </p:cNvPr>
            <p:cNvSpPr/>
            <p:nvPr/>
          </p:nvSpPr>
          <p:spPr bwMode="auto">
            <a:xfrm>
              <a:off x="675813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AB1CBBC4-9C7C-6636-BAD6-CDFA9AA8444B}"/>
                </a:ext>
              </a:extLst>
            </p:cNvPr>
            <p:cNvGrpSpPr/>
            <p:nvPr/>
          </p:nvGrpSpPr>
          <p:grpSpPr>
            <a:xfrm>
              <a:off x="6977873" y="1193527"/>
              <a:ext cx="1915764" cy="1992071"/>
              <a:chOff x="2871768" y="-1251520"/>
              <a:chExt cx="1915764" cy="1992071"/>
            </a:xfrm>
          </p:grpSpPr>
          <p:grpSp>
            <p:nvGrpSpPr>
              <p:cNvPr id="9" name="グループ化 8">
                <a:extLst>
                  <a:ext uri="{FF2B5EF4-FFF2-40B4-BE49-F238E27FC236}">
                    <a16:creationId xmlns:a16="http://schemas.microsoft.com/office/drawing/2014/main" id="{0C56BA62-65A8-02D4-EC8C-D733F7D03F72}"/>
                  </a:ext>
                </a:extLst>
              </p:cNvPr>
              <p:cNvGrpSpPr/>
              <p:nvPr/>
            </p:nvGrpSpPr>
            <p:grpSpPr>
              <a:xfrm>
                <a:off x="2871768" y="-604071"/>
                <a:ext cx="1165540" cy="1109194"/>
                <a:chOff x="2261566" y="2912146"/>
                <a:chExt cx="993115" cy="945105"/>
              </a:xfrm>
              <a:solidFill>
                <a:srgbClr val="663300"/>
              </a:solidFill>
            </p:grpSpPr>
            <p:sp>
              <p:nvSpPr>
                <p:cNvPr id="11" name="フリーフォーム: 図形 10">
                  <a:extLst>
                    <a:ext uri="{FF2B5EF4-FFF2-40B4-BE49-F238E27FC236}">
                      <a16:creationId xmlns:a16="http://schemas.microsoft.com/office/drawing/2014/main" id="{7C1B9652-03B7-EB1B-EF80-B19AD099989B}"/>
                    </a:ext>
                  </a:extLst>
                </p:cNvPr>
                <p:cNvSpPr/>
                <p:nvPr/>
              </p:nvSpPr>
              <p:spPr bwMode="auto">
                <a:xfrm>
                  <a:off x="2261566" y="3086095"/>
                  <a:ext cx="914614" cy="765085"/>
                </a:xfrm>
                <a:custGeom>
                  <a:avLst/>
                  <a:gdLst>
                    <a:gd name="connsiteX0" fmla="*/ 96851 w 914614"/>
                    <a:gd name="connsiteY0" fmla="*/ 90010 h 765085"/>
                    <a:gd name="connsiteX1" fmla="*/ 96851 w 914614"/>
                    <a:gd name="connsiteY1" fmla="*/ 224021 h 765085"/>
                    <a:gd name="connsiteX2" fmla="*/ 814356 w 914614"/>
                    <a:gd name="connsiteY2" fmla="*/ 224021 h 765085"/>
                    <a:gd name="connsiteX3" fmla="*/ 814356 w 914614"/>
                    <a:gd name="connsiteY3" fmla="*/ 90010 h 765085"/>
                    <a:gd name="connsiteX4" fmla="*/ 35639 w 914614"/>
                    <a:gd name="connsiteY4" fmla="*/ 0 h 765085"/>
                    <a:gd name="connsiteX5" fmla="*/ 878975 w 914614"/>
                    <a:gd name="connsiteY5" fmla="*/ 0 h 765085"/>
                    <a:gd name="connsiteX6" fmla="*/ 914614 w 914614"/>
                    <a:gd name="connsiteY6" fmla="*/ 35639 h 765085"/>
                    <a:gd name="connsiteX7" fmla="*/ 914614 w 914614"/>
                    <a:gd name="connsiteY7" fmla="*/ 90010 h 765085"/>
                    <a:gd name="connsiteX8" fmla="*/ 873138 w 914614"/>
                    <a:gd name="connsiteY8" fmla="*/ 90010 h 765085"/>
                    <a:gd name="connsiteX9" fmla="*/ 873138 w 914614"/>
                    <a:gd name="connsiteY9" fmla="*/ 765085 h 765085"/>
                    <a:gd name="connsiteX10" fmla="*/ 814356 w 914614"/>
                    <a:gd name="connsiteY10" fmla="*/ 765085 h 765085"/>
                    <a:gd name="connsiteX11" fmla="*/ 814356 w 914614"/>
                    <a:gd name="connsiteY11" fmla="*/ 269740 h 765085"/>
                    <a:gd name="connsiteX12" fmla="*/ 96851 w 914614"/>
                    <a:gd name="connsiteY12" fmla="*/ 269740 h 765085"/>
                    <a:gd name="connsiteX13" fmla="*/ 96851 w 914614"/>
                    <a:gd name="connsiteY13" fmla="*/ 765085 h 765085"/>
                    <a:gd name="connsiteX14" fmla="*/ 38069 w 914614"/>
                    <a:gd name="connsiteY14" fmla="*/ 765085 h 765085"/>
                    <a:gd name="connsiteX15" fmla="*/ 38069 w 914614"/>
                    <a:gd name="connsiteY15" fmla="*/ 90010 h 765085"/>
                    <a:gd name="connsiteX16" fmla="*/ 0 w 914614"/>
                    <a:gd name="connsiteY16" fmla="*/ 90010 h 765085"/>
                    <a:gd name="connsiteX17" fmla="*/ 0 w 914614"/>
                    <a:gd name="connsiteY17" fmla="*/ 35639 h 765085"/>
                    <a:gd name="connsiteX18" fmla="*/ 35639 w 914614"/>
                    <a:gd name="connsiteY18" fmla="*/ 0 h 7650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14614" h="765085">
                      <a:moveTo>
                        <a:pt x="96851" y="90010"/>
                      </a:moveTo>
                      <a:lnTo>
                        <a:pt x="96851" y="224021"/>
                      </a:lnTo>
                      <a:lnTo>
                        <a:pt x="814356" y="224021"/>
                      </a:lnTo>
                      <a:lnTo>
                        <a:pt x="814356" y="90010"/>
                      </a:lnTo>
                      <a:close/>
                      <a:moveTo>
                        <a:pt x="35639" y="0"/>
                      </a:moveTo>
                      <a:lnTo>
                        <a:pt x="878975" y="0"/>
                      </a:lnTo>
                      <a:cubicBezTo>
                        <a:pt x="898658" y="0"/>
                        <a:pt x="914614" y="15956"/>
                        <a:pt x="914614" y="35639"/>
                      </a:cubicBezTo>
                      <a:lnTo>
                        <a:pt x="914614" y="90010"/>
                      </a:lnTo>
                      <a:lnTo>
                        <a:pt x="873138" y="90010"/>
                      </a:lnTo>
                      <a:lnTo>
                        <a:pt x="873138" y="765085"/>
                      </a:lnTo>
                      <a:lnTo>
                        <a:pt x="814356" y="765085"/>
                      </a:lnTo>
                      <a:lnTo>
                        <a:pt x="814356" y="269740"/>
                      </a:lnTo>
                      <a:lnTo>
                        <a:pt x="96851" y="269740"/>
                      </a:lnTo>
                      <a:lnTo>
                        <a:pt x="96851" y="765085"/>
                      </a:lnTo>
                      <a:lnTo>
                        <a:pt x="38069" y="765085"/>
                      </a:lnTo>
                      <a:lnTo>
                        <a:pt x="38069" y="90010"/>
                      </a:lnTo>
                      <a:lnTo>
                        <a:pt x="0" y="90010"/>
                      </a:lnTo>
                      <a:lnTo>
                        <a:pt x="0" y="35639"/>
                      </a:lnTo>
                      <a:cubicBezTo>
                        <a:pt x="0" y="15956"/>
                        <a:pt x="15956" y="0"/>
                        <a:pt x="35639" y="0"/>
                      </a:cubicBez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2" name="フリーフォーム: 図形 11">
                  <a:extLst>
                    <a:ext uri="{FF2B5EF4-FFF2-40B4-BE49-F238E27FC236}">
                      <a16:creationId xmlns:a16="http://schemas.microsoft.com/office/drawing/2014/main" id="{C878F674-4076-B41F-F6E5-7A11C0D4A976}"/>
                    </a:ext>
                  </a:extLst>
                </p:cNvPr>
                <p:cNvSpPr/>
                <p:nvPr/>
              </p:nvSpPr>
              <p:spPr bwMode="auto">
                <a:xfrm>
                  <a:off x="2712719" y="2912146"/>
                  <a:ext cx="541962" cy="945105"/>
                </a:xfrm>
                <a:custGeom>
                  <a:avLst/>
                  <a:gdLst>
                    <a:gd name="connsiteX0" fmla="*/ 94287 w 541962"/>
                    <a:gd name="connsiteY0" fmla="*/ 585064 h 945105"/>
                    <a:gd name="connsiteX1" fmla="*/ 94287 w 541962"/>
                    <a:gd name="connsiteY1" fmla="*/ 719076 h 945105"/>
                    <a:gd name="connsiteX2" fmla="*/ 483180 w 541962"/>
                    <a:gd name="connsiteY2" fmla="*/ 719076 h 945105"/>
                    <a:gd name="connsiteX3" fmla="*/ 483180 w 541962"/>
                    <a:gd name="connsiteY3" fmla="*/ 585064 h 945105"/>
                    <a:gd name="connsiteX4" fmla="*/ 483180 w 541962"/>
                    <a:gd name="connsiteY4" fmla="*/ 0 h 945105"/>
                    <a:gd name="connsiteX5" fmla="*/ 541962 w 541962"/>
                    <a:gd name="connsiteY5" fmla="*/ 0 h 945105"/>
                    <a:gd name="connsiteX6" fmla="*/ 541962 w 541962"/>
                    <a:gd name="connsiteY6" fmla="*/ 945105 h 945105"/>
                    <a:gd name="connsiteX7" fmla="*/ 483180 w 541962"/>
                    <a:gd name="connsiteY7" fmla="*/ 945105 h 945105"/>
                    <a:gd name="connsiteX8" fmla="*/ 483180 w 541962"/>
                    <a:gd name="connsiteY8" fmla="*/ 764795 h 945105"/>
                    <a:gd name="connsiteX9" fmla="*/ 94287 w 541962"/>
                    <a:gd name="connsiteY9" fmla="*/ 764795 h 945105"/>
                    <a:gd name="connsiteX10" fmla="*/ 94287 w 541962"/>
                    <a:gd name="connsiteY10" fmla="*/ 945105 h 945105"/>
                    <a:gd name="connsiteX11" fmla="*/ 35505 w 541962"/>
                    <a:gd name="connsiteY11" fmla="*/ 945105 h 945105"/>
                    <a:gd name="connsiteX12" fmla="*/ 35505 w 541962"/>
                    <a:gd name="connsiteY12" fmla="*/ 585064 h 945105"/>
                    <a:gd name="connsiteX13" fmla="*/ 0 w 541962"/>
                    <a:gd name="connsiteY13" fmla="*/ 585064 h 945105"/>
                    <a:gd name="connsiteX14" fmla="*/ 0 w 541962"/>
                    <a:gd name="connsiteY14" fmla="*/ 542774 h 945105"/>
                    <a:gd name="connsiteX15" fmla="*/ 27721 w 541962"/>
                    <a:gd name="connsiteY15" fmla="*/ 515053 h 945105"/>
                    <a:gd name="connsiteX16" fmla="*/ 483180 w 541962"/>
                    <a:gd name="connsiteY16" fmla="*/ 515053 h 9451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541962" h="945105">
                      <a:moveTo>
                        <a:pt x="94287" y="585064"/>
                      </a:moveTo>
                      <a:lnTo>
                        <a:pt x="94287" y="719076"/>
                      </a:lnTo>
                      <a:lnTo>
                        <a:pt x="483180" y="719076"/>
                      </a:lnTo>
                      <a:lnTo>
                        <a:pt x="483180" y="585064"/>
                      </a:lnTo>
                      <a:close/>
                      <a:moveTo>
                        <a:pt x="483180" y="0"/>
                      </a:moveTo>
                      <a:lnTo>
                        <a:pt x="541962" y="0"/>
                      </a:lnTo>
                      <a:lnTo>
                        <a:pt x="541962" y="945105"/>
                      </a:lnTo>
                      <a:lnTo>
                        <a:pt x="483180" y="945105"/>
                      </a:lnTo>
                      <a:lnTo>
                        <a:pt x="483180" y="764795"/>
                      </a:lnTo>
                      <a:lnTo>
                        <a:pt x="94287" y="764795"/>
                      </a:lnTo>
                      <a:lnTo>
                        <a:pt x="94287" y="945105"/>
                      </a:lnTo>
                      <a:lnTo>
                        <a:pt x="35505" y="945105"/>
                      </a:lnTo>
                      <a:lnTo>
                        <a:pt x="35505" y="585064"/>
                      </a:lnTo>
                      <a:lnTo>
                        <a:pt x="0" y="585064"/>
                      </a:lnTo>
                      <a:lnTo>
                        <a:pt x="0" y="542774"/>
                      </a:lnTo>
                      <a:cubicBezTo>
                        <a:pt x="0" y="527464"/>
                        <a:pt x="12411" y="515053"/>
                        <a:pt x="27721" y="515053"/>
                      </a:cubicBezTo>
                      <a:lnTo>
                        <a:pt x="483180" y="515053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10" name="フリーフォーム: 図形 9">
                <a:extLst>
                  <a:ext uri="{FF2B5EF4-FFF2-40B4-BE49-F238E27FC236}">
                    <a16:creationId xmlns:a16="http://schemas.microsoft.com/office/drawing/2014/main" id="{87EA6DF3-6C06-7179-E483-3436DD503E92}"/>
                  </a:ext>
                </a:extLst>
              </p:cNvPr>
              <p:cNvSpPr/>
              <p:nvPr/>
            </p:nvSpPr>
            <p:spPr bwMode="auto">
              <a:xfrm>
                <a:off x="3829365" y="-1251520"/>
                <a:ext cx="958167" cy="1992071"/>
              </a:xfrm>
              <a:custGeom>
                <a:avLst/>
                <a:gdLst>
                  <a:gd name="connsiteX0" fmla="*/ 584990 w 958167"/>
                  <a:gd name="connsiteY0" fmla="*/ 0 h 1992071"/>
                  <a:gd name="connsiteX1" fmla="*/ 944181 w 958167"/>
                  <a:gd name="connsiteY1" fmla="*/ 414936 h 1992071"/>
                  <a:gd name="connsiteX2" fmla="*/ 724804 w 958167"/>
                  <a:gd name="connsiteY2" fmla="*/ 797264 h 1992071"/>
                  <a:gd name="connsiteX3" fmla="*/ 642810 w 958167"/>
                  <a:gd name="connsiteY3" fmla="*/ 816387 h 1992071"/>
                  <a:gd name="connsiteX4" fmla="*/ 647877 w 958167"/>
                  <a:gd name="connsiteY4" fmla="*/ 856300 h 1992071"/>
                  <a:gd name="connsiteX5" fmla="*/ 661470 w 958167"/>
                  <a:gd name="connsiteY5" fmla="*/ 859044 h 1992071"/>
                  <a:gd name="connsiteX6" fmla="*/ 781470 w 958167"/>
                  <a:gd name="connsiteY6" fmla="*/ 1040083 h 1992071"/>
                  <a:gd name="connsiteX7" fmla="*/ 781469 w 958167"/>
                  <a:gd name="connsiteY7" fmla="*/ 1500210 h 1992071"/>
                  <a:gd name="connsiteX8" fmla="*/ 723922 w 958167"/>
                  <a:gd name="connsiteY8" fmla="*/ 1639142 h 1992071"/>
                  <a:gd name="connsiteX9" fmla="*/ 712938 w 958167"/>
                  <a:gd name="connsiteY9" fmla="*/ 1646547 h 1992071"/>
                  <a:gd name="connsiteX10" fmla="*/ 958167 w 958167"/>
                  <a:gd name="connsiteY10" fmla="*/ 1939469 h 1992071"/>
                  <a:gd name="connsiteX11" fmla="*/ 905565 w 958167"/>
                  <a:gd name="connsiteY11" fmla="*/ 1992071 h 1992071"/>
                  <a:gd name="connsiteX12" fmla="*/ 597201 w 958167"/>
                  <a:gd name="connsiteY12" fmla="*/ 1733914 h 1992071"/>
                  <a:gd name="connsiteX13" fmla="*/ 293298 w 958167"/>
                  <a:gd name="connsiteY13" fmla="*/ 1986670 h 1992071"/>
                  <a:gd name="connsiteX14" fmla="*/ 240696 w 958167"/>
                  <a:gd name="connsiteY14" fmla="*/ 1934067 h 1992071"/>
                  <a:gd name="connsiteX15" fmla="*/ 470266 w 958167"/>
                  <a:gd name="connsiteY15" fmla="*/ 1658043 h 1992071"/>
                  <a:gd name="connsiteX16" fmla="*/ 460012 w 958167"/>
                  <a:gd name="connsiteY16" fmla="*/ 1651822 h 1992071"/>
                  <a:gd name="connsiteX17" fmla="*/ 388512 w 958167"/>
                  <a:gd name="connsiteY17" fmla="*/ 1500209 h 1992071"/>
                  <a:gd name="connsiteX18" fmla="*/ 388512 w 958167"/>
                  <a:gd name="connsiteY18" fmla="*/ 1150934 h 1992071"/>
                  <a:gd name="connsiteX19" fmla="*/ 337208 w 958167"/>
                  <a:gd name="connsiteY19" fmla="*/ 1180555 h 1992071"/>
                  <a:gd name="connsiteX20" fmla="*/ 291903 w 958167"/>
                  <a:gd name="connsiteY20" fmla="*/ 1186519 h 1992071"/>
                  <a:gd name="connsiteX21" fmla="*/ 285348 w 958167"/>
                  <a:gd name="connsiteY21" fmla="*/ 1183320 h 1992071"/>
                  <a:gd name="connsiteX22" fmla="*/ 44266 w 958167"/>
                  <a:gd name="connsiteY22" fmla="*/ 1118723 h 1992071"/>
                  <a:gd name="connsiteX23" fmla="*/ 2049 w 958167"/>
                  <a:gd name="connsiteY23" fmla="*/ 1045601 h 1992071"/>
                  <a:gd name="connsiteX24" fmla="*/ 75171 w 958167"/>
                  <a:gd name="connsiteY24" fmla="*/ 1003384 h 1992071"/>
                  <a:gd name="connsiteX25" fmla="*/ 300627 w 958167"/>
                  <a:gd name="connsiteY25" fmla="*/ 1063794 h 1992071"/>
                  <a:gd name="connsiteX26" fmla="*/ 392990 w 958167"/>
                  <a:gd name="connsiteY26" fmla="*/ 1010468 h 1992071"/>
                  <a:gd name="connsiteX27" fmla="*/ 397346 w 958167"/>
                  <a:gd name="connsiteY27" fmla="*/ 981656 h 1992071"/>
                  <a:gd name="connsiteX28" fmla="*/ 508513 w 958167"/>
                  <a:gd name="connsiteY28" fmla="*/ 859044 h 1992071"/>
                  <a:gd name="connsiteX29" fmla="*/ 522105 w 958167"/>
                  <a:gd name="connsiteY29" fmla="*/ 856300 h 1992071"/>
                  <a:gd name="connsiteX30" fmla="*/ 527173 w 958167"/>
                  <a:gd name="connsiteY30" fmla="*/ 816388 h 1992071"/>
                  <a:gd name="connsiteX31" fmla="*/ 445177 w 958167"/>
                  <a:gd name="connsiteY31" fmla="*/ 797264 h 1992071"/>
                  <a:gd name="connsiteX32" fmla="*/ 225799 w 958167"/>
                  <a:gd name="connsiteY32" fmla="*/ 414936 h 1992071"/>
                  <a:gd name="connsiteX33" fmla="*/ 584990 w 958167"/>
                  <a:gd name="connsiteY33" fmla="*/ 0 h 19920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958167" h="1992071">
                    <a:moveTo>
                      <a:pt x="584990" y="0"/>
                    </a:moveTo>
                    <a:cubicBezTo>
                      <a:pt x="783366" y="0"/>
                      <a:pt x="944181" y="185773"/>
                      <a:pt x="944181" y="414936"/>
                    </a:cubicBezTo>
                    <a:cubicBezTo>
                      <a:pt x="944181" y="586808"/>
                      <a:pt x="853723" y="734274"/>
                      <a:pt x="724804" y="797264"/>
                    </a:cubicBezTo>
                    <a:lnTo>
                      <a:pt x="642810" y="816387"/>
                    </a:lnTo>
                    <a:lnTo>
                      <a:pt x="647877" y="856300"/>
                    </a:lnTo>
                    <a:lnTo>
                      <a:pt x="661470" y="859044"/>
                    </a:lnTo>
                    <a:cubicBezTo>
                      <a:pt x="731989" y="888872"/>
                      <a:pt x="781470" y="958699"/>
                      <a:pt x="781470" y="1040083"/>
                    </a:cubicBezTo>
                    <a:cubicBezTo>
                      <a:pt x="781470" y="1193459"/>
                      <a:pt x="781469" y="1346834"/>
                      <a:pt x="781469" y="1500210"/>
                    </a:cubicBezTo>
                    <a:cubicBezTo>
                      <a:pt x="781469" y="1554466"/>
                      <a:pt x="759477" y="1603586"/>
                      <a:pt x="723922" y="1639142"/>
                    </a:cubicBezTo>
                    <a:lnTo>
                      <a:pt x="712938" y="1646547"/>
                    </a:lnTo>
                    <a:lnTo>
                      <a:pt x="958167" y="1939469"/>
                    </a:lnTo>
                    <a:lnTo>
                      <a:pt x="905565" y="1992071"/>
                    </a:lnTo>
                    <a:lnTo>
                      <a:pt x="597201" y="1733914"/>
                    </a:lnTo>
                    <a:lnTo>
                      <a:pt x="293298" y="1986670"/>
                    </a:lnTo>
                    <a:lnTo>
                      <a:pt x="240696" y="1934067"/>
                    </a:lnTo>
                    <a:lnTo>
                      <a:pt x="470266" y="1658043"/>
                    </a:lnTo>
                    <a:lnTo>
                      <a:pt x="460012" y="1651822"/>
                    </a:lnTo>
                    <a:cubicBezTo>
                      <a:pt x="416346" y="1615785"/>
                      <a:pt x="388512" y="1561247"/>
                      <a:pt x="388512" y="1500209"/>
                    </a:cubicBezTo>
                    <a:lnTo>
                      <a:pt x="388512" y="1150934"/>
                    </a:lnTo>
                    <a:lnTo>
                      <a:pt x="337208" y="1180555"/>
                    </a:lnTo>
                    <a:cubicBezTo>
                      <a:pt x="322930" y="1188798"/>
                      <a:pt x="306662" y="1190474"/>
                      <a:pt x="291903" y="1186519"/>
                    </a:cubicBezTo>
                    <a:lnTo>
                      <a:pt x="285348" y="1183320"/>
                    </a:lnTo>
                    <a:lnTo>
                      <a:pt x="44266" y="1118723"/>
                    </a:lnTo>
                    <a:cubicBezTo>
                      <a:pt x="12416" y="1110189"/>
                      <a:pt x="-6485" y="1077451"/>
                      <a:pt x="2049" y="1045601"/>
                    </a:cubicBezTo>
                    <a:cubicBezTo>
                      <a:pt x="10584" y="1013750"/>
                      <a:pt x="43321" y="994849"/>
                      <a:pt x="75171" y="1003384"/>
                    </a:cubicBezTo>
                    <a:lnTo>
                      <a:pt x="300627" y="1063794"/>
                    </a:lnTo>
                    <a:lnTo>
                      <a:pt x="392990" y="1010468"/>
                    </a:lnTo>
                    <a:lnTo>
                      <a:pt x="397346" y="981656"/>
                    </a:lnTo>
                    <a:cubicBezTo>
                      <a:pt x="414568" y="926285"/>
                      <a:pt x="455624" y="881415"/>
                      <a:pt x="508513" y="859044"/>
                    </a:cubicBezTo>
                    <a:lnTo>
                      <a:pt x="522105" y="856300"/>
                    </a:lnTo>
                    <a:lnTo>
                      <a:pt x="527173" y="816388"/>
                    </a:lnTo>
                    <a:lnTo>
                      <a:pt x="445177" y="797264"/>
                    </a:lnTo>
                    <a:cubicBezTo>
                      <a:pt x="316258" y="734274"/>
                      <a:pt x="225799" y="586808"/>
                      <a:pt x="225799" y="414936"/>
                    </a:cubicBezTo>
                    <a:cubicBezTo>
                      <a:pt x="225799" y="185773"/>
                      <a:pt x="386614" y="0"/>
                      <a:pt x="58499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4BFC7858-3277-6220-91EF-FF3E19A04114}"/>
                </a:ext>
              </a:extLst>
            </p:cNvPr>
            <p:cNvSpPr/>
            <p:nvPr/>
          </p:nvSpPr>
          <p:spPr bwMode="auto">
            <a:xfrm>
              <a:off x="675384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381380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02E5F223-0E08-F8A4-EAFD-7075BFAE8273}"/>
              </a:ext>
            </a:extLst>
          </p:cNvPr>
          <p:cNvSpPr txBox="1"/>
          <p:nvPr/>
        </p:nvSpPr>
        <p:spPr>
          <a:xfrm>
            <a:off x="393664" y="305305"/>
            <a:ext cx="9149845" cy="221936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イスやテーブルの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移動禁止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sp>
        <p:nvSpPr>
          <p:cNvPr id="54" name="テキスト ボックス 53">
            <a:extLst>
              <a:ext uri="{FF2B5EF4-FFF2-40B4-BE49-F238E27FC236}">
                <a16:creationId xmlns:a16="http://schemas.microsoft.com/office/drawing/2014/main" id="{FAA190BA-D3E3-9E2B-5BC5-B934177CDDAA}"/>
              </a:ext>
            </a:extLst>
          </p:cNvPr>
          <p:cNvSpPr txBox="1"/>
          <p:nvPr/>
        </p:nvSpPr>
        <p:spPr>
          <a:xfrm>
            <a:off x="416580" y="5714271"/>
            <a:ext cx="9126930" cy="838424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</a:rPr>
              <a:t>絶対にやめてください</a:t>
            </a:r>
            <a:r>
              <a:rPr lang="en-US" altLang="ja-JP" sz="5400" dirty="0">
                <a:ln w="28575">
                  <a:noFill/>
                </a:ln>
              </a:rPr>
              <a:t>!</a:t>
            </a: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9EE20F85-139D-2235-37A3-F111D8C4D0EF}"/>
              </a:ext>
            </a:extLst>
          </p:cNvPr>
          <p:cNvGrpSpPr/>
          <p:nvPr/>
        </p:nvGrpSpPr>
        <p:grpSpPr>
          <a:xfrm>
            <a:off x="3580039" y="2796210"/>
            <a:ext cx="2646528" cy="2646526"/>
            <a:chOff x="6616646" y="889577"/>
            <a:chExt cx="2606484" cy="2606484"/>
          </a:xfrm>
        </p:grpSpPr>
        <p:grpSp>
          <p:nvGrpSpPr>
            <p:cNvPr id="40" name="グループ化 39">
              <a:extLst>
                <a:ext uri="{FF2B5EF4-FFF2-40B4-BE49-F238E27FC236}">
                  <a16:creationId xmlns:a16="http://schemas.microsoft.com/office/drawing/2014/main" id="{256DFE20-5938-0D2A-8429-DFB712FCCBA3}"/>
                </a:ext>
              </a:extLst>
            </p:cNvPr>
            <p:cNvGrpSpPr/>
            <p:nvPr/>
          </p:nvGrpSpPr>
          <p:grpSpPr>
            <a:xfrm>
              <a:off x="6616646" y="889577"/>
              <a:ext cx="2606484" cy="2606484"/>
              <a:chOff x="643930" y="806730"/>
              <a:chExt cx="2735056" cy="2735056"/>
            </a:xfrm>
          </p:grpSpPr>
          <p:sp>
            <p:nvSpPr>
              <p:cNvPr id="49" name="四角形: 角を丸くする 48">
                <a:extLst>
                  <a:ext uri="{FF2B5EF4-FFF2-40B4-BE49-F238E27FC236}">
                    <a16:creationId xmlns:a16="http://schemas.microsoft.com/office/drawing/2014/main" id="{DC18F33B-069C-4840-122C-34533443AA9F}"/>
                  </a:ext>
                </a:extLst>
              </p:cNvPr>
              <p:cNvSpPr/>
              <p:nvPr/>
            </p:nvSpPr>
            <p:spPr bwMode="auto">
              <a:xfrm>
                <a:off x="643930" y="806730"/>
                <a:ext cx="2735056" cy="2735056"/>
              </a:xfrm>
              <a:prstGeom prst="roundRect">
                <a:avLst>
                  <a:gd name="adj" fmla="val 8810"/>
                </a:avLst>
              </a:pr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四角形: 角を丸くする 49">
                <a:extLst>
                  <a:ext uri="{FF2B5EF4-FFF2-40B4-BE49-F238E27FC236}">
                    <a16:creationId xmlns:a16="http://schemas.microsoft.com/office/drawing/2014/main" id="{C8EB8033-5DCA-93E9-BEAE-3D0395EE32BB}"/>
                  </a:ext>
                </a:extLst>
              </p:cNvPr>
              <p:cNvSpPr/>
              <p:nvPr/>
            </p:nvSpPr>
            <p:spPr bwMode="auto">
              <a:xfrm>
                <a:off x="831509" y="994309"/>
                <a:ext cx="2359898" cy="2359898"/>
              </a:xfrm>
              <a:prstGeom prst="roundRect">
                <a:avLst>
                  <a:gd name="adj" fmla="val 3020"/>
                </a:avLst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CD19CF4F-9CEE-A022-C350-5E60349DB640}"/>
                </a:ext>
              </a:extLst>
            </p:cNvPr>
            <p:cNvSpPr/>
            <p:nvPr/>
          </p:nvSpPr>
          <p:spPr bwMode="auto">
            <a:xfrm>
              <a:off x="6691896" y="964827"/>
              <a:ext cx="2455984" cy="2455984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76E66B53-D215-468C-E6E7-73CC0003C350}"/>
                </a:ext>
              </a:extLst>
            </p:cNvPr>
            <p:cNvSpPr/>
            <p:nvPr/>
          </p:nvSpPr>
          <p:spPr bwMode="auto">
            <a:xfrm>
              <a:off x="675813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43" name="グループ化 42">
              <a:extLst>
                <a:ext uri="{FF2B5EF4-FFF2-40B4-BE49-F238E27FC236}">
                  <a16:creationId xmlns:a16="http://schemas.microsoft.com/office/drawing/2014/main" id="{E7D0004B-D622-5674-5F24-C67E7CD4DBE1}"/>
                </a:ext>
              </a:extLst>
            </p:cNvPr>
            <p:cNvGrpSpPr/>
            <p:nvPr/>
          </p:nvGrpSpPr>
          <p:grpSpPr>
            <a:xfrm>
              <a:off x="6977873" y="1193527"/>
              <a:ext cx="1915764" cy="1992071"/>
              <a:chOff x="2871768" y="-1251520"/>
              <a:chExt cx="1915764" cy="1992071"/>
            </a:xfrm>
          </p:grpSpPr>
          <p:grpSp>
            <p:nvGrpSpPr>
              <p:cNvPr id="45" name="グループ化 44">
                <a:extLst>
                  <a:ext uri="{FF2B5EF4-FFF2-40B4-BE49-F238E27FC236}">
                    <a16:creationId xmlns:a16="http://schemas.microsoft.com/office/drawing/2014/main" id="{477D9A29-8046-ED6F-934A-EF19BA6F9639}"/>
                  </a:ext>
                </a:extLst>
              </p:cNvPr>
              <p:cNvGrpSpPr/>
              <p:nvPr/>
            </p:nvGrpSpPr>
            <p:grpSpPr>
              <a:xfrm>
                <a:off x="2871768" y="-604071"/>
                <a:ext cx="1165540" cy="1109194"/>
                <a:chOff x="2261566" y="2912146"/>
                <a:chExt cx="993115" cy="945105"/>
              </a:xfrm>
              <a:solidFill>
                <a:srgbClr val="663300"/>
              </a:solidFill>
            </p:grpSpPr>
            <p:sp>
              <p:nvSpPr>
                <p:cNvPr id="47" name="フリーフォーム: 図形 46">
                  <a:extLst>
                    <a:ext uri="{FF2B5EF4-FFF2-40B4-BE49-F238E27FC236}">
                      <a16:creationId xmlns:a16="http://schemas.microsoft.com/office/drawing/2014/main" id="{B79E39E5-FE1B-C90A-FA1E-0EF0E93E4D9E}"/>
                    </a:ext>
                  </a:extLst>
                </p:cNvPr>
                <p:cNvSpPr/>
                <p:nvPr/>
              </p:nvSpPr>
              <p:spPr bwMode="auto">
                <a:xfrm>
                  <a:off x="2261566" y="3086095"/>
                  <a:ext cx="914614" cy="765085"/>
                </a:xfrm>
                <a:custGeom>
                  <a:avLst/>
                  <a:gdLst>
                    <a:gd name="connsiteX0" fmla="*/ 96851 w 914614"/>
                    <a:gd name="connsiteY0" fmla="*/ 90010 h 765085"/>
                    <a:gd name="connsiteX1" fmla="*/ 96851 w 914614"/>
                    <a:gd name="connsiteY1" fmla="*/ 224021 h 765085"/>
                    <a:gd name="connsiteX2" fmla="*/ 814356 w 914614"/>
                    <a:gd name="connsiteY2" fmla="*/ 224021 h 765085"/>
                    <a:gd name="connsiteX3" fmla="*/ 814356 w 914614"/>
                    <a:gd name="connsiteY3" fmla="*/ 90010 h 765085"/>
                    <a:gd name="connsiteX4" fmla="*/ 35639 w 914614"/>
                    <a:gd name="connsiteY4" fmla="*/ 0 h 765085"/>
                    <a:gd name="connsiteX5" fmla="*/ 878975 w 914614"/>
                    <a:gd name="connsiteY5" fmla="*/ 0 h 765085"/>
                    <a:gd name="connsiteX6" fmla="*/ 914614 w 914614"/>
                    <a:gd name="connsiteY6" fmla="*/ 35639 h 765085"/>
                    <a:gd name="connsiteX7" fmla="*/ 914614 w 914614"/>
                    <a:gd name="connsiteY7" fmla="*/ 90010 h 765085"/>
                    <a:gd name="connsiteX8" fmla="*/ 873138 w 914614"/>
                    <a:gd name="connsiteY8" fmla="*/ 90010 h 765085"/>
                    <a:gd name="connsiteX9" fmla="*/ 873138 w 914614"/>
                    <a:gd name="connsiteY9" fmla="*/ 765085 h 765085"/>
                    <a:gd name="connsiteX10" fmla="*/ 814356 w 914614"/>
                    <a:gd name="connsiteY10" fmla="*/ 765085 h 765085"/>
                    <a:gd name="connsiteX11" fmla="*/ 814356 w 914614"/>
                    <a:gd name="connsiteY11" fmla="*/ 269740 h 765085"/>
                    <a:gd name="connsiteX12" fmla="*/ 96851 w 914614"/>
                    <a:gd name="connsiteY12" fmla="*/ 269740 h 765085"/>
                    <a:gd name="connsiteX13" fmla="*/ 96851 w 914614"/>
                    <a:gd name="connsiteY13" fmla="*/ 765085 h 765085"/>
                    <a:gd name="connsiteX14" fmla="*/ 38069 w 914614"/>
                    <a:gd name="connsiteY14" fmla="*/ 765085 h 765085"/>
                    <a:gd name="connsiteX15" fmla="*/ 38069 w 914614"/>
                    <a:gd name="connsiteY15" fmla="*/ 90010 h 765085"/>
                    <a:gd name="connsiteX16" fmla="*/ 0 w 914614"/>
                    <a:gd name="connsiteY16" fmla="*/ 90010 h 765085"/>
                    <a:gd name="connsiteX17" fmla="*/ 0 w 914614"/>
                    <a:gd name="connsiteY17" fmla="*/ 35639 h 765085"/>
                    <a:gd name="connsiteX18" fmla="*/ 35639 w 914614"/>
                    <a:gd name="connsiteY18" fmla="*/ 0 h 76508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914614" h="765085">
                      <a:moveTo>
                        <a:pt x="96851" y="90010"/>
                      </a:moveTo>
                      <a:lnTo>
                        <a:pt x="96851" y="224021"/>
                      </a:lnTo>
                      <a:lnTo>
                        <a:pt x="814356" y="224021"/>
                      </a:lnTo>
                      <a:lnTo>
                        <a:pt x="814356" y="90010"/>
                      </a:lnTo>
                      <a:close/>
                      <a:moveTo>
                        <a:pt x="35639" y="0"/>
                      </a:moveTo>
                      <a:lnTo>
                        <a:pt x="878975" y="0"/>
                      </a:lnTo>
                      <a:cubicBezTo>
                        <a:pt x="898658" y="0"/>
                        <a:pt x="914614" y="15956"/>
                        <a:pt x="914614" y="35639"/>
                      </a:cubicBezTo>
                      <a:lnTo>
                        <a:pt x="914614" y="90010"/>
                      </a:lnTo>
                      <a:lnTo>
                        <a:pt x="873138" y="90010"/>
                      </a:lnTo>
                      <a:lnTo>
                        <a:pt x="873138" y="765085"/>
                      </a:lnTo>
                      <a:lnTo>
                        <a:pt x="814356" y="765085"/>
                      </a:lnTo>
                      <a:lnTo>
                        <a:pt x="814356" y="269740"/>
                      </a:lnTo>
                      <a:lnTo>
                        <a:pt x="96851" y="269740"/>
                      </a:lnTo>
                      <a:lnTo>
                        <a:pt x="96851" y="765085"/>
                      </a:lnTo>
                      <a:lnTo>
                        <a:pt x="38069" y="765085"/>
                      </a:lnTo>
                      <a:lnTo>
                        <a:pt x="38069" y="90010"/>
                      </a:lnTo>
                      <a:lnTo>
                        <a:pt x="0" y="90010"/>
                      </a:lnTo>
                      <a:lnTo>
                        <a:pt x="0" y="35639"/>
                      </a:lnTo>
                      <a:cubicBezTo>
                        <a:pt x="0" y="15956"/>
                        <a:pt x="15956" y="0"/>
                        <a:pt x="35639" y="0"/>
                      </a:cubicBez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48" name="フリーフォーム: 図形 47">
                  <a:extLst>
                    <a:ext uri="{FF2B5EF4-FFF2-40B4-BE49-F238E27FC236}">
                      <a16:creationId xmlns:a16="http://schemas.microsoft.com/office/drawing/2014/main" id="{D0E97FD0-0181-D94F-8AE1-98F59FC112F2}"/>
                    </a:ext>
                  </a:extLst>
                </p:cNvPr>
                <p:cNvSpPr/>
                <p:nvPr/>
              </p:nvSpPr>
              <p:spPr bwMode="auto">
                <a:xfrm>
                  <a:off x="2712719" y="2912146"/>
                  <a:ext cx="541962" cy="945105"/>
                </a:xfrm>
                <a:custGeom>
                  <a:avLst/>
                  <a:gdLst>
                    <a:gd name="connsiteX0" fmla="*/ 94287 w 541962"/>
                    <a:gd name="connsiteY0" fmla="*/ 585064 h 945105"/>
                    <a:gd name="connsiteX1" fmla="*/ 94287 w 541962"/>
                    <a:gd name="connsiteY1" fmla="*/ 719076 h 945105"/>
                    <a:gd name="connsiteX2" fmla="*/ 483180 w 541962"/>
                    <a:gd name="connsiteY2" fmla="*/ 719076 h 945105"/>
                    <a:gd name="connsiteX3" fmla="*/ 483180 w 541962"/>
                    <a:gd name="connsiteY3" fmla="*/ 585064 h 945105"/>
                    <a:gd name="connsiteX4" fmla="*/ 483180 w 541962"/>
                    <a:gd name="connsiteY4" fmla="*/ 0 h 945105"/>
                    <a:gd name="connsiteX5" fmla="*/ 541962 w 541962"/>
                    <a:gd name="connsiteY5" fmla="*/ 0 h 945105"/>
                    <a:gd name="connsiteX6" fmla="*/ 541962 w 541962"/>
                    <a:gd name="connsiteY6" fmla="*/ 945105 h 945105"/>
                    <a:gd name="connsiteX7" fmla="*/ 483180 w 541962"/>
                    <a:gd name="connsiteY7" fmla="*/ 945105 h 945105"/>
                    <a:gd name="connsiteX8" fmla="*/ 483180 w 541962"/>
                    <a:gd name="connsiteY8" fmla="*/ 764795 h 945105"/>
                    <a:gd name="connsiteX9" fmla="*/ 94287 w 541962"/>
                    <a:gd name="connsiteY9" fmla="*/ 764795 h 945105"/>
                    <a:gd name="connsiteX10" fmla="*/ 94287 w 541962"/>
                    <a:gd name="connsiteY10" fmla="*/ 945105 h 945105"/>
                    <a:gd name="connsiteX11" fmla="*/ 35505 w 541962"/>
                    <a:gd name="connsiteY11" fmla="*/ 945105 h 945105"/>
                    <a:gd name="connsiteX12" fmla="*/ 35505 w 541962"/>
                    <a:gd name="connsiteY12" fmla="*/ 585064 h 945105"/>
                    <a:gd name="connsiteX13" fmla="*/ 0 w 541962"/>
                    <a:gd name="connsiteY13" fmla="*/ 585064 h 945105"/>
                    <a:gd name="connsiteX14" fmla="*/ 0 w 541962"/>
                    <a:gd name="connsiteY14" fmla="*/ 542774 h 945105"/>
                    <a:gd name="connsiteX15" fmla="*/ 27721 w 541962"/>
                    <a:gd name="connsiteY15" fmla="*/ 515053 h 945105"/>
                    <a:gd name="connsiteX16" fmla="*/ 483180 w 541962"/>
                    <a:gd name="connsiteY16" fmla="*/ 515053 h 9451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</a:cxnLst>
                  <a:rect l="l" t="t" r="r" b="b"/>
                  <a:pathLst>
                    <a:path w="541962" h="945105">
                      <a:moveTo>
                        <a:pt x="94287" y="585064"/>
                      </a:moveTo>
                      <a:lnTo>
                        <a:pt x="94287" y="719076"/>
                      </a:lnTo>
                      <a:lnTo>
                        <a:pt x="483180" y="719076"/>
                      </a:lnTo>
                      <a:lnTo>
                        <a:pt x="483180" y="585064"/>
                      </a:lnTo>
                      <a:close/>
                      <a:moveTo>
                        <a:pt x="483180" y="0"/>
                      </a:moveTo>
                      <a:lnTo>
                        <a:pt x="541962" y="0"/>
                      </a:lnTo>
                      <a:lnTo>
                        <a:pt x="541962" y="945105"/>
                      </a:lnTo>
                      <a:lnTo>
                        <a:pt x="483180" y="945105"/>
                      </a:lnTo>
                      <a:lnTo>
                        <a:pt x="483180" y="764795"/>
                      </a:lnTo>
                      <a:lnTo>
                        <a:pt x="94287" y="764795"/>
                      </a:lnTo>
                      <a:lnTo>
                        <a:pt x="94287" y="945105"/>
                      </a:lnTo>
                      <a:lnTo>
                        <a:pt x="35505" y="945105"/>
                      </a:lnTo>
                      <a:lnTo>
                        <a:pt x="35505" y="585064"/>
                      </a:lnTo>
                      <a:lnTo>
                        <a:pt x="0" y="585064"/>
                      </a:lnTo>
                      <a:lnTo>
                        <a:pt x="0" y="542774"/>
                      </a:lnTo>
                      <a:cubicBezTo>
                        <a:pt x="0" y="527464"/>
                        <a:pt x="12411" y="515053"/>
                        <a:pt x="27721" y="515053"/>
                      </a:cubicBezTo>
                      <a:lnTo>
                        <a:pt x="483180" y="515053"/>
                      </a:lnTo>
                      <a:close/>
                    </a:path>
                  </a:pathLst>
                </a:cu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sp>
            <p:nvSpPr>
              <p:cNvPr id="46" name="フリーフォーム: 図形 45">
                <a:extLst>
                  <a:ext uri="{FF2B5EF4-FFF2-40B4-BE49-F238E27FC236}">
                    <a16:creationId xmlns:a16="http://schemas.microsoft.com/office/drawing/2014/main" id="{B05DC4E7-E556-3E8F-4DE3-45767435D6D3}"/>
                  </a:ext>
                </a:extLst>
              </p:cNvPr>
              <p:cNvSpPr/>
              <p:nvPr/>
            </p:nvSpPr>
            <p:spPr bwMode="auto">
              <a:xfrm>
                <a:off x="3829365" y="-1251520"/>
                <a:ext cx="958167" cy="1992071"/>
              </a:xfrm>
              <a:custGeom>
                <a:avLst/>
                <a:gdLst>
                  <a:gd name="connsiteX0" fmla="*/ 584990 w 958167"/>
                  <a:gd name="connsiteY0" fmla="*/ 0 h 1992071"/>
                  <a:gd name="connsiteX1" fmla="*/ 944181 w 958167"/>
                  <a:gd name="connsiteY1" fmla="*/ 414936 h 1992071"/>
                  <a:gd name="connsiteX2" fmla="*/ 724804 w 958167"/>
                  <a:gd name="connsiteY2" fmla="*/ 797264 h 1992071"/>
                  <a:gd name="connsiteX3" fmla="*/ 642810 w 958167"/>
                  <a:gd name="connsiteY3" fmla="*/ 816387 h 1992071"/>
                  <a:gd name="connsiteX4" fmla="*/ 647877 w 958167"/>
                  <a:gd name="connsiteY4" fmla="*/ 856300 h 1992071"/>
                  <a:gd name="connsiteX5" fmla="*/ 661470 w 958167"/>
                  <a:gd name="connsiteY5" fmla="*/ 859044 h 1992071"/>
                  <a:gd name="connsiteX6" fmla="*/ 781470 w 958167"/>
                  <a:gd name="connsiteY6" fmla="*/ 1040083 h 1992071"/>
                  <a:gd name="connsiteX7" fmla="*/ 781469 w 958167"/>
                  <a:gd name="connsiteY7" fmla="*/ 1500210 h 1992071"/>
                  <a:gd name="connsiteX8" fmla="*/ 723922 w 958167"/>
                  <a:gd name="connsiteY8" fmla="*/ 1639142 h 1992071"/>
                  <a:gd name="connsiteX9" fmla="*/ 712938 w 958167"/>
                  <a:gd name="connsiteY9" fmla="*/ 1646547 h 1992071"/>
                  <a:gd name="connsiteX10" fmla="*/ 958167 w 958167"/>
                  <a:gd name="connsiteY10" fmla="*/ 1939469 h 1992071"/>
                  <a:gd name="connsiteX11" fmla="*/ 905565 w 958167"/>
                  <a:gd name="connsiteY11" fmla="*/ 1992071 h 1992071"/>
                  <a:gd name="connsiteX12" fmla="*/ 597201 w 958167"/>
                  <a:gd name="connsiteY12" fmla="*/ 1733914 h 1992071"/>
                  <a:gd name="connsiteX13" fmla="*/ 293298 w 958167"/>
                  <a:gd name="connsiteY13" fmla="*/ 1986670 h 1992071"/>
                  <a:gd name="connsiteX14" fmla="*/ 240696 w 958167"/>
                  <a:gd name="connsiteY14" fmla="*/ 1934067 h 1992071"/>
                  <a:gd name="connsiteX15" fmla="*/ 470266 w 958167"/>
                  <a:gd name="connsiteY15" fmla="*/ 1658043 h 1992071"/>
                  <a:gd name="connsiteX16" fmla="*/ 460012 w 958167"/>
                  <a:gd name="connsiteY16" fmla="*/ 1651822 h 1992071"/>
                  <a:gd name="connsiteX17" fmla="*/ 388512 w 958167"/>
                  <a:gd name="connsiteY17" fmla="*/ 1500209 h 1992071"/>
                  <a:gd name="connsiteX18" fmla="*/ 388512 w 958167"/>
                  <a:gd name="connsiteY18" fmla="*/ 1150934 h 1992071"/>
                  <a:gd name="connsiteX19" fmla="*/ 337208 w 958167"/>
                  <a:gd name="connsiteY19" fmla="*/ 1180555 h 1992071"/>
                  <a:gd name="connsiteX20" fmla="*/ 291903 w 958167"/>
                  <a:gd name="connsiteY20" fmla="*/ 1186519 h 1992071"/>
                  <a:gd name="connsiteX21" fmla="*/ 285348 w 958167"/>
                  <a:gd name="connsiteY21" fmla="*/ 1183320 h 1992071"/>
                  <a:gd name="connsiteX22" fmla="*/ 44266 w 958167"/>
                  <a:gd name="connsiteY22" fmla="*/ 1118723 h 1992071"/>
                  <a:gd name="connsiteX23" fmla="*/ 2049 w 958167"/>
                  <a:gd name="connsiteY23" fmla="*/ 1045601 h 1992071"/>
                  <a:gd name="connsiteX24" fmla="*/ 75171 w 958167"/>
                  <a:gd name="connsiteY24" fmla="*/ 1003384 h 1992071"/>
                  <a:gd name="connsiteX25" fmla="*/ 300627 w 958167"/>
                  <a:gd name="connsiteY25" fmla="*/ 1063794 h 1992071"/>
                  <a:gd name="connsiteX26" fmla="*/ 392990 w 958167"/>
                  <a:gd name="connsiteY26" fmla="*/ 1010468 h 1992071"/>
                  <a:gd name="connsiteX27" fmla="*/ 397346 w 958167"/>
                  <a:gd name="connsiteY27" fmla="*/ 981656 h 1992071"/>
                  <a:gd name="connsiteX28" fmla="*/ 508513 w 958167"/>
                  <a:gd name="connsiteY28" fmla="*/ 859044 h 1992071"/>
                  <a:gd name="connsiteX29" fmla="*/ 522105 w 958167"/>
                  <a:gd name="connsiteY29" fmla="*/ 856300 h 1992071"/>
                  <a:gd name="connsiteX30" fmla="*/ 527173 w 958167"/>
                  <a:gd name="connsiteY30" fmla="*/ 816388 h 1992071"/>
                  <a:gd name="connsiteX31" fmla="*/ 445177 w 958167"/>
                  <a:gd name="connsiteY31" fmla="*/ 797264 h 1992071"/>
                  <a:gd name="connsiteX32" fmla="*/ 225799 w 958167"/>
                  <a:gd name="connsiteY32" fmla="*/ 414936 h 1992071"/>
                  <a:gd name="connsiteX33" fmla="*/ 584990 w 958167"/>
                  <a:gd name="connsiteY33" fmla="*/ 0 h 19920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</a:cxnLst>
                <a:rect l="l" t="t" r="r" b="b"/>
                <a:pathLst>
                  <a:path w="958167" h="1992071">
                    <a:moveTo>
                      <a:pt x="584990" y="0"/>
                    </a:moveTo>
                    <a:cubicBezTo>
                      <a:pt x="783366" y="0"/>
                      <a:pt x="944181" y="185773"/>
                      <a:pt x="944181" y="414936"/>
                    </a:cubicBezTo>
                    <a:cubicBezTo>
                      <a:pt x="944181" y="586808"/>
                      <a:pt x="853723" y="734274"/>
                      <a:pt x="724804" y="797264"/>
                    </a:cubicBezTo>
                    <a:lnTo>
                      <a:pt x="642810" y="816387"/>
                    </a:lnTo>
                    <a:lnTo>
                      <a:pt x="647877" y="856300"/>
                    </a:lnTo>
                    <a:lnTo>
                      <a:pt x="661470" y="859044"/>
                    </a:lnTo>
                    <a:cubicBezTo>
                      <a:pt x="731989" y="888872"/>
                      <a:pt x="781470" y="958699"/>
                      <a:pt x="781470" y="1040083"/>
                    </a:cubicBezTo>
                    <a:cubicBezTo>
                      <a:pt x="781470" y="1193459"/>
                      <a:pt x="781469" y="1346834"/>
                      <a:pt x="781469" y="1500210"/>
                    </a:cubicBezTo>
                    <a:cubicBezTo>
                      <a:pt x="781469" y="1554466"/>
                      <a:pt x="759477" y="1603586"/>
                      <a:pt x="723922" y="1639142"/>
                    </a:cubicBezTo>
                    <a:lnTo>
                      <a:pt x="712938" y="1646547"/>
                    </a:lnTo>
                    <a:lnTo>
                      <a:pt x="958167" y="1939469"/>
                    </a:lnTo>
                    <a:lnTo>
                      <a:pt x="905565" y="1992071"/>
                    </a:lnTo>
                    <a:lnTo>
                      <a:pt x="597201" y="1733914"/>
                    </a:lnTo>
                    <a:lnTo>
                      <a:pt x="293298" y="1986670"/>
                    </a:lnTo>
                    <a:lnTo>
                      <a:pt x="240696" y="1934067"/>
                    </a:lnTo>
                    <a:lnTo>
                      <a:pt x="470266" y="1658043"/>
                    </a:lnTo>
                    <a:lnTo>
                      <a:pt x="460012" y="1651822"/>
                    </a:lnTo>
                    <a:cubicBezTo>
                      <a:pt x="416346" y="1615785"/>
                      <a:pt x="388512" y="1561247"/>
                      <a:pt x="388512" y="1500209"/>
                    </a:cubicBezTo>
                    <a:lnTo>
                      <a:pt x="388512" y="1150934"/>
                    </a:lnTo>
                    <a:lnTo>
                      <a:pt x="337208" y="1180555"/>
                    </a:lnTo>
                    <a:cubicBezTo>
                      <a:pt x="322930" y="1188798"/>
                      <a:pt x="306662" y="1190474"/>
                      <a:pt x="291903" y="1186519"/>
                    </a:cubicBezTo>
                    <a:lnTo>
                      <a:pt x="285348" y="1183320"/>
                    </a:lnTo>
                    <a:lnTo>
                      <a:pt x="44266" y="1118723"/>
                    </a:lnTo>
                    <a:cubicBezTo>
                      <a:pt x="12416" y="1110189"/>
                      <a:pt x="-6485" y="1077451"/>
                      <a:pt x="2049" y="1045601"/>
                    </a:cubicBezTo>
                    <a:cubicBezTo>
                      <a:pt x="10584" y="1013750"/>
                      <a:pt x="43321" y="994849"/>
                      <a:pt x="75171" y="1003384"/>
                    </a:cubicBezTo>
                    <a:lnTo>
                      <a:pt x="300627" y="1063794"/>
                    </a:lnTo>
                    <a:lnTo>
                      <a:pt x="392990" y="1010468"/>
                    </a:lnTo>
                    <a:lnTo>
                      <a:pt x="397346" y="981656"/>
                    </a:lnTo>
                    <a:cubicBezTo>
                      <a:pt x="414568" y="926285"/>
                      <a:pt x="455624" y="881415"/>
                      <a:pt x="508513" y="859044"/>
                    </a:cubicBezTo>
                    <a:lnTo>
                      <a:pt x="522105" y="856300"/>
                    </a:lnTo>
                    <a:lnTo>
                      <a:pt x="527173" y="816388"/>
                    </a:lnTo>
                    <a:lnTo>
                      <a:pt x="445177" y="797264"/>
                    </a:lnTo>
                    <a:cubicBezTo>
                      <a:pt x="316258" y="734274"/>
                      <a:pt x="225799" y="586808"/>
                      <a:pt x="225799" y="414936"/>
                    </a:cubicBezTo>
                    <a:cubicBezTo>
                      <a:pt x="225799" y="185773"/>
                      <a:pt x="386614" y="0"/>
                      <a:pt x="584990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6B1E5A43-197E-FDF5-EE5F-09E8657F0406}"/>
                </a:ext>
              </a:extLst>
            </p:cNvPr>
            <p:cNvSpPr/>
            <p:nvPr/>
          </p:nvSpPr>
          <p:spPr bwMode="auto">
            <a:xfrm>
              <a:off x="6753849" y="1036200"/>
              <a:ext cx="2306729" cy="2306729"/>
            </a:xfrm>
            <a:custGeom>
              <a:avLst/>
              <a:gdLst>
                <a:gd name="connsiteX0" fmla="*/ 123968 w 2306729"/>
                <a:gd name="connsiteY0" fmla="*/ 0 h 2306729"/>
                <a:gd name="connsiteX1" fmla="*/ 2306729 w 2306729"/>
                <a:gd name="connsiteY1" fmla="*/ 2182762 h 2306729"/>
                <a:gd name="connsiteX2" fmla="*/ 2182761 w 2306729"/>
                <a:gd name="connsiteY2" fmla="*/ 2306729 h 2306729"/>
                <a:gd name="connsiteX3" fmla="*/ 0 w 2306729"/>
                <a:gd name="connsiteY3" fmla="*/ 123968 h 2306729"/>
                <a:gd name="connsiteX4" fmla="*/ 123968 w 2306729"/>
                <a:gd name="connsiteY4" fmla="*/ 0 h 23067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06729" h="2306729">
                  <a:moveTo>
                    <a:pt x="123968" y="0"/>
                  </a:moveTo>
                  <a:lnTo>
                    <a:pt x="2306729" y="2182762"/>
                  </a:lnTo>
                  <a:lnTo>
                    <a:pt x="2182761" y="2306729"/>
                  </a:lnTo>
                  <a:lnTo>
                    <a:pt x="0" y="123968"/>
                  </a:lnTo>
                  <a:lnTo>
                    <a:pt x="123968" y="0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85381356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185</TotalTime>
  <Words>41</Words>
  <Application>Microsoft Office PowerPoint</Application>
  <PresentationFormat>A4 210 x 297 mm</PresentationFormat>
  <Paragraphs>14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poph65_イスやテーブルの移動禁止</dc:title>
  <dc:subject>poph65_イスやテーブルの移動禁止</dc:subject>
  <dc:creator>でじけろお</dc:creator>
  <cp:revision>1</cp:revision>
  <dcterms:created xsi:type="dcterms:W3CDTF">2014-12-04T06:28:23Z</dcterms:created>
  <dcterms:modified xsi:type="dcterms:W3CDTF">2025-04-04T06:52:36Z</dcterms:modified>
  <cp:version>1</cp:version>
</cp:coreProperties>
</file>

<file path=docProps/thumbnail.jpeg>
</file>