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36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EC9745-9E39-852E-FD3F-F642888952C8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イスやテーブルの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4CC7C0-DE71-6E00-EECA-E52C829CFDF0}"/>
              </a:ext>
            </a:extLst>
          </p:cNvPr>
          <p:cNvGrpSpPr/>
          <p:nvPr/>
        </p:nvGrpSpPr>
        <p:grpSpPr>
          <a:xfrm>
            <a:off x="599803" y="476250"/>
            <a:ext cx="5762898" cy="8953504"/>
            <a:chOff x="1181099" y="1109456"/>
            <a:chExt cx="4600305" cy="768709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C70ED9D-0CEB-17A1-5C51-75415993A9E8}"/>
                </a:ext>
              </a:extLst>
            </p:cNvPr>
            <p:cNvSpPr txBox="1"/>
            <p:nvPr/>
          </p:nvSpPr>
          <p:spPr>
            <a:xfrm rot="5400000">
              <a:off x="-1290846" y="3581401"/>
              <a:ext cx="7687090" cy="2743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5C19751-E7BC-3534-E552-D6C32303FD3B}"/>
                </a:ext>
              </a:extLst>
            </p:cNvPr>
            <p:cNvSpPr txBox="1"/>
            <p:nvPr/>
          </p:nvSpPr>
          <p:spPr>
            <a:xfrm rot="5400000">
              <a:off x="1218857" y="4234000"/>
              <a:ext cx="7687090" cy="14380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イスやテーブルの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5A431EB-EC19-E82C-617D-78D9079AF6B5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594F5A0-746D-A0CC-05A1-A284EEAD03AA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166DE6-873C-6F7D-7D13-8CD53F56E18F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08821B-71EB-73C3-BB25-6A68C9661CB9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4D2D7B-43A7-CBC4-5ABE-D24FB2105739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イスやテーブルの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240433"/>
            <a:ext cx="5829300" cy="5123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256C270-412C-A303-802C-4199809E690B}"/>
              </a:ext>
            </a:extLst>
          </p:cNvPr>
          <p:cNvGrpSpPr/>
          <p:nvPr/>
        </p:nvGrpSpPr>
        <p:grpSpPr>
          <a:xfrm>
            <a:off x="1820998" y="540648"/>
            <a:ext cx="3276599" cy="3276599"/>
            <a:chOff x="6616646" y="889577"/>
            <a:chExt cx="2606484" cy="2606484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7BF2B6A-5E27-50AD-61B5-08B59FB0E168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BC74C668-4F66-CB4F-601C-299A036FD0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C1E776B4-38E7-466F-39E1-F351BD4910A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879519A-1C3A-3021-3A66-1064850F3D67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ABFA14C-1851-C3C2-B8CD-15F2ED7DDD82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DACCBD0-089F-9EE4-18ED-B77904A097F1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861C76A-77FF-BA75-DC77-A5D8B599F6B0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A052EF6-C5B8-0A81-ABD6-1899ADA30500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369DE23-E098-FE1B-E809-3D9781442EB4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29DEB1B-2182-FD09-1D13-D8F41903ED0F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6A8113C-3952-0485-C9B8-074EB54232B4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39BCD4F-5000-6E40-6883-9D0C0FE83FA1}"/>
              </a:ext>
            </a:extLst>
          </p:cNvPr>
          <p:cNvGrpSpPr/>
          <p:nvPr/>
        </p:nvGrpSpPr>
        <p:grpSpPr>
          <a:xfrm>
            <a:off x="1642300" y="361951"/>
            <a:ext cx="3633996" cy="3633994"/>
            <a:chOff x="6616646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1B2363-AFF7-537C-C6C8-0E9CA720D22E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A2470C7E-BB0A-B0BB-C822-FE76B47D9C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A40AD67-AB83-FE55-75B9-B2E29F2F2E5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47B86D8-67E4-C844-9859-234EEB1744BC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C184F3-D13B-C877-B007-DC938E9C560F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83B1605-B869-442E-F542-619138F02295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070E826-7A59-FEF5-3141-774C594FAFF5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D862213-5947-74CE-4CD6-23E3E6A052EC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A758C2B-34BD-FEE4-A239-B89AA2792EA0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AEAB5C3-D7F2-D325-2650-C63A1AE666BC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A1633B1-2344-5EC9-9931-ADB9572C1939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イスや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C4E43B1-D0FB-0355-6DEC-2BB02DF350C4}"/>
              </a:ext>
            </a:extLst>
          </p:cNvPr>
          <p:cNvGrpSpPr/>
          <p:nvPr/>
        </p:nvGrpSpPr>
        <p:grpSpPr>
          <a:xfrm>
            <a:off x="1813196" y="4955187"/>
            <a:ext cx="3292204" cy="3292202"/>
            <a:chOff x="6616646" y="889577"/>
            <a:chExt cx="2606484" cy="2606484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E75DB46-501F-2F1B-67C3-A50BFEEFD9D5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8FC50EEA-3326-3BF9-DE2C-2067D597957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0A23F6F8-2266-A837-35E9-059B5E13256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844B425-7E84-3532-46CC-7B47D1B4FF78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C242E1F-63CE-0582-3ECD-94554546121B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FB19ECC-C2AE-F11D-38E4-B9827BF78C6F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D0509E6-8644-8FFF-AFCA-87A88976FBF8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C51177A-13C9-E501-35B2-516EBA4D3D79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BEFD36D3-D6ED-867C-7CD8-FDF789FFDC29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480D719-83A0-7E06-6CE4-F0EEA42E64D1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3A1E271-410D-1D1F-5B6E-4729CD38CE47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41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poph65_イスやテーブルの移動禁止</dc:title>
  <dc:subject>poph65_イスやテーブルの移動禁止</dc:subject>
  <dc:creator>でじけろお</dc:creator>
  <cp:revision>1</cp:revision>
  <dcterms:created xsi:type="dcterms:W3CDTF">2014-12-04T06:28:15Z</dcterms:created>
  <dcterms:modified xsi:type="dcterms:W3CDTF">2025-04-04T06:52:36Z</dcterms:modified>
  <cp:version>1</cp:version>
</cp:coreProperties>
</file>