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5" r:id="rId2"/>
    <p:sldId id="300" r:id="rId3"/>
    <p:sldId id="336" r:id="rId4"/>
    <p:sldId id="318" r:id="rId5"/>
    <p:sldId id="324" r:id="rId6"/>
    <p:sldId id="325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  <a:srgbClr val="FFCCFF"/>
    <a:srgbClr val="FF0066"/>
    <a:srgbClr val="99CCFF"/>
    <a:srgbClr val="CCECFF"/>
    <a:srgbClr val="FF0000"/>
    <a:srgbClr val="FFCC66"/>
    <a:srgbClr val="FF6600"/>
    <a:srgbClr val="CC66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1" d="100"/>
          <a:sy n="51" d="100"/>
        </p:scale>
        <p:origin x="1386" y="27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78AD6C15-13F4-5097-FABF-C1793BB4DAEA}"/>
              </a:ext>
            </a:extLst>
          </p:cNvPr>
          <p:cNvGrpSpPr/>
          <p:nvPr/>
        </p:nvGrpSpPr>
        <p:grpSpPr>
          <a:xfrm>
            <a:off x="254481" y="285791"/>
            <a:ext cx="6349040" cy="9339340"/>
            <a:chOff x="254481" y="285791"/>
            <a:chExt cx="6349040" cy="9339340"/>
          </a:xfrm>
        </p:grpSpPr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16B33502-E081-4F16-AC31-8773D88AAA02}"/>
                </a:ext>
              </a:extLst>
            </p:cNvPr>
            <p:cNvSpPr/>
            <p:nvPr/>
          </p:nvSpPr>
          <p:spPr>
            <a:xfrm rot="5400000">
              <a:off x="-1119358" y="1864080"/>
              <a:ext cx="9096716" cy="6184102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solidFill>
              <a:srgbClr val="99CCFF"/>
            </a:solidFill>
            <a:ln w="127000" cmpd="sng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7613CB8C-09DF-4B16-9505-B6A378F3A846}"/>
                </a:ext>
              </a:extLst>
            </p:cNvPr>
            <p:cNvSpPr/>
            <p:nvPr/>
          </p:nvSpPr>
          <p:spPr>
            <a:xfrm rot="5400000">
              <a:off x="-1240669" y="1780941"/>
              <a:ext cx="9339340" cy="6349040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solidFill>
              <a:srgbClr val="00B0F0"/>
            </a:solidFill>
            <a:ln w="127000" cmpd="sng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181C1EA-FCE0-9998-D844-D635CEDB04E7}"/>
              </a:ext>
            </a:extLst>
          </p:cNvPr>
          <p:cNvSpPr txBox="1"/>
          <p:nvPr/>
        </p:nvSpPr>
        <p:spPr>
          <a:xfrm rot="5400000">
            <a:off x="-1290846" y="3581401"/>
            <a:ext cx="7687090" cy="274320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移動禁止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1EC9745-9E39-852E-FD3F-F642888952C8}"/>
              </a:ext>
            </a:extLst>
          </p:cNvPr>
          <p:cNvSpPr txBox="1"/>
          <p:nvPr/>
        </p:nvSpPr>
        <p:spPr>
          <a:xfrm rot="5400000">
            <a:off x="1218857" y="4234000"/>
            <a:ext cx="7687090" cy="143800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テーブルの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2E4CC7C0-DE71-6E00-EECA-E52C829CFDF0}"/>
              </a:ext>
            </a:extLst>
          </p:cNvPr>
          <p:cNvGrpSpPr/>
          <p:nvPr/>
        </p:nvGrpSpPr>
        <p:grpSpPr>
          <a:xfrm>
            <a:off x="599803" y="476250"/>
            <a:ext cx="5762898" cy="8953504"/>
            <a:chOff x="1181099" y="1109456"/>
            <a:chExt cx="4600305" cy="7687092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2C70ED9D-0CEB-17A1-5C51-75415993A9E8}"/>
                </a:ext>
              </a:extLst>
            </p:cNvPr>
            <p:cNvSpPr txBox="1"/>
            <p:nvPr/>
          </p:nvSpPr>
          <p:spPr>
            <a:xfrm rot="5400000">
              <a:off x="-1290846" y="3581401"/>
              <a:ext cx="7687090" cy="2743200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移動禁止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D5C19751-E7BC-3534-E552-D6C32303FD3B}"/>
                </a:ext>
              </a:extLst>
            </p:cNvPr>
            <p:cNvSpPr txBox="1"/>
            <p:nvPr/>
          </p:nvSpPr>
          <p:spPr>
            <a:xfrm rot="5400000">
              <a:off x="1218857" y="4234000"/>
              <a:ext cx="7687090" cy="1438005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テーブルの</a:t>
              </a:r>
              <a:endParaRPr lang="en-US" altLang="ja-JP" sz="5400" dirty="0">
                <a:ln w="28575">
                  <a:noFill/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784823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9BCC9A-E57A-2842-E41D-95D347C418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E5A431EB-EC19-E82C-617D-78D9079AF6B5}"/>
              </a:ext>
            </a:extLst>
          </p:cNvPr>
          <p:cNvGrpSpPr/>
          <p:nvPr/>
        </p:nvGrpSpPr>
        <p:grpSpPr>
          <a:xfrm>
            <a:off x="207439" y="232273"/>
            <a:ext cx="6443122" cy="9441452"/>
            <a:chOff x="207439" y="232273"/>
            <a:chExt cx="6443122" cy="9441452"/>
          </a:xfrm>
        </p:grpSpPr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A594F5A0-746D-A0CC-05A1-A284EEAD03AA}"/>
                </a:ext>
              </a:extLst>
            </p:cNvPr>
            <p:cNvSpPr/>
            <p:nvPr/>
          </p:nvSpPr>
          <p:spPr>
            <a:xfrm>
              <a:off x="296562" y="362870"/>
              <a:ext cx="6264876" cy="9180258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E0166DE6-873C-6F7D-7D13-8CD53F56E18F}"/>
                </a:ext>
              </a:extLst>
            </p:cNvPr>
            <p:cNvSpPr/>
            <p:nvPr/>
          </p:nvSpPr>
          <p:spPr>
            <a:xfrm>
              <a:off x="207439" y="232273"/>
              <a:ext cx="6443122" cy="9441452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808821B-71EB-73C3-BB25-6A68C9661CB9}"/>
              </a:ext>
            </a:extLst>
          </p:cNvPr>
          <p:cNvSpPr txBox="1"/>
          <p:nvPr/>
        </p:nvSpPr>
        <p:spPr>
          <a:xfrm rot="5400000">
            <a:off x="-1290846" y="3581401"/>
            <a:ext cx="7687090" cy="274320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移動厳禁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14D2D7B-43A7-CBC4-5ABE-D24FB2105739}"/>
              </a:ext>
            </a:extLst>
          </p:cNvPr>
          <p:cNvSpPr txBox="1"/>
          <p:nvPr/>
        </p:nvSpPr>
        <p:spPr>
          <a:xfrm rot="5400000">
            <a:off x="1218857" y="4234000"/>
            <a:ext cx="7687090" cy="143800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テーブルの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41608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73CD6423-2D9C-9A1E-73B0-54EECE49A510}"/>
              </a:ext>
            </a:extLst>
          </p:cNvPr>
          <p:cNvSpPr txBox="1"/>
          <p:nvPr/>
        </p:nvSpPr>
        <p:spPr>
          <a:xfrm>
            <a:off x="514350" y="4517620"/>
            <a:ext cx="5829300" cy="484587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テーブルの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移動禁止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0D5A591-92A5-50DB-D0A4-70566A91468D}"/>
              </a:ext>
            </a:extLst>
          </p:cNvPr>
          <p:cNvGrpSpPr/>
          <p:nvPr/>
        </p:nvGrpSpPr>
        <p:grpSpPr>
          <a:xfrm>
            <a:off x="1656789" y="348863"/>
            <a:ext cx="3633994" cy="3633994"/>
            <a:chOff x="3662431" y="889577"/>
            <a:chExt cx="2606484" cy="2606484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B3B65796-E5A0-00F5-5692-FC9259E30EDE}"/>
                </a:ext>
              </a:extLst>
            </p:cNvPr>
            <p:cNvGrpSpPr/>
            <p:nvPr/>
          </p:nvGrpSpPr>
          <p:grpSpPr>
            <a:xfrm>
              <a:off x="3662431" y="889577"/>
              <a:ext cx="2606484" cy="2606484"/>
              <a:chOff x="643930" y="806730"/>
              <a:chExt cx="2735056" cy="2735056"/>
            </a:xfrm>
          </p:grpSpPr>
          <p:sp>
            <p:nvSpPr>
              <p:cNvPr id="10" name="四角形: 角を丸くする 9">
                <a:extLst>
                  <a:ext uri="{FF2B5EF4-FFF2-40B4-BE49-F238E27FC236}">
                    <a16:creationId xmlns:a16="http://schemas.microsoft.com/office/drawing/2014/main" id="{77A7CEFD-1CF7-F3E5-C493-6B06399179A2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" name="四角形: 角を丸くする 10">
                <a:extLst>
                  <a:ext uri="{FF2B5EF4-FFF2-40B4-BE49-F238E27FC236}">
                    <a16:creationId xmlns:a16="http://schemas.microsoft.com/office/drawing/2014/main" id="{7B826A3E-E5FA-113B-E038-B39B401AAE27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6137BA21-EB87-A5B4-6738-8BA58D4D24EA}"/>
                </a:ext>
              </a:extLst>
            </p:cNvPr>
            <p:cNvSpPr/>
            <p:nvPr/>
          </p:nvSpPr>
          <p:spPr bwMode="auto">
            <a:xfrm>
              <a:off x="3737681" y="9648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7677996E-7367-43FE-8220-DE2B75AF48B2}"/>
                </a:ext>
              </a:extLst>
            </p:cNvPr>
            <p:cNvSpPr/>
            <p:nvPr/>
          </p:nvSpPr>
          <p:spPr bwMode="auto">
            <a:xfrm>
              <a:off x="3803924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F87AC1FB-B113-79E7-8BE4-D0F25E417F3F}"/>
                </a:ext>
              </a:extLst>
            </p:cNvPr>
            <p:cNvGrpSpPr/>
            <p:nvPr/>
          </p:nvGrpSpPr>
          <p:grpSpPr>
            <a:xfrm>
              <a:off x="4071706" y="1225407"/>
              <a:ext cx="1816910" cy="1992071"/>
              <a:chOff x="5570947" y="-1251520"/>
              <a:chExt cx="1816910" cy="1992071"/>
            </a:xfrm>
          </p:grpSpPr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5A083B8E-D950-30D7-49AA-EF5F014BE789}"/>
                  </a:ext>
                </a:extLst>
              </p:cNvPr>
              <p:cNvSpPr/>
              <p:nvPr/>
            </p:nvSpPr>
            <p:spPr bwMode="auto">
              <a:xfrm rot="900000">
                <a:off x="5570947" y="-591218"/>
                <a:ext cx="1073410" cy="897919"/>
              </a:xfrm>
              <a:custGeom>
                <a:avLst/>
                <a:gdLst>
                  <a:gd name="connsiteX0" fmla="*/ 96851 w 914614"/>
                  <a:gd name="connsiteY0" fmla="*/ 90010 h 765085"/>
                  <a:gd name="connsiteX1" fmla="*/ 96851 w 914614"/>
                  <a:gd name="connsiteY1" fmla="*/ 224021 h 765085"/>
                  <a:gd name="connsiteX2" fmla="*/ 814356 w 914614"/>
                  <a:gd name="connsiteY2" fmla="*/ 224021 h 765085"/>
                  <a:gd name="connsiteX3" fmla="*/ 814356 w 914614"/>
                  <a:gd name="connsiteY3" fmla="*/ 90010 h 765085"/>
                  <a:gd name="connsiteX4" fmla="*/ 35639 w 914614"/>
                  <a:gd name="connsiteY4" fmla="*/ 0 h 765085"/>
                  <a:gd name="connsiteX5" fmla="*/ 878975 w 914614"/>
                  <a:gd name="connsiteY5" fmla="*/ 0 h 765085"/>
                  <a:gd name="connsiteX6" fmla="*/ 914614 w 914614"/>
                  <a:gd name="connsiteY6" fmla="*/ 35639 h 765085"/>
                  <a:gd name="connsiteX7" fmla="*/ 914614 w 914614"/>
                  <a:gd name="connsiteY7" fmla="*/ 90010 h 765085"/>
                  <a:gd name="connsiteX8" fmla="*/ 873138 w 914614"/>
                  <a:gd name="connsiteY8" fmla="*/ 90010 h 765085"/>
                  <a:gd name="connsiteX9" fmla="*/ 873138 w 914614"/>
                  <a:gd name="connsiteY9" fmla="*/ 765085 h 765085"/>
                  <a:gd name="connsiteX10" fmla="*/ 814356 w 914614"/>
                  <a:gd name="connsiteY10" fmla="*/ 765085 h 765085"/>
                  <a:gd name="connsiteX11" fmla="*/ 814356 w 914614"/>
                  <a:gd name="connsiteY11" fmla="*/ 269740 h 765085"/>
                  <a:gd name="connsiteX12" fmla="*/ 96851 w 914614"/>
                  <a:gd name="connsiteY12" fmla="*/ 269740 h 765085"/>
                  <a:gd name="connsiteX13" fmla="*/ 96851 w 914614"/>
                  <a:gd name="connsiteY13" fmla="*/ 765085 h 765085"/>
                  <a:gd name="connsiteX14" fmla="*/ 38069 w 914614"/>
                  <a:gd name="connsiteY14" fmla="*/ 765085 h 765085"/>
                  <a:gd name="connsiteX15" fmla="*/ 38069 w 914614"/>
                  <a:gd name="connsiteY15" fmla="*/ 90010 h 765085"/>
                  <a:gd name="connsiteX16" fmla="*/ 0 w 914614"/>
                  <a:gd name="connsiteY16" fmla="*/ 90010 h 765085"/>
                  <a:gd name="connsiteX17" fmla="*/ 0 w 914614"/>
                  <a:gd name="connsiteY17" fmla="*/ 35639 h 765085"/>
                  <a:gd name="connsiteX18" fmla="*/ 35639 w 914614"/>
                  <a:gd name="connsiteY18" fmla="*/ 0 h 7650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914614" h="765085">
                    <a:moveTo>
                      <a:pt x="96851" y="90010"/>
                    </a:moveTo>
                    <a:lnTo>
                      <a:pt x="96851" y="224021"/>
                    </a:lnTo>
                    <a:lnTo>
                      <a:pt x="814356" y="224021"/>
                    </a:lnTo>
                    <a:lnTo>
                      <a:pt x="814356" y="90010"/>
                    </a:lnTo>
                    <a:close/>
                    <a:moveTo>
                      <a:pt x="35639" y="0"/>
                    </a:moveTo>
                    <a:lnTo>
                      <a:pt x="878975" y="0"/>
                    </a:lnTo>
                    <a:cubicBezTo>
                      <a:pt x="898658" y="0"/>
                      <a:pt x="914614" y="15956"/>
                      <a:pt x="914614" y="35639"/>
                    </a:cubicBezTo>
                    <a:lnTo>
                      <a:pt x="914614" y="90010"/>
                    </a:lnTo>
                    <a:lnTo>
                      <a:pt x="873138" y="90010"/>
                    </a:lnTo>
                    <a:lnTo>
                      <a:pt x="873138" y="765085"/>
                    </a:lnTo>
                    <a:lnTo>
                      <a:pt x="814356" y="765085"/>
                    </a:lnTo>
                    <a:lnTo>
                      <a:pt x="814356" y="269740"/>
                    </a:lnTo>
                    <a:lnTo>
                      <a:pt x="96851" y="269740"/>
                    </a:lnTo>
                    <a:lnTo>
                      <a:pt x="96851" y="765085"/>
                    </a:lnTo>
                    <a:lnTo>
                      <a:pt x="38069" y="765085"/>
                    </a:lnTo>
                    <a:lnTo>
                      <a:pt x="38069" y="90010"/>
                    </a:lnTo>
                    <a:lnTo>
                      <a:pt x="0" y="90010"/>
                    </a:lnTo>
                    <a:lnTo>
                      <a:pt x="0" y="35639"/>
                    </a:lnTo>
                    <a:cubicBezTo>
                      <a:pt x="0" y="15956"/>
                      <a:pt x="15956" y="0"/>
                      <a:pt x="35639" y="0"/>
                    </a:cubicBezTo>
                    <a:close/>
                  </a:path>
                </a:pathLst>
              </a:cu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50219ECD-0CA3-5205-0E03-2098307428B1}"/>
                  </a:ext>
                </a:extLst>
              </p:cNvPr>
              <p:cNvSpPr/>
              <p:nvPr/>
            </p:nvSpPr>
            <p:spPr bwMode="auto">
              <a:xfrm>
                <a:off x="6429690" y="-1251520"/>
                <a:ext cx="958167" cy="1992071"/>
              </a:xfrm>
              <a:custGeom>
                <a:avLst/>
                <a:gdLst>
                  <a:gd name="connsiteX0" fmla="*/ 584990 w 958167"/>
                  <a:gd name="connsiteY0" fmla="*/ 0 h 1992071"/>
                  <a:gd name="connsiteX1" fmla="*/ 944181 w 958167"/>
                  <a:gd name="connsiteY1" fmla="*/ 414936 h 1992071"/>
                  <a:gd name="connsiteX2" fmla="*/ 724804 w 958167"/>
                  <a:gd name="connsiteY2" fmla="*/ 797264 h 1992071"/>
                  <a:gd name="connsiteX3" fmla="*/ 642810 w 958167"/>
                  <a:gd name="connsiteY3" fmla="*/ 816387 h 1992071"/>
                  <a:gd name="connsiteX4" fmla="*/ 647877 w 958167"/>
                  <a:gd name="connsiteY4" fmla="*/ 856300 h 1992071"/>
                  <a:gd name="connsiteX5" fmla="*/ 661470 w 958167"/>
                  <a:gd name="connsiteY5" fmla="*/ 859044 h 1992071"/>
                  <a:gd name="connsiteX6" fmla="*/ 781470 w 958167"/>
                  <a:gd name="connsiteY6" fmla="*/ 1040083 h 1992071"/>
                  <a:gd name="connsiteX7" fmla="*/ 781469 w 958167"/>
                  <a:gd name="connsiteY7" fmla="*/ 1500210 h 1992071"/>
                  <a:gd name="connsiteX8" fmla="*/ 723922 w 958167"/>
                  <a:gd name="connsiteY8" fmla="*/ 1639142 h 1992071"/>
                  <a:gd name="connsiteX9" fmla="*/ 712938 w 958167"/>
                  <a:gd name="connsiteY9" fmla="*/ 1646547 h 1992071"/>
                  <a:gd name="connsiteX10" fmla="*/ 958167 w 958167"/>
                  <a:gd name="connsiteY10" fmla="*/ 1939469 h 1992071"/>
                  <a:gd name="connsiteX11" fmla="*/ 905565 w 958167"/>
                  <a:gd name="connsiteY11" fmla="*/ 1992071 h 1992071"/>
                  <a:gd name="connsiteX12" fmla="*/ 597201 w 958167"/>
                  <a:gd name="connsiteY12" fmla="*/ 1733914 h 1992071"/>
                  <a:gd name="connsiteX13" fmla="*/ 293298 w 958167"/>
                  <a:gd name="connsiteY13" fmla="*/ 1986670 h 1992071"/>
                  <a:gd name="connsiteX14" fmla="*/ 240696 w 958167"/>
                  <a:gd name="connsiteY14" fmla="*/ 1934067 h 1992071"/>
                  <a:gd name="connsiteX15" fmla="*/ 470266 w 958167"/>
                  <a:gd name="connsiteY15" fmla="*/ 1658043 h 1992071"/>
                  <a:gd name="connsiteX16" fmla="*/ 460012 w 958167"/>
                  <a:gd name="connsiteY16" fmla="*/ 1651822 h 1992071"/>
                  <a:gd name="connsiteX17" fmla="*/ 388512 w 958167"/>
                  <a:gd name="connsiteY17" fmla="*/ 1500209 h 1992071"/>
                  <a:gd name="connsiteX18" fmla="*/ 388512 w 958167"/>
                  <a:gd name="connsiteY18" fmla="*/ 1150934 h 1992071"/>
                  <a:gd name="connsiteX19" fmla="*/ 337208 w 958167"/>
                  <a:gd name="connsiteY19" fmla="*/ 1180555 h 1992071"/>
                  <a:gd name="connsiteX20" fmla="*/ 291903 w 958167"/>
                  <a:gd name="connsiteY20" fmla="*/ 1186519 h 1992071"/>
                  <a:gd name="connsiteX21" fmla="*/ 285348 w 958167"/>
                  <a:gd name="connsiteY21" fmla="*/ 1183320 h 1992071"/>
                  <a:gd name="connsiteX22" fmla="*/ 44266 w 958167"/>
                  <a:gd name="connsiteY22" fmla="*/ 1118723 h 1992071"/>
                  <a:gd name="connsiteX23" fmla="*/ 2049 w 958167"/>
                  <a:gd name="connsiteY23" fmla="*/ 1045601 h 1992071"/>
                  <a:gd name="connsiteX24" fmla="*/ 75171 w 958167"/>
                  <a:gd name="connsiteY24" fmla="*/ 1003384 h 1992071"/>
                  <a:gd name="connsiteX25" fmla="*/ 300627 w 958167"/>
                  <a:gd name="connsiteY25" fmla="*/ 1063794 h 1992071"/>
                  <a:gd name="connsiteX26" fmla="*/ 392990 w 958167"/>
                  <a:gd name="connsiteY26" fmla="*/ 1010468 h 1992071"/>
                  <a:gd name="connsiteX27" fmla="*/ 397346 w 958167"/>
                  <a:gd name="connsiteY27" fmla="*/ 981656 h 1992071"/>
                  <a:gd name="connsiteX28" fmla="*/ 508513 w 958167"/>
                  <a:gd name="connsiteY28" fmla="*/ 859044 h 1992071"/>
                  <a:gd name="connsiteX29" fmla="*/ 522105 w 958167"/>
                  <a:gd name="connsiteY29" fmla="*/ 856300 h 1992071"/>
                  <a:gd name="connsiteX30" fmla="*/ 527173 w 958167"/>
                  <a:gd name="connsiteY30" fmla="*/ 816388 h 1992071"/>
                  <a:gd name="connsiteX31" fmla="*/ 445177 w 958167"/>
                  <a:gd name="connsiteY31" fmla="*/ 797264 h 1992071"/>
                  <a:gd name="connsiteX32" fmla="*/ 225799 w 958167"/>
                  <a:gd name="connsiteY32" fmla="*/ 414936 h 1992071"/>
                  <a:gd name="connsiteX33" fmla="*/ 584990 w 958167"/>
                  <a:gd name="connsiteY33" fmla="*/ 0 h 19920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958167" h="1992071">
                    <a:moveTo>
                      <a:pt x="584990" y="0"/>
                    </a:moveTo>
                    <a:cubicBezTo>
                      <a:pt x="783366" y="0"/>
                      <a:pt x="944181" y="185773"/>
                      <a:pt x="944181" y="414936"/>
                    </a:cubicBezTo>
                    <a:cubicBezTo>
                      <a:pt x="944181" y="586808"/>
                      <a:pt x="853723" y="734274"/>
                      <a:pt x="724804" y="797264"/>
                    </a:cubicBezTo>
                    <a:lnTo>
                      <a:pt x="642810" y="816387"/>
                    </a:lnTo>
                    <a:lnTo>
                      <a:pt x="647877" y="856300"/>
                    </a:lnTo>
                    <a:lnTo>
                      <a:pt x="661470" y="859044"/>
                    </a:lnTo>
                    <a:cubicBezTo>
                      <a:pt x="731989" y="888872"/>
                      <a:pt x="781470" y="958699"/>
                      <a:pt x="781470" y="1040083"/>
                    </a:cubicBezTo>
                    <a:cubicBezTo>
                      <a:pt x="781470" y="1193459"/>
                      <a:pt x="781469" y="1346834"/>
                      <a:pt x="781469" y="1500210"/>
                    </a:cubicBezTo>
                    <a:cubicBezTo>
                      <a:pt x="781469" y="1554466"/>
                      <a:pt x="759477" y="1603586"/>
                      <a:pt x="723922" y="1639142"/>
                    </a:cubicBezTo>
                    <a:lnTo>
                      <a:pt x="712938" y="1646547"/>
                    </a:lnTo>
                    <a:lnTo>
                      <a:pt x="958167" y="1939469"/>
                    </a:lnTo>
                    <a:lnTo>
                      <a:pt x="905565" y="1992071"/>
                    </a:lnTo>
                    <a:lnTo>
                      <a:pt x="597201" y="1733914"/>
                    </a:lnTo>
                    <a:lnTo>
                      <a:pt x="293298" y="1986670"/>
                    </a:lnTo>
                    <a:lnTo>
                      <a:pt x="240696" y="1934067"/>
                    </a:lnTo>
                    <a:lnTo>
                      <a:pt x="470266" y="1658043"/>
                    </a:lnTo>
                    <a:lnTo>
                      <a:pt x="460012" y="1651822"/>
                    </a:lnTo>
                    <a:cubicBezTo>
                      <a:pt x="416346" y="1615785"/>
                      <a:pt x="388512" y="1561247"/>
                      <a:pt x="388512" y="1500209"/>
                    </a:cubicBezTo>
                    <a:lnTo>
                      <a:pt x="388512" y="1150934"/>
                    </a:lnTo>
                    <a:lnTo>
                      <a:pt x="337208" y="1180555"/>
                    </a:lnTo>
                    <a:cubicBezTo>
                      <a:pt x="322930" y="1188798"/>
                      <a:pt x="306662" y="1190474"/>
                      <a:pt x="291903" y="1186519"/>
                    </a:cubicBezTo>
                    <a:lnTo>
                      <a:pt x="285348" y="1183320"/>
                    </a:lnTo>
                    <a:lnTo>
                      <a:pt x="44266" y="1118723"/>
                    </a:lnTo>
                    <a:cubicBezTo>
                      <a:pt x="12416" y="1110189"/>
                      <a:pt x="-6485" y="1077451"/>
                      <a:pt x="2049" y="1045601"/>
                    </a:cubicBezTo>
                    <a:cubicBezTo>
                      <a:pt x="10584" y="1013750"/>
                      <a:pt x="43321" y="994849"/>
                      <a:pt x="75171" y="1003384"/>
                    </a:cubicBezTo>
                    <a:lnTo>
                      <a:pt x="300627" y="1063794"/>
                    </a:lnTo>
                    <a:lnTo>
                      <a:pt x="392990" y="1010468"/>
                    </a:lnTo>
                    <a:lnTo>
                      <a:pt x="397346" y="981656"/>
                    </a:lnTo>
                    <a:cubicBezTo>
                      <a:pt x="414568" y="926285"/>
                      <a:pt x="455624" y="881415"/>
                      <a:pt x="508513" y="859044"/>
                    </a:cubicBezTo>
                    <a:lnTo>
                      <a:pt x="522105" y="856300"/>
                    </a:lnTo>
                    <a:lnTo>
                      <a:pt x="527173" y="816388"/>
                    </a:lnTo>
                    <a:lnTo>
                      <a:pt x="445177" y="797264"/>
                    </a:lnTo>
                    <a:cubicBezTo>
                      <a:pt x="316258" y="734274"/>
                      <a:pt x="225799" y="586808"/>
                      <a:pt x="225799" y="414936"/>
                    </a:cubicBezTo>
                    <a:cubicBezTo>
                      <a:pt x="225799" y="185773"/>
                      <a:pt x="386614" y="0"/>
                      <a:pt x="58499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7FB4C7B1-6630-B25F-9C63-7746BDE0E258}"/>
                </a:ext>
              </a:extLst>
            </p:cNvPr>
            <p:cNvSpPr/>
            <p:nvPr/>
          </p:nvSpPr>
          <p:spPr bwMode="auto">
            <a:xfrm>
              <a:off x="3799634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628489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2455EE5B-515F-A894-82A2-0D77D50A4CD1}"/>
              </a:ext>
            </a:extLst>
          </p:cNvPr>
          <p:cNvSpPr/>
          <p:nvPr/>
        </p:nvSpPr>
        <p:spPr>
          <a:xfrm>
            <a:off x="88900" y="79760"/>
            <a:ext cx="6692900" cy="41722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55C153AF-96B1-E402-4928-03DECFB7B2E2}"/>
              </a:ext>
            </a:extLst>
          </p:cNvPr>
          <p:cNvSpPr txBox="1"/>
          <p:nvPr/>
        </p:nvSpPr>
        <p:spPr>
          <a:xfrm>
            <a:off x="530918" y="4648200"/>
            <a:ext cx="5869882" cy="479667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テーブルの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移動禁止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5AB417B5-878C-884D-598F-3F8084EBAD5D}"/>
              </a:ext>
            </a:extLst>
          </p:cNvPr>
          <p:cNvGrpSpPr/>
          <p:nvPr/>
        </p:nvGrpSpPr>
        <p:grpSpPr>
          <a:xfrm>
            <a:off x="1656789" y="348863"/>
            <a:ext cx="3633994" cy="3633994"/>
            <a:chOff x="3662431" y="889577"/>
            <a:chExt cx="2606484" cy="2606484"/>
          </a:xfrm>
        </p:grpSpPr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C7A417F1-8833-C1ED-432D-232320181E55}"/>
                </a:ext>
              </a:extLst>
            </p:cNvPr>
            <p:cNvGrpSpPr/>
            <p:nvPr/>
          </p:nvGrpSpPr>
          <p:grpSpPr>
            <a:xfrm>
              <a:off x="3662431" y="889577"/>
              <a:ext cx="2606484" cy="2606484"/>
              <a:chOff x="643930" y="806730"/>
              <a:chExt cx="2735056" cy="2735056"/>
            </a:xfrm>
          </p:grpSpPr>
          <p:sp>
            <p:nvSpPr>
              <p:cNvPr id="34" name="四角形: 角を丸くする 33">
                <a:extLst>
                  <a:ext uri="{FF2B5EF4-FFF2-40B4-BE49-F238E27FC236}">
                    <a16:creationId xmlns:a16="http://schemas.microsoft.com/office/drawing/2014/main" id="{572A6A9D-35EC-2E6F-DB4F-522B9AFE68B0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" name="四角形: 角を丸くする 34">
                <a:extLst>
                  <a:ext uri="{FF2B5EF4-FFF2-40B4-BE49-F238E27FC236}">
                    <a16:creationId xmlns:a16="http://schemas.microsoft.com/office/drawing/2014/main" id="{FBCB6FDA-B9AB-A3A2-2E53-888DCE3A7DE4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BDA72976-FDD2-5D56-623D-C8CA5DAF9F27}"/>
                </a:ext>
              </a:extLst>
            </p:cNvPr>
            <p:cNvSpPr/>
            <p:nvPr/>
          </p:nvSpPr>
          <p:spPr bwMode="auto">
            <a:xfrm>
              <a:off x="3737681" y="9648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CD1C295B-4DC7-D50C-1C17-87690917DBE9}"/>
                </a:ext>
              </a:extLst>
            </p:cNvPr>
            <p:cNvSpPr/>
            <p:nvPr/>
          </p:nvSpPr>
          <p:spPr bwMode="auto">
            <a:xfrm>
              <a:off x="3803924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A75F5E67-387B-BEE7-02B5-8C31641B8667}"/>
                </a:ext>
              </a:extLst>
            </p:cNvPr>
            <p:cNvGrpSpPr/>
            <p:nvPr/>
          </p:nvGrpSpPr>
          <p:grpSpPr>
            <a:xfrm>
              <a:off x="4071706" y="1225407"/>
              <a:ext cx="1816910" cy="1992071"/>
              <a:chOff x="5570947" y="-1251520"/>
              <a:chExt cx="1816910" cy="1992071"/>
            </a:xfrm>
          </p:grpSpPr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31B201FB-DE77-51EB-2F50-45AB84887BC1}"/>
                  </a:ext>
                </a:extLst>
              </p:cNvPr>
              <p:cNvSpPr/>
              <p:nvPr/>
            </p:nvSpPr>
            <p:spPr bwMode="auto">
              <a:xfrm rot="900000">
                <a:off x="5570947" y="-591218"/>
                <a:ext cx="1073410" cy="897919"/>
              </a:xfrm>
              <a:custGeom>
                <a:avLst/>
                <a:gdLst>
                  <a:gd name="connsiteX0" fmla="*/ 96851 w 914614"/>
                  <a:gd name="connsiteY0" fmla="*/ 90010 h 765085"/>
                  <a:gd name="connsiteX1" fmla="*/ 96851 w 914614"/>
                  <a:gd name="connsiteY1" fmla="*/ 224021 h 765085"/>
                  <a:gd name="connsiteX2" fmla="*/ 814356 w 914614"/>
                  <a:gd name="connsiteY2" fmla="*/ 224021 h 765085"/>
                  <a:gd name="connsiteX3" fmla="*/ 814356 w 914614"/>
                  <a:gd name="connsiteY3" fmla="*/ 90010 h 765085"/>
                  <a:gd name="connsiteX4" fmla="*/ 35639 w 914614"/>
                  <a:gd name="connsiteY4" fmla="*/ 0 h 765085"/>
                  <a:gd name="connsiteX5" fmla="*/ 878975 w 914614"/>
                  <a:gd name="connsiteY5" fmla="*/ 0 h 765085"/>
                  <a:gd name="connsiteX6" fmla="*/ 914614 w 914614"/>
                  <a:gd name="connsiteY6" fmla="*/ 35639 h 765085"/>
                  <a:gd name="connsiteX7" fmla="*/ 914614 w 914614"/>
                  <a:gd name="connsiteY7" fmla="*/ 90010 h 765085"/>
                  <a:gd name="connsiteX8" fmla="*/ 873138 w 914614"/>
                  <a:gd name="connsiteY8" fmla="*/ 90010 h 765085"/>
                  <a:gd name="connsiteX9" fmla="*/ 873138 w 914614"/>
                  <a:gd name="connsiteY9" fmla="*/ 765085 h 765085"/>
                  <a:gd name="connsiteX10" fmla="*/ 814356 w 914614"/>
                  <a:gd name="connsiteY10" fmla="*/ 765085 h 765085"/>
                  <a:gd name="connsiteX11" fmla="*/ 814356 w 914614"/>
                  <a:gd name="connsiteY11" fmla="*/ 269740 h 765085"/>
                  <a:gd name="connsiteX12" fmla="*/ 96851 w 914614"/>
                  <a:gd name="connsiteY12" fmla="*/ 269740 h 765085"/>
                  <a:gd name="connsiteX13" fmla="*/ 96851 w 914614"/>
                  <a:gd name="connsiteY13" fmla="*/ 765085 h 765085"/>
                  <a:gd name="connsiteX14" fmla="*/ 38069 w 914614"/>
                  <a:gd name="connsiteY14" fmla="*/ 765085 h 765085"/>
                  <a:gd name="connsiteX15" fmla="*/ 38069 w 914614"/>
                  <a:gd name="connsiteY15" fmla="*/ 90010 h 765085"/>
                  <a:gd name="connsiteX16" fmla="*/ 0 w 914614"/>
                  <a:gd name="connsiteY16" fmla="*/ 90010 h 765085"/>
                  <a:gd name="connsiteX17" fmla="*/ 0 w 914614"/>
                  <a:gd name="connsiteY17" fmla="*/ 35639 h 765085"/>
                  <a:gd name="connsiteX18" fmla="*/ 35639 w 914614"/>
                  <a:gd name="connsiteY18" fmla="*/ 0 h 7650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914614" h="765085">
                    <a:moveTo>
                      <a:pt x="96851" y="90010"/>
                    </a:moveTo>
                    <a:lnTo>
                      <a:pt x="96851" y="224021"/>
                    </a:lnTo>
                    <a:lnTo>
                      <a:pt x="814356" y="224021"/>
                    </a:lnTo>
                    <a:lnTo>
                      <a:pt x="814356" y="90010"/>
                    </a:lnTo>
                    <a:close/>
                    <a:moveTo>
                      <a:pt x="35639" y="0"/>
                    </a:moveTo>
                    <a:lnTo>
                      <a:pt x="878975" y="0"/>
                    </a:lnTo>
                    <a:cubicBezTo>
                      <a:pt x="898658" y="0"/>
                      <a:pt x="914614" y="15956"/>
                      <a:pt x="914614" y="35639"/>
                    </a:cubicBezTo>
                    <a:lnTo>
                      <a:pt x="914614" y="90010"/>
                    </a:lnTo>
                    <a:lnTo>
                      <a:pt x="873138" y="90010"/>
                    </a:lnTo>
                    <a:lnTo>
                      <a:pt x="873138" y="765085"/>
                    </a:lnTo>
                    <a:lnTo>
                      <a:pt x="814356" y="765085"/>
                    </a:lnTo>
                    <a:lnTo>
                      <a:pt x="814356" y="269740"/>
                    </a:lnTo>
                    <a:lnTo>
                      <a:pt x="96851" y="269740"/>
                    </a:lnTo>
                    <a:lnTo>
                      <a:pt x="96851" y="765085"/>
                    </a:lnTo>
                    <a:lnTo>
                      <a:pt x="38069" y="765085"/>
                    </a:lnTo>
                    <a:lnTo>
                      <a:pt x="38069" y="90010"/>
                    </a:lnTo>
                    <a:lnTo>
                      <a:pt x="0" y="90010"/>
                    </a:lnTo>
                    <a:lnTo>
                      <a:pt x="0" y="35639"/>
                    </a:lnTo>
                    <a:cubicBezTo>
                      <a:pt x="0" y="15956"/>
                      <a:pt x="15956" y="0"/>
                      <a:pt x="35639" y="0"/>
                    </a:cubicBezTo>
                    <a:close/>
                  </a:path>
                </a:pathLst>
              </a:cu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46809557-47EB-2E9B-93BD-2796EB4A6A00}"/>
                  </a:ext>
                </a:extLst>
              </p:cNvPr>
              <p:cNvSpPr/>
              <p:nvPr/>
            </p:nvSpPr>
            <p:spPr bwMode="auto">
              <a:xfrm>
                <a:off x="6429690" y="-1251520"/>
                <a:ext cx="958167" cy="1992071"/>
              </a:xfrm>
              <a:custGeom>
                <a:avLst/>
                <a:gdLst>
                  <a:gd name="connsiteX0" fmla="*/ 584990 w 958167"/>
                  <a:gd name="connsiteY0" fmla="*/ 0 h 1992071"/>
                  <a:gd name="connsiteX1" fmla="*/ 944181 w 958167"/>
                  <a:gd name="connsiteY1" fmla="*/ 414936 h 1992071"/>
                  <a:gd name="connsiteX2" fmla="*/ 724804 w 958167"/>
                  <a:gd name="connsiteY2" fmla="*/ 797264 h 1992071"/>
                  <a:gd name="connsiteX3" fmla="*/ 642810 w 958167"/>
                  <a:gd name="connsiteY3" fmla="*/ 816387 h 1992071"/>
                  <a:gd name="connsiteX4" fmla="*/ 647877 w 958167"/>
                  <a:gd name="connsiteY4" fmla="*/ 856300 h 1992071"/>
                  <a:gd name="connsiteX5" fmla="*/ 661470 w 958167"/>
                  <a:gd name="connsiteY5" fmla="*/ 859044 h 1992071"/>
                  <a:gd name="connsiteX6" fmla="*/ 781470 w 958167"/>
                  <a:gd name="connsiteY6" fmla="*/ 1040083 h 1992071"/>
                  <a:gd name="connsiteX7" fmla="*/ 781469 w 958167"/>
                  <a:gd name="connsiteY7" fmla="*/ 1500210 h 1992071"/>
                  <a:gd name="connsiteX8" fmla="*/ 723922 w 958167"/>
                  <a:gd name="connsiteY8" fmla="*/ 1639142 h 1992071"/>
                  <a:gd name="connsiteX9" fmla="*/ 712938 w 958167"/>
                  <a:gd name="connsiteY9" fmla="*/ 1646547 h 1992071"/>
                  <a:gd name="connsiteX10" fmla="*/ 958167 w 958167"/>
                  <a:gd name="connsiteY10" fmla="*/ 1939469 h 1992071"/>
                  <a:gd name="connsiteX11" fmla="*/ 905565 w 958167"/>
                  <a:gd name="connsiteY11" fmla="*/ 1992071 h 1992071"/>
                  <a:gd name="connsiteX12" fmla="*/ 597201 w 958167"/>
                  <a:gd name="connsiteY12" fmla="*/ 1733914 h 1992071"/>
                  <a:gd name="connsiteX13" fmla="*/ 293298 w 958167"/>
                  <a:gd name="connsiteY13" fmla="*/ 1986670 h 1992071"/>
                  <a:gd name="connsiteX14" fmla="*/ 240696 w 958167"/>
                  <a:gd name="connsiteY14" fmla="*/ 1934067 h 1992071"/>
                  <a:gd name="connsiteX15" fmla="*/ 470266 w 958167"/>
                  <a:gd name="connsiteY15" fmla="*/ 1658043 h 1992071"/>
                  <a:gd name="connsiteX16" fmla="*/ 460012 w 958167"/>
                  <a:gd name="connsiteY16" fmla="*/ 1651822 h 1992071"/>
                  <a:gd name="connsiteX17" fmla="*/ 388512 w 958167"/>
                  <a:gd name="connsiteY17" fmla="*/ 1500209 h 1992071"/>
                  <a:gd name="connsiteX18" fmla="*/ 388512 w 958167"/>
                  <a:gd name="connsiteY18" fmla="*/ 1150934 h 1992071"/>
                  <a:gd name="connsiteX19" fmla="*/ 337208 w 958167"/>
                  <a:gd name="connsiteY19" fmla="*/ 1180555 h 1992071"/>
                  <a:gd name="connsiteX20" fmla="*/ 291903 w 958167"/>
                  <a:gd name="connsiteY20" fmla="*/ 1186519 h 1992071"/>
                  <a:gd name="connsiteX21" fmla="*/ 285348 w 958167"/>
                  <a:gd name="connsiteY21" fmla="*/ 1183320 h 1992071"/>
                  <a:gd name="connsiteX22" fmla="*/ 44266 w 958167"/>
                  <a:gd name="connsiteY22" fmla="*/ 1118723 h 1992071"/>
                  <a:gd name="connsiteX23" fmla="*/ 2049 w 958167"/>
                  <a:gd name="connsiteY23" fmla="*/ 1045601 h 1992071"/>
                  <a:gd name="connsiteX24" fmla="*/ 75171 w 958167"/>
                  <a:gd name="connsiteY24" fmla="*/ 1003384 h 1992071"/>
                  <a:gd name="connsiteX25" fmla="*/ 300627 w 958167"/>
                  <a:gd name="connsiteY25" fmla="*/ 1063794 h 1992071"/>
                  <a:gd name="connsiteX26" fmla="*/ 392990 w 958167"/>
                  <a:gd name="connsiteY26" fmla="*/ 1010468 h 1992071"/>
                  <a:gd name="connsiteX27" fmla="*/ 397346 w 958167"/>
                  <a:gd name="connsiteY27" fmla="*/ 981656 h 1992071"/>
                  <a:gd name="connsiteX28" fmla="*/ 508513 w 958167"/>
                  <a:gd name="connsiteY28" fmla="*/ 859044 h 1992071"/>
                  <a:gd name="connsiteX29" fmla="*/ 522105 w 958167"/>
                  <a:gd name="connsiteY29" fmla="*/ 856300 h 1992071"/>
                  <a:gd name="connsiteX30" fmla="*/ 527173 w 958167"/>
                  <a:gd name="connsiteY30" fmla="*/ 816388 h 1992071"/>
                  <a:gd name="connsiteX31" fmla="*/ 445177 w 958167"/>
                  <a:gd name="connsiteY31" fmla="*/ 797264 h 1992071"/>
                  <a:gd name="connsiteX32" fmla="*/ 225799 w 958167"/>
                  <a:gd name="connsiteY32" fmla="*/ 414936 h 1992071"/>
                  <a:gd name="connsiteX33" fmla="*/ 584990 w 958167"/>
                  <a:gd name="connsiteY33" fmla="*/ 0 h 19920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958167" h="1992071">
                    <a:moveTo>
                      <a:pt x="584990" y="0"/>
                    </a:moveTo>
                    <a:cubicBezTo>
                      <a:pt x="783366" y="0"/>
                      <a:pt x="944181" y="185773"/>
                      <a:pt x="944181" y="414936"/>
                    </a:cubicBezTo>
                    <a:cubicBezTo>
                      <a:pt x="944181" y="586808"/>
                      <a:pt x="853723" y="734274"/>
                      <a:pt x="724804" y="797264"/>
                    </a:cubicBezTo>
                    <a:lnTo>
                      <a:pt x="642810" y="816387"/>
                    </a:lnTo>
                    <a:lnTo>
                      <a:pt x="647877" y="856300"/>
                    </a:lnTo>
                    <a:lnTo>
                      <a:pt x="661470" y="859044"/>
                    </a:lnTo>
                    <a:cubicBezTo>
                      <a:pt x="731989" y="888872"/>
                      <a:pt x="781470" y="958699"/>
                      <a:pt x="781470" y="1040083"/>
                    </a:cubicBezTo>
                    <a:cubicBezTo>
                      <a:pt x="781470" y="1193459"/>
                      <a:pt x="781469" y="1346834"/>
                      <a:pt x="781469" y="1500210"/>
                    </a:cubicBezTo>
                    <a:cubicBezTo>
                      <a:pt x="781469" y="1554466"/>
                      <a:pt x="759477" y="1603586"/>
                      <a:pt x="723922" y="1639142"/>
                    </a:cubicBezTo>
                    <a:lnTo>
                      <a:pt x="712938" y="1646547"/>
                    </a:lnTo>
                    <a:lnTo>
                      <a:pt x="958167" y="1939469"/>
                    </a:lnTo>
                    <a:lnTo>
                      <a:pt x="905565" y="1992071"/>
                    </a:lnTo>
                    <a:lnTo>
                      <a:pt x="597201" y="1733914"/>
                    </a:lnTo>
                    <a:lnTo>
                      <a:pt x="293298" y="1986670"/>
                    </a:lnTo>
                    <a:lnTo>
                      <a:pt x="240696" y="1934067"/>
                    </a:lnTo>
                    <a:lnTo>
                      <a:pt x="470266" y="1658043"/>
                    </a:lnTo>
                    <a:lnTo>
                      <a:pt x="460012" y="1651822"/>
                    </a:lnTo>
                    <a:cubicBezTo>
                      <a:pt x="416346" y="1615785"/>
                      <a:pt x="388512" y="1561247"/>
                      <a:pt x="388512" y="1500209"/>
                    </a:cubicBezTo>
                    <a:lnTo>
                      <a:pt x="388512" y="1150934"/>
                    </a:lnTo>
                    <a:lnTo>
                      <a:pt x="337208" y="1180555"/>
                    </a:lnTo>
                    <a:cubicBezTo>
                      <a:pt x="322930" y="1188798"/>
                      <a:pt x="306662" y="1190474"/>
                      <a:pt x="291903" y="1186519"/>
                    </a:cubicBezTo>
                    <a:lnTo>
                      <a:pt x="285348" y="1183320"/>
                    </a:lnTo>
                    <a:lnTo>
                      <a:pt x="44266" y="1118723"/>
                    </a:lnTo>
                    <a:cubicBezTo>
                      <a:pt x="12416" y="1110189"/>
                      <a:pt x="-6485" y="1077451"/>
                      <a:pt x="2049" y="1045601"/>
                    </a:cubicBezTo>
                    <a:cubicBezTo>
                      <a:pt x="10584" y="1013750"/>
                      <a:pt x="43321" y="994849"/>
                      <a:pt x="75171" y="1003384"/>
                    </a:cubicBezTo>
                    <a:lnTo>
                      <a:pt x="300627" y="1063794"/>
                    </a:lnTo>
                    <a:lnTo>
                      <a:pt x="392990" y="1010468"/>
                    </a:lnTo>
                    <a:lnTo>
                      <a:pt x="397346" y="981656"/>
                    </a:lnTo>
                    <a:cubicBezTo>
                      <a:pt x="414568" y="926285"/>
                      <a:pt x="455624" y="881415"/>
                      <a:pt x="508513" y="859044"/>
                    </a:cubicBezTo>
                    <a:lnTo>
                      <a:pt x="522105" y="856300"/>
                    </a:lnTo>
                    <a:lnTo>
                      <a:pt x="527173" y="816388"/>
                    </a:lnTo>
                    <a:lnTo>
                      <a:pt x="445177" y="797264"/>
                    </a:lnTo>
                    <a:cubicBezTo>
                      <a:pt x="316258" y="734274"/>
                      <a:pt x="225799" y="586808"/>
                      <a:pt x="225799" y="414936"/>
                    </a:cubicBezTo>
                    <a:cubicBezTo>
                      <a:pt x="225799" y="185773"/>
                      <a:pt x="386614" y="0"/>
                      <a:pt x="58499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6C21EC90-FB01-A924-1582-731B2BB00DF7}"/>
                </a:ext>
              </a:extLst>
            </p:cNvPr>
            <p:cNvSpPr/>
            <p:nvPr/>
          </p:nvSpPr>
          <p:spPr bwMode="auto">
            <a:xfrm>
              <a:off x="3799634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931960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B06B3B74-FED2-99B5-98D0-44F7F3E6ED63}"/>
              </a:ext>
            </a:extLst>
          </p:cNvPr>
          <p:cNvSpPr txBox="1"/>
          <p:nvPr/>
        </p:nvSpPr>
        <p:spPr>
          <a:xfrm>
            <a:off x="378518" y="361951"/>
            <a:ext cx="6117532" cy="417888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テーブルの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移動禁止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B5C4F784-A149-DB87-1C9B-31E42AFEE8C8}"/>
              </a:ext>
            </a:extLst>
          </p:cNvPr>
          <p:cNvSpPr txBox="1"/>
          <p:nvPr/>
        </p:nvSpPr>
        <p:spPr>
          <a:xfrm>
            <a:off x="385202" y="8735757"/>
            <a:ext cx="6087596" cy="80306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絶対にやめてください</a:t>
            </a:r>
            <a:r>
              <a:rPr lang="en-US" altLang="ja-JP" sz="5400" dirty="0">
                <a:ln w="28575">
                  <a:noFill/>
                </a:ln>
              </a:rPr>
              <a:t>!</a:t>
            </a: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5719295A-0FDC-7A78-E306-8B0B76D6C071}"/>
              </a:ext>
            </a:extLst>
          </p:cNvPr>
          <p:cNvGrpSpPr/>
          <p:nvPr/>
        </p:nvGrpSpPr>
        <p:grpSpPr>
          <a:xfrm>
            <a:off x="1829595" y="4984371"/>
            <a:ext cx="3292201" cy="3292201"/>
            <a:chOff x="3662431" y="889577"/>
            <a:chExt cx="2606484" cy="2606484"/>
          </a:xfrm>
        </p:grpSpPr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E33A7798-E81B-2640-38A1-24F85DF1BAD3}"/>
                </a:ext>
              </a:extLst>
            </p:cNvPr>
            <p:cNvGrpSpPr/>
            <p:nvPr/>
          </p:nvGrpSpPr>
          <p:grpSpPr>
            <a:xfrm>
              <a:off x="3662431" y="889577"/>
              <a:ext cx="2606484" cy="2606484"/>
              <a:chOff x="643930" y="806730"/>
              <a:chExt cx="2735056" cy="2735056"/>
            </a:xfrm>
          </p:grpSpPr>
          <p:sp>
            <p:nvSpPr>
              <p:cNvPr id="20" name="四角形: 角を丸くする 19">
                <a:extLst>
                  <a:ext uri="{FF2B5EF4-FFF2-40B4-BE49-F238E27FC236}">
                    <a16:creationId xmlns:a16="http://schemas.microsoft.com/office/drawing/2014/main" id="{6C17358A-2BFB-1575-DB10-B65305A60214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" name="四角形: 角を丸くする 20">
                <a:extLst>
                  <a:ext uri="{FF2B5EF4-FFF2-40B4-BE49-F238E27FC236}">
                    <a16:creationId xmlns:a16="http://schemas.microsoft.com/office/drawing/2014/main" id="{AFE9FF64-634B-7F38-8782-97B5ED206AE3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F8296348-40C1-91CD-CC8D-F7E83130A9B8}"/>
                </a:ext>
              </a:extLst>
            </p:cNvPr>
            <p:cNvSpPr/>
            <p:nvPr/>
          </p:nvSpPr>
          <p:spPr bwMode="auto">
            <a:xfrm>
              <a:off x="3737681" y="9648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7B5FD784-3E52-6F57-C496-6C9B71AF68BF}"/>
                </a:ext>
              </a:extLst>
            </p:cNvPr>
            <p:cNvSpPr/>
            <p:nvPr/>
          </p:nvSpPr>
          <p:spPr bwMode="auto">
            <a:xfrm>
              <a:off x="3803924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012E4E49-DDED-7152-8C29-43A15C5440FA}"/>
                </a:ext>
              </a:extLst>
            </p:cNvPr>
            <p:cNvGrpSpPr/>
            <p:nvPr/>
          </p:nvGrpSpPr>
          <p:grpSpPr>
            <a:xfrm>
              <a:off x="4071706" y="1225407"/>
              <a:ext cx="1816910" cy="1992071"/>
              <a:chOff x="5570947" y="-1251520"/>
              <a:chExt cx="1816910" cy="1992071"/>
            </a:xfrm>
          </p:grpSpPr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79832D16-68C5-EA47-62C8-E6A03ACF611A}"/>
                  </a:ext>
                </a:extLst>
              </p:cNvPr>
              <p:cNvSpPr/>
              <p:nvPr/>
            </p:nvSpPr>
            <p:spPr bwMode="auto">
              <a:xfrm rot="900000">
                <a:off x="5570947" y="-591218"/>
                <a:ext cx="1073410" cy="897919"/>
              </a:xfrm>
              <a:custGeom>
                <a:avLst/>
                <a:gdLst>
                  <a:gd name="connsiteX0" fmla="*/ 96851 w 914614"/>
                  <a:gd name="connsiteY0" fmla="*/ 90010 h 765085"/>
                  <a:gd name="connsiteX1" fmla="*/ 96851 w 914614"/>
                  <a:gd name="connsiteY1" fmla="*/ 224021 h 765085"/>
                  <a:gd name="connsiteX2" fmla="*/ 814356 w 914614"/>
                  <a:gd name="connsiteY2" fmla="*/ 224021 h 765085"/>
                  <a:gd name="connsiteX3" fmla="*/ 814356 w 914614"/>
                  <a:gd name="connsiteY3" fmla="*/ 90010 h 765085"/>
                  <a:gd name="connsiteX4" fmla="*/ 35639 w 914614"/>
                  <a:gd name="connsiteY4" fmla="*/ 0 h 765085"/>
                  <a:gd name="connsiteX5" fmla="*/ 878975 w 914614"/>
                  <a:gd name="connsiteY5" fmla="*/ 0 h 765085"/>
                  <a:gd name="connsiteX6" fmla="*/ 914614 w 914614"/>
                  <a:gd name="connsiteY6" fmla="*/ 35639 h 765085"/>
                  <a:gd name="connsiteX7" fmla="*/ 914614 w 914614"/>
                  <a:gd name="connsiteY7" fmla="*/ 90010 h 765085"/>
                  <a:gd name="connsiteX8" fmla="*/ 873138 w 914614"/>
                  <a:gd name="connsiteY8" fmla="*/ 90010 h 765085"/>
                  <a:gd name="connsiteX9" fmla="*/ 873138 w 914614"/>
                  <a:gd name="connsiteY9" fmla="*/ 765085 h 765085"/>
                  <a:gd name="connsiteX10" fmla="*/ 814356 w 914614"/>
                  <a:gd name="connsiteY10" fmla="*/ 765085 h 765085"/>
                  <a:gd name="connsiteX11" fmla="*/ 814356 w 914614"/>
                  <a:gd name="connsiteY11" fmla="*/ 269740 h 765085"/>
                  <a:gd name="connsiteX12" fmla="*/ 96851 w 914614"/>
                  <a:gd name="connsiteY12" fmla="*/ 269740 h 765085"/>
                  <a:gd name="connsiteX13" fmla="*/ 96851 w 914614"/>
                  <a:gd name="connsiteY13" fmla="*/ 765085 h 765085"/>
                  <a:gd name="connsiteX14" fmla="*/ 38069 w 914614"/>
                  <a:gd name="connsiteY14" fmla="*/ 765085 h 765085"/>
                  <a:gd name="connsiteX15" fmla="*/ 38069 w 914614"/>
                  <a:gd name="connsiteY15" fmla="*/ 90010 h 765085"/>
                  <a:gd name="connsiteX16" fmla="*/ 0 w 914614"/>
                  <a:gd name="connsiteY16" fmla="*/ 90010 h 765085"/>
                  <a:gd name="connsiteX17" fmla="*/ 0 w 914614"/>
                  <a:gd name="connsiteY17" fmla="*/ 35639 h 765085"/>
                  <a:gd name="connsiteX18" fmla="*/ 35639 w 914614"/>
                  <a:gd name="connsiteY18" fmla="*/ 0 h 7650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914614" h="765085">
                    <a:moveTo>
                      <a:pt x="96851" y="90010"/>
                    </a:moveTo>
                    <a:lnTo>
                      <a:pt x="96851" y="224021"/>
                    </a:lnTo>
                    <a:lnTo>
                      <a:pt x="814356" y="224021"/>
                    </a:lnTo>
                    <a:lnTo>
                      <a:pt x="814356" y="90010"/>
                    </a:lnTo>
                    <a:close/>
                    <a:moveTo>
                      <a:pt x="35639" y="0"/>
                    </a:moveTo>
                    <a:lnTo>
                      <a:pt x="878975" y="0"/>
                    </a:lnTo>
                    <a:cubicBezTo>
                      <a:pt x="898658" y="0"/>
                      <a:pt x="914614" y="15956"/>
                      <a:pt x="914614" y="35639"/>
                    </a:cubicBezTo>
                    <a:lnTo>
                      <a:pt x="914614" y="90010"/>
                    </a:lnTo>
                    <a:lnTo>
                      <a:pt x="873138" y="90010"/>
                    </a:lnTo>
                    <a:lnTo>
                      <a:pt x="873138" y="765085"/>
                    </a:lnTo>
                    <a:lnTo>
                      <a:pt x="814356" y="765085"/>
                    </a:lnTo>
                    <a:lnTo>
                      <a:pt x="814356" y="269740"/>
                    </a:lnTo>
                    <a:lnTo>
                      <a:pt x="96851" y="269740"/>
                    </a:lnTo>
                    <a:lnTo>
                      <a:pt x="96851" y="765085"/>
                    </a:lnTo>
                    <a:lnTo>
                      <a:pt x="38069" y="765085"/>
                    </a:lnTo>
                    <a:lnTo>
                      <a:pt x="38069" y="90010"/>
                    </a:lnTo>
                    <a:lnTo>
                      <a:pt x="0" y="90010"/>
                    </a:lnTo>
                    <a:lnTo>
                      <a:pt x="0" y="35639"/>
                    </a:lnTo>
                    <a:cubicBezTo>
                      <a:pt x="0" y="15956"/>
                      <a:pt x="15956" y="0"/>
                      <a:pt x="35639" y="0"/>
                    </a:cubicBezTo>
                    <a:close/>
                  </a:path>
                </a:pathLst>
              </a:cu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9B90073E-DAC5-4EB7-C7ED-4183735D0D2A}"/>
                  </a:ext>
                </a:extLst>
              </p:cNvPr>
              <p:cNvSpPr/>
              <p:nvPr/>
            </p:nvSpPr>
            <p:spPr bwMode="auto">
              <a:xfrm>
                <a:off x="6429690" y="-1251520"/>
                <a:ext cx="958167" cy="1992071"/>
              </a:xfrm>
              <a:custGeom>
                <a:avLst/>
                <a:gdLst>
                  <a:gd name="connsiteX0" fmla="*/ 584990 w 958167"/>
                  <a:gd name="connsiteY0" fmla="*/ 0 h 1992071"/>
                  <a:gd name="connsiteX1" fmla="*/ 944181 w 958167"/>
                  <a:gd name="connsiteY1" fmla="*/ 414936 h 1992071"/>
                  <a:gd name="connsiteX2" fmla="*/ 724804 w 958167"/>
                  <a:gd name="connsiteY2" fmla="*/ 797264 h 1992071"/>
                  <a:gd name="connsiteX3" fmla="*/ 642810 w 958167"/>
                  <a:gd name="connsiteY3" fmla="*/ 816387 h 1992071"/>
                  <a:gd name="connsiteX4" fmla="*/ 647877 w 958167"/>
                  <a:gd name="connsiteY4" fmla="*/ 856300 h 1992071"/>
                  <a:gd name="connsiteX5" fmla="*/ 661470 w 958167"/>
                  <a:gd name="connsiteY5" fmla="*/ 859044 h 1992071"/>
                  <a:gd name="connsiteX6" fmla="*/ 781470 w 958167"/>
                  <a:gd name="connsiteY6" fmla="*/ 1040083 h 1992071"/>
                  <a:gd name="connsiteX7" fmla="*/ 781469 w 958167"/>
                  <a:gd name="connsiteY7" fmla="*/ 1500210 h 1992071"/>
                  <a:gd name="connsiteX8" fmla="*/ 723922 w 958167"/>
                  <a:gd name="connsiteY8" fmla="*/ 1639142 h 1992071"/>
                  <a:gd name="connsiteX9" fmla="*/ 712938 w 958167"/>
                  <a:gd name="connsiteY9" fmla="*/ 1646547 h 1992071"/>
                  <a:gd name="connsiteX10" fmla="*/ 958167 w 958167"/>
                  <a:gd name="connsiteY10" fmla="*/ 1939469 h 1992071"/>
                  <a:gd name="connsiteX11" fmla="*/ 905565 w 958167"/>
                  <a:gd name="connsiteY11" fmla="*/ 1992071 h 1992071"/>
                  <a:gd name="connsiteX12" fmla="*/ 597201 w 958167"/>
                  <a:gd name="connsiteY12" fmla="*/ 1733914 h 1992071"/>
                  <a:gd name="connsiteX13" fmla="*/ 293298 w 958167"/>
                  <a:gd name="connsiteY13" fmla="*/ 1986670 h 1992071"/>
                  <a:gd name="connsiteX14" fmla="*/ 240696 w 958167"/>
                  <a:gd name="connsiteY14" fmla="*/ 1934067 h 1992071"/>
                  <a:gd name="connsiteX15" fmla="*/ 470266 w 958167"/>
                  <a:gd name="connsiteY15" fmla="*/ 1658043 h 1992071"/>
                  <a:gd name="connsiteX16" fmla="*/ 460012 w 958167"/>
                  <a:gd name="connsiteY16" fmla="*/ 1651822 h 1992071"/>
                  <a:gd name="connsiteX17" fmla="*/ 388512 w 958167"/>
                  <a:gd name="connsiteY17" fmla="*/ 1500209 h 1992071"/>
                  <a:gd name="connsiteX18" fmla="*/ 388512 w 958167"/>
                  <a:gd name="connsiteY18" fmla="*/ 1150934 h 1992071"/>
                  <a:gd name="connsiteX19" fmla="*/ 337208 w 958167"/>
                  <a:gd name="connsiteY19" fmla="*/ 1180555 h 1992071"/>
                  <a:gd name="connsiteX20" fmla="*/ 291903 w 958167"/>
                  <a:gd name="connsiteY20" fmla="*/ 1186519 h 1992071"/>
                  <a:gd name="connsiteX21" fmla="*/ 285348 w 958167"/>
                  <a:gd name="connsiteY21" fmla="*/ 1183320 h 1992071"/>
                  <a:gd name="connsiteX22" fmla="*/ 44266 w 958167"/>
                  <a:gd name="connsiteY22" fmla="*/ 1118723 h 1992071"/>
                  <a:gd name="connsiteX23" fmla="*/ 2049 w 958167"/>
                  <a:gd name="connsiteY23" fmla="*/ 1045601 h 1992071"/>
                  <a:gd name="connsiteX24" fmla="*/ 75171 w 958167"/>
                  <a:gd name="connsiteY24" fmla="*/ 1003384 h 1992071"/>
                  <a:gd name="connsiteX25" fmla="*/ 300627 w 958167"/>
                  <a:gd name="connsiteY25" fmla="*/ 1063794 h 1992071"/>
                  <a:gd name="connsiteX26" fmla="*/ 392990 w 958167"/>
                  <a:gd name="connsiteY26" fmla="*/ 1010468 h 1992071"/>
                  <a:gd name="connsiteX27" fmla="*/ 397346 w 958167"/>
                  <a:gd name="connsiteY27" fmla="*/ 981656 h 1992071"/>
                  <a:gd name="connsiteX28" fmla="*/ 508513 w 958167"/>
                  <a:gd name="connsiteY28" fmla="*/ 859044 h 1992071"/>
                  <a:gd name="connsiteX29" fmla="*/ 522105 w 958167"/>
                  <a:gd name="connsiteY29" fmla="*/ 856300 h 1992071"/>
                  <a:gd name="connsiteX30" fmla="*/ 527173 w 958167"/>
                  <a:gd name="connsiteY30" fmla="*/ 816388 h 1992071"/>
                  <a:gd name="connsiteX31" fmla="*/ 445177 w 958167"/>
                  <a:gd name="connsiteY31" fmla="*/ 797264 h 1992071"/>
                  <a:gd name="connsiteX32" fmla="*/ 225799 w 958167"/>
                  <a:gd name="connsiteY32" fmla="*/ 414936 h 1992071"/>
                  <a:gd name="connsiteX33" fmla="*/ 584990 w 958167"/>
                  <a:gd name="connsiteY33" fmla="*/ 0 h 19920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958167" h="1992071">
                    <a:moveTo>
                      <a:pt x="584990" y="0"/>
                    </a:moveTo>
                    <a:cubicBezTo>
                      <a:pt x="783366" y="0"/>
                      <a:pt x="944181" y="185773"/>
                      <a:pt x="944181" y="414936"/>
                    </a:cubicBezTo>
                    <a:cubicBezTo>
                      <a:pt x="944181" y="586808"/>
                      <a:pt x="853723" y="734274"/>
                      <a:pt x="724804" y="797264"/>
                    </a:cubicBezTo>
                    <a:lnTo>
                      <a:pt x="642810" y="816387"/>
                    </a:lnTo>
                    <a:lnTo>
                      <a:pt x="647877" y="856300"/>
                    </a:lnTo>
                    <a:lnTo>
                      <a:pt x="661470" y="859044"/>
                    </a:lnTo>
                    <a:cubicBezTo>
                      <a:pt x="731989" y="888872"/>
                      <a:pt x="781470" y="958699"/>
                      <a:pt x="781470" y="1040083"/>
                    </a:cubicBezTo>
                    <a:cubicBezTo>
                      <a:pt x="781470" y="1193459"/>
                      <a:pt x="781469" y="1346834"/>
                      <a:pt x="781469" y="1500210"/>
                    </a:cubicBezTo>
                    <a:cubicBezTo>
                      <a:pt x="781469" y="1554466"/>
                      <a:pt x="759477" y="1603586"/>
                      <a:pt x="723922" y="1639142"/>
                    </a:cubicBezTo>
                    <a:lnTo>
                      <a:pt x="712938" y="1646547"/>
                    </a:lnTo>
                    <a:lnTo>
                      <a:pt x="958167" y="1939469"/>
                    </a:lnTo>
                    <a:lnTo>
                      <a:pt x="905565" y="1992071"/>
                    </a:lnTo>
                    <a:lnTo>
                      <a:pt x="597201" y="1733914"/>
                    </a:lnTo>
                    <a:lnTo>
                      <a:pt x="293298" y="1986670"/>
                    </a:lnTo>
                    <a:lnTo>
                      <a:pt x="240696" y="1934067"/>
                    </a:lnTo>
                    <a:lnTo>
                      <a:pt x="470266" y="1658043"/>
                    </a:lnTo>
                    <a:lnTo>
                      <a:pt x="460012" y="1651822"/>
                    </a:lnTo>
                    <a:cubicBezTo>
                      <a:pt x="416346" y="1615785"/>
                      <a:pt x="388512" y="1561247"/>
                      <a:pt x="388512" y="1500209"/>
                    </a:cubicBezTo>
                    <a:lnTo>
                      <a:pt x="388512" y="1150934"/>
                    </a:lnTo>
                    <a:lnTo>
                      <a:pt x="337208" y="1180555"/>
                    </a:lnTo>
                    <a:cubicBezTo>
                      <a:pt x="322930" y="1188798"/>
                      <a:pt x="306662" y="1190474"/>
                      <a:pt x="291903" y="1186519"/>
                    </a:cubicBezTo>
                    <a:lnTo>
                      <a:pt x="285348" y="1183320"/>
                    </a:lnTo>
                    <a:lnTo>
                      <a:pt x="44266" y="1118723"/>
                    </a:lnTo>
                    <a:cubicBezTo>
                      <a:pt x="12416" y="1110189"/>
                      <a:pt x="-6485" y="1077451"/>
                      <a:pt x="2049" y="1045601"/>
                    </a:cubicBezTo>
                    <a:cubicBezTo>
                      <a:pt x="10584" y="1013750"/>
                      <a:pt x="43321" y="994849"/>
                      <a:pt x="75171" y="1003384"/>
                    </a:cubicBezTo>
                    <a:lnTo>
                      <a:pt x="300627" y="1063794"/>
                    </a:lnTo>
                    <a:lnTo>
                      <a:pt x="392990" y="1010468"/>
                    </a:lnTo>
                    <a:lnTo>
                      <a:pt x="397346" y="981656"/>
                    </a:lnTo>
                    <a:cubicBezTo>
                      <a:pt x="414568" y="926285"/>
                      <a:pt x="455624" y="881415"/>
                      <a:pt x="508513" y="859044"/>
                    </a:cubicBezTo>
                    <a:lnTo>
                      <a:pt x="522105" y="856300"/>
                    </a:lnTo>
                    <a:lnTo>
                      <a:pt x="527173" y="816388"/>
                    </a:lnTo>
                    <a:lnTo>
                      <a:pt x="445177" y="797264"/>
                    </a:lnTo>
                    <a:cubicBezTo>
                      <a:pt x="316258" y="734274"/>
                      <a:pt x="225799" y="586808"/>
                      <a:pt x="225799" y="414936"/>
                    </a:cubicBezTo>
                    <a:cubicBezTo>
                      <a:pt x="225799" y="185773"/>
                      <a:pt x="386614" y="0"/>
                      <a:pt x="58499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0AE32794-2CEB-2E72-6AC7-CEF4249E93DD}"/>
                </a:ext>
              </a:extLst>
            </p:cNvPr>
            <p:cNvSpPr/>
            <p:nvPr/>
          </p:nvSpPr>
          <p:spPr bwMode="auto">
            <a:xfrm>
              <a:off x="3799634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4549560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</TotalTime>
  <Words>29</Words>
  <Application>Microsoft Office PowerPoint</Application>
  <PresentationFormat>A4 210 x 297 mm</PresentationFormat>
  <Paragraphs>13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poph66_テーブルの移動禁止</dc:title>
  <dc:subject>poph66_テーブルの移動禁止</dc:subject>
  <dc:creator>でじけろお</dc:creator>
  <cp:revision>1</cp:revision>
  <dcterms:created xsi:type="dcterms:W3CDTF">2014-12-04T06:28:15Z</dcterms:created>
  <dcterms:modified xsi:type="dcterms:W3CDTF">2025-04-04T07:16:43Z</dcterms:modified>
  <cp:version>1</cp:version>
</cp:coreProperties>
</file>