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72580" y="2818758"/>
            <a:ext cx="7810268" cy="28499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BF37E6-414F-F873-C9E5-43E245584161}"/>
              </a:ext>
            </a:extLst>
          </p:cNvPr>
          <p:cNvSpPr txBox="1"/>
          <p:nvPr/>
        </p:nvSpPr>
        <p:spPr>
          <a:xfrm>
            <a:off x="1172580" y="1032340"/>
            <a:ext cx="7810268" cy="1466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テーブルの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003493F-27DE-18DF-D064-9C2BD37ADC45}"/>
              </a:ext>
            </a:extLst>
          </p:cNvPr>
          <p:cNvGrpSpPr/>
          <p:nvPr/>
        </p:nvGrpSpPr>
        <p:grpSpPr>
          <a:xfrm>
            <a:off x="431197" y="530088"/>
            <a:ext cx="9083864" cy="5797826"/>
            <a:chOff x="963410" y="1110839"/>
            <a:chExt cx="8019438" cy="4636323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3C9F544-D024-590E-D67A-933A7DFFB223}"/>
                </a:ext>
              </a:extLst>
            </p:cNvPr>
            <p:cNvSpPr txBox="1"/>
            <p:nvPr/>
          </p:nvSpPr>
          <p:spPr>
            <a:xfrm>
              <a:off x="963410" y="2897257"/>
              <a:ext cx="8019438" cy="284990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移動禁止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19F57D4-D108-4121-F6D3-62AC1953A124}"/>
                </a:ext>
              </a:extLst>
            </p:cNvPr>
            <p:cNvSpPr txBox="1"/>
            <p:nvPr/>
          </p:nvSpPr>
          <p:spPr>
            <a:xfrm>
              <a:off x="963410" y="1110839"/>
              <a:ext cx="8019438" cy="146697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テーブルの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43F3EA-E41B-8680-7487-F7760CF5C00E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73A8B20-1BA8-7A3C-639C-0D106ADAEEC4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46FA207-03A5-4F5C-2CBF-373F289ADB7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0B8D86F-AB9E-7D11-9006-F1C8BC769EED}"/>
              </a:ext>
            </a:extLst>
          </p:cNvPr>
          <p:cNvSpPr txBox="1"/>
          <p:nvPr/>
        </p:nvSpPr>
        <p:spPr>
          <a:xfrm>
            <a:off x="1172580" y="2897257"/>
            <a:ext cx="7695855" cy="28499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9E31543-A49F-F2BD-3177-C07BAF04C450}"/>
              </a:ext>
            </a:extLst>
          </p:cNvPr>
          <p:cNvSpPr txBox="1"/>
          <p:nvPr/>
        </p:nvSpPr>
        <p:spPr>
          <a:xfrm>
            <a:off x="1172580" y="1110839"/>
            <a:ext cx="7695855" cy="1466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テーブルの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66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テーブルの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C7B673A-E968-C8FE-73AF-2AE4FC277F05}"/>
              </a:ext>
            </a:extLst>
          </p:cNvPr>
          <p:cNvGrpSpPr/>
          <p:nvPr/>
        </p:nvGrpSpPr>
        <p:grpSpPr>
          <a:xfrm>
            <a:off x="3361182" y="377002"/>
            <a:ext cx="3183636" cy="3183636"/>
            <a:chOff x="3662431" y="889577"/>
            <a:chExt cx="2606484" cy="2606484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69D09B1-B1FC-A87D-5225-7B1F54DEFE5F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1070A7D8-6D84-A488-7F62-085A06D4F4D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47BDD4FF-CC95-BCBF-553C-0E22A221AF9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B8B38EF-A943-CD24-C0F3-4C2E6330A821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1582CAB-4224-C83F-AEAA-32EC3FD82191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7D3AF5A-4C1F-62F5-5A02-5B632F9344CA}"/>
                </a:ext>
              </a:extLst>
            </p:cNvPr>
            <p:cNvGrpSpPr/>
            <p:nvPr/>
          </p:nvGrpSpPr>
          <p:grpSpPr>
            <a:xfrm>
              <a:off x="4071706" y="1225407"/>
              <a:ext cx="1816910" cy="1992071"/>
              <a:chOff x="5570947" y="-1251520"/>
              <a:chExt cx="1816910" cy="1992071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6DF2888-FCBD-9880-36FB-E84E04666061}"/>
                  </a:ext>
                </a:extLst>
              </p:cNvPr>
              <p:cNvSpPr/>
              <p:nvPr/>
            </p:nvSpPr>
            <p:spPr bwMode="auto">
              <a:xfrm rot="900000">
                <a:off x="5570947" y="-591218"/>
                <a:ext cx="1073410" cy="897919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03D688E-4262-EF26-8C6B-1FE9CAACE1F7}"/>
                  </a:ext>
                </a:extLst>
              </p:cNvPr>
              <p:cNvSpPr/>
              <p:nvPr/>
            </p:nvSpPr>
            <p:spPr bwMode="auto">
              <a:xfrm>
                <a:off x="642969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95560FE-7B29-00B2-F5E5-D12B53B3ACA5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510988"/>
            <a:ext cx="5738482" cy="589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BF1B205-CF68-3775-6CC6-6F3D00356428}"/>
              </a:ext>
            </a:extLst>
          </p:cNvPr>
          <p:cNvGrpSpPr/>
          <p:nvPr/>
        </p:nvGrpSpPr>
        <p:grpSpPr>
          <a:xfrm>
            <a:off x="350041" y="2003229"/>
            <a:ext cx="2843083" cy="2843083"/>
            <a:chOff x="3662431" y="889577"/>
            <a:chExt cx="2606484" cy="2606484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A9056FE-EF20-7CB2-81E8-861FC4AEE7C4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0CD8E39E-6B79-A9DF-B882-0344A3145BA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8ADC5AC4-AB0A-5254-DD11-1DFF4A604DC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8C198D9-6DAE-DC59-B6BC-12F58F983D94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DE0B583-BA84-7C6D-29F1-C7A580BBAC76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2D6B543-166F-3EE2-5DCC-3FAB7C05C064}"/>
                </a:ext>
              </a:extLst>
            </p:cNvPr>
            <p:cNvGrpSpPr/>
            <p:nvPr/>
          </p:nvGrpSpPr>
          <p:grpSpPr>
            <a:xfrm>
              <a:off x="4071706" y="1225407"/>
              <a:ext cx="1816910" cy="1992071"/>
              <a:chOff x="5570947" y="-1251520"/>
              <a:chExt cx="1816910" cy="1992071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13A4A95-9DC7-B765-B8D8-9F4D72C49825}"/>
                  </a:ext>
                </a:extLst>
              </p:cNvPr>
              <p:cNvSpPr/>
              <p:nvPr/>
            </p:nvSpPr>
            <p:spPr bwMode="auto">
              <a:xfrm rot="900000">
                <a:off x="5570947" y="-591218"/>
                <a:ext cx="1073410" cy="897919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129F806-C886-7D8A-E25C-A68B1228458C}"/>
                  </a:ext>
                </a:extLst>
              </p:cNvPr>
              <p:cNvSpPr/>
              <p:nvPr/>
            </p:nvSpPr>
            <p:spPr bwMode="auto">
              <a:xfrm>
                <a:off x="642969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C836571-BCEC-34B9-A9AB-42C476097218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テーブルの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移動禁止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絶対にやめてください</a:t>
            </a:r>
            <a:r>
              <a:rPr lang="en-US" altLang="ja-JP" sz="5400" dirty="0">
                <a:ln w="28575">
                  <a:noFill/>
                </a:ln>
              </a:rPr>
              <a:t>!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C7428C0-9190-163D-09D9-ACF4A6D13542}"/>
              </a:ext>
            </a:extLst>
          </p:cNvPr>
          <p:cNvGrpSpPr/>
          <p:nvPr/>
        </p:nvGrpSpPr>
        <p:grpSpPr>
          <a:xfrm>
            <a:off x="3615883" y="2812924"/>
            <a:ext cx="2606484" cy="2606484"/>
            <a:chOff x="3662431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2DD083E-779F-FCAE-10E7-7DA4F6F2BE31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22FA35B5-3458-9711-F738-BF8FD0DB46F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57AE431-B4F5-6E45-AA97-FB4F0E39010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CAC9158-1E19-203C-F8BB-E1BA780DDA18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76E58C4-44FE-CC9A-A17E-4260BEEE55B8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CCFEFD7-DCDC-D281-7E6D-2056E2406171}"/>
                </a:ext>
              </a:extLst>
            </p:cNvPr>
            <p:cNvGrpSpPr/>
            <p:nvPr/>
          </p:nvGrpSpPr>
          <p:grpSpPr>
            <a:xfrm>
              <a:off x="4071706" y="1225407"/>
              <a:ext cx="1816910" cy="1992071"/>
              <a:chOff x="5570947" y="-1251520"/>
              <a:chExt cx="1816910" cy="1992071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FDFD11A-E309-BC52-D4D5-F47574A42CB3}"/>
                  </a:ext>
                </a:extLst>
              </p:cNvPr>
              <p:cNvSpPr/>
              <p:nvPr/>
            </p:nvSpPr>
            <p:spPr bwMode="auto">
              <a:xfrm rot="900000">
                <a:off x="5570947" y="-591218"/>
                <a:ext cx="1073410" cy="897919"/>
              </a:xfrm>
              <a:custGeom>
                <a:avLst/>
                <a:gdLst>
                  <a:gd name="connsiteX0" fmla="*/ 96851 w 914614"/>
                  <a:gd name="connsiteY0" fmla="*/ 90010 h 765085"/>
                  <a:gd name="connsiteX1" fmla="*/ 96851 w 914614"/>
                  <a:gd name="connsiteY1" fmla="*/ 224021 h 765085"/>
                  <a:gd name="connsiteX2" fmla="*/ 814356 w 914614"/>
                  <a:gd name="connsiteY2" fmla="*/ 224021 h 765085"/>
                  <a:gd name="connsiteX3" fmla="*/ 814356 w 914614"/>
                  <a:gd name="connsiteY3" fmla="*/ 90010 h 765085"/>
                  <a:gd name="connsiteX4" fmla="*/ 35639 w 914614"/>
                  <a:gd name="connsiteY4" fmla="*/ 0 h 765085"/>
                  <a:gd name="connsiteX5" fmla="*/ 878975 w 914614"/>
                  <a:gd name="connsiteY5" fmla="*/ 0 h 765085"/>
                  <a:gd name="connsiteX6" fmla="*/ 914614 w 914614"/>
                  <a:gd name="connsiteY6" fmla="*/ 35639 h 765085"/>
                  <a:gd name="connsiteX7" fmla="*/ 914614 w 914614"/>
                  <a:gd name="connsiteY7" fmla="*/ 90010 h 765085"/>
                  <a:gd name="connsiteX8" fmla="*/ 873138 w 914614"/>
                  <a:gd name="connsiteY8" fmla="*/ 90010 h 765085"/>
                  <a:gd name="connsiteX9" fmla="*/ 873138 w 914614"/>
                  <a:gd name="connsiteY9" fmla="*/ 765085 h 765085"/>
                  <a:gd name="connsiteX10" fmla="*/ 814356 w 914614"/>
                  <a:gd name="connsiteY10" fmla="*/ 765085 h 765085"/>
                  <a:gd name="connsiteX11" fmla="*/ 814356 w 914614"/>
                  <a:gd name="connsiteY11" fmla="*/ 269740 h 765085"/>
                  <a:gd name="connsiteX12" fmla="*/ 96851 w 914614"/>
                  <a:gd name="connsiteY12" fmla="*/ 269740 h 765085"/>
                  <a:gd name="connsiteX13" fmla="*/ 96851 w 914614"/>
                  <a:gd name="connsiteY13" fmla="*/ 765085 h 765085"/>
                  <a:gd name="connsiteX14" fmla="*/ 38069 w 914614"/>
                  <a:gd name="connsiteY14" fmla="*/ 765085 h 765085"/>
                  <a:gd name="connsiteX15" fmla="*/ 38069 w 914614"/>
                  <a:gd name="connsiteY15" fmla="*/ 90010 h 765085"/>
                  <a:gd name="connsiteX16" fmla="*/ 0 w 914614"/>
                  <a:gd name="connsiteY16" fmla="*/ 90010 h 765085"/>
                  <a:gd name="connsiteX17" fmla="*/ 0 w 914614"/>
                  <a:gd name="connsiteY17" fmla="*/ 35639 h 765085"/>
                  <a:gd name="connsiteX18" fmla="*/ 35639 w 914614"/>
                  <a:gd name="connsiteY18" fmla="*/ 0 h 7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4614" h="765085">
                    <a:moveTo>
                      <a:pt x="96851" y="90010"/>
                    </a:moveTo>
                    <a:lnTo>
                      <a:pt x="96851" y="224021"/>
                    </a:lnTo>
                    <a:lnTo>
                      <a:pt x="814356" y="224021"/>
                    </a:lnTo>
                    <a:lnTo>
                      <a:pt x="814356" y="90010"/>
                    </a:lnTo>
                    <a:close/>
                    <a:moveTo>
                      <a:pt x="35639" y="0"/>
                    </a:moveTo>
                    <a:lnTo>
                      <a:pt x="878975" y="0"/>
                    </a:lnTo>
                    <a:cubicBezTo>
                      <a:pt x="898658" y="0"/>
                      <a:pt x="914614" y="15956"/>
                      <a:pt x="914614" y="35639"/>
                    </a:cubicBezTo>
                    <a:lnTo>
                      <a:pt x="914614" y="90010"/>
                    </a:lnTo>
                    <a:lnTo>
                      <a:pt x="873138" y="90010"/>
                    </a:lnTo>
                    <a:lnTo>
                      <a:pt x="873138" y="765085"/>
                    </a:lnTo>
                    <a:lnTo>
                      <a:pt x="814356" y="765085"/>
                    </a:lnTo>
                    <a:lnTo>
                      <a:pt x="814356" y="269740"/>
                    </a:lnTo>
                    <a:lnTo>
                      <a:pt x="96851" y="269740"/>
                    </a:lnTo>
                    <a:lnTo>
                      <a:pt x="96851" y="765085"/>
                    </a:lnTo>
                    <a:lnTo>
                      <a:pt x="38069" y="765085"/>
                    </a:lnTo>
                    <a:lnTo>
                      <a:pt x="38069" y="90010"/>
                    </a:lnTo>
                    <a:lnTo>
                      <a:pt x="0" y="90010"/>
                    </a:lnTo>
                    <a:lnTo>
                      <a:pt x="0" y="35639"/>
                    </a:lnTo>
                    <a:cubicBezTo>
                      <a:pt x="0" y="15956"/>
                      <a:pt x="15956" y="0"/>
                      <a:pt x="3563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5168C77-0936-B591-FB63-5565B0BF6458}"/>
                  </a:ext>
                </a:extLst>
              </p:cNvPr>
              <p:cNvSpPr/>
              <p:nvPr/>
            </p:nvSpPr>
            <p:spPr bwMode="auto">
              <a:xfrm>
                <a:off x="642969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6633C18-9289-5A60-6E61-59663EB4866D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29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poph66_テーブルの移動禁止</dc:title>
  <dc:subject>poph66_テーブルの移動禁止</dc:subject>
  <dc:creator>でじけろお</dc:creator>
  <cp:revision>1</cp:revision>
  <dcterms:created xsi:type="dcterms:W3CDTF">2014-12-04T06:28:23Z</dcterms:created>
  <dcterms:modified xsi:type="dcterms:W3CDTF">2025-04-04T07:16:43Z</dcterms:modified>
  <cp:version>1</cp:version>
</cp:coreProperties>
</file>