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1" r:id="rId2"/>
    <p:sldId id="305" r:id="rId3"/>
    <p:sldId id="326" r:id="rId4"/>
    <p:sldId id="299" r:id="rId5"/>
    <p:sldId id="325" r:id="rId6"/>
    <p:sldId id="308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0066"/>
    <a:srgbClr val="FF6699"/>
    <a:srgbClr val="FFFF99"/>
    <a:srgbClr val="FF6600"/>
    <a:srgbClr val="FF3300"/>
    <a:srgbClr val="FF0000"/>
    <a:srgbClr val="339933"/>
    <a:srgbClr val="00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2" d="100"/>
          <a:sy n="72" d="100"/>
        </p:scale>
        <p:origin x="210" y="29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1172580" y="2818758"/>
            <a:ext cx="7810268" cy="284990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移動禁止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804EC51-3CDD-9394-3F64-07205D6FC8D7}"/>
              </a:ext>
            </a:extLst>
          </p:cNvPr>
          <p:cNvGrpSpPr/>
          <p:nvPr/>
        </p:nvGrpSpPr>
        <p:grpSpPr>
          <a:xfrm rot="16200000">
            <a:off x="1798609" y="-1241084"/>
            <a:ext cx="6349040" cy="9339340"/>
            <a:chOff x="254481" y="285791"/>
            <a:chExt cx="6349040" cy="9339340"/>
          </a:xfrm>
        </p:grpSpPr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B497652B-8096-A7D7-EE25-E781883511D6}"/>
                </a:ext>
              </a:extLst>
            </p:cNvPr>
            <p:cNvSpPr/>
            <p:nvPr/>
          </p:nvSpPr>
          <p:spPr>
            <a:xfrm rot="5400000">
              <a:off x="-1119358" y="1864080"/>
              <a:ext cx="9096716" cy="6184102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CCECFF"/>
            </a:solidFill>
            <a:ln w="127000" cmpd="sng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4733C3CE-4613-1DD4-6916-B66BE1A05F75}"/>
                </a:ext>
              </a:extLst>
            </p:cNvPr>
            <p:cNvSpPr/>
            <p:nvPr/>
          </p:nvSpPr>
          <p:spPr>
            <a:xfrm rot="5400000">
              <a:off x="-1240669" y="1780941"/>
              <a:ext cx="9339340" cy="6349040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noFill/>
            <a:ln w="127000" cmpd="sng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BF37E6-414F-F873-C9E5-43E245584161}"/>
              </a:ext>
            </a:extLst>
          </p:cNvPr>
          <p:cNvSpPr txBox="1"/>
          <p:nvPr/>
        </p:nvSpPr>
        <p:spPr>
          <a:xfrm>
            <a:off x="1172580" y="1032340"/>
            <a:ext cx="7810268" cy="146697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テーブルの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3003493F-27DE-18DF-D064-9C2BD37ADC45}"/>
              </a:ext>
            </a:extLst>
          </p:cNvPr>
          <p:cNvGrpSpPr/>
          <p:nvPr/>
        </p:nvGrpSpPr>
        <p:grpSpPr>
          <a:xfrm>
            <a:off x="431197" y="530088"/>
            <a:ext cx="9083864" cy="5797826"/>
            <a:chOff x="963410" y="1110839"/>
            <a:chExt cx="8019438" cy="4636323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03C9F544-D024-590E-D67A-933A7DFFB223}"/>
                </a:ext>
              </a:extLst>
            </p:cNvPr>
            <p:cNvSpPr txBox="1"/>
            <p:nvPr/>
          </p:nvSpPr>
          <p:spPr>
            <a:xfrm>
              <a:off x="963410" y="2897257"/>
              <a:ext cx="8019438" cy="2849905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移動禁止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E19F57D4-D108-4121-F6D3-62AC1953A124}"/>
                </a:ext>
              </a:extLst>
            </p:cNvPr>
            <p:cNvSpPr txBox="1"/>
            <p:nvPr/>
          </p:nvSpPr>
          <p:spPr>
            <a:xfrm>
              <a:off x="963410" y="1110839"/>
              <a:ext cx="8019438" cy="1466972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テーブルの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934081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1C43F3EA-E41B-8680-7487-F7760CF5C00E}"/>
              </a:ext>
            </a:extLst>
          </p:cNvPr>
          <p:cNvGrpSpPr/>
          <p:nvPr/>
        </p:nvGrpSpPr>
        <p:grpSpPr>
          <a:xfrm>
            <a:off x="235948" y="228601"/>
            <a:ext cx="9441452" cy="6443122"/>
            <a:chOff x="235948" y="228601"/>
            <a:chExt cx="9441452" cy="6443122"/>
          </a:xfrm>
        </p:grpSpPr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873A8B20-1BA8-7A3C-639C-0D106ADAEEC4}"/>
                </a:ext>
              </a:extLst>
            </p:cNvPr>
            <p:cNvSpPr/>
            <p:nvPr/>
          </p:nvSpPr>
          <p:spPr>
            <a:xfrm rot="5400000">
              <a:off x="1845983" y="-1108100"/>
              <a:ext cx="6221382" cy="9116524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446FA207-03A5-4F5C-2CBF-373F289ADB71}"/>
                </a:ext>
              </a:extLst>
            </p:cNvPr>
            <p:cNvSpPr/>
            <p:nvPr/>
          </p:nvSpPr>
          <p:spPr>
            <a:xfrm rot="5400000">
              <a:off x="1735113" y="-1270564"/>
              <a:ext cx="6443122" cy="9441452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0B8D86F-AB9E-7D11-9006-F1C8BC769EED}"/>
              </a:ext>
            </a:extLst>
          </p:cNvPr>
          <p:cNvSpPr txBox="1"/>
          <p:nvPr/>
        </p:nvSpPr>
        <p:spPr>
          <a:xfrm>
            <a:off x="1172580" y="2897257"/>
            <a:ext cx="7695855" cy="284990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移動厳禁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09E31543-A49F-F2BD-3177-C07BAF04C450}"/>
              </a:ext>
            </a:extLst>
          </p:cNvPr>
          <p:cNvSpPr txBox="1"/>
          <p:nvPr/>
        </p:nvSpPr>
        <p:spPr>
          <a:xfrm>
            <a:off x="1172580" y="1110839"/>
            <a:ext cx="7695855" cy="146697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テーブルの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224665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B4C723D2-9D36-4884-7A1F-B2EA1603ACB4}"/>
              </a:ext>
            </a:extLst>
          </p:cNvPr>
          <p:cNvSpPr txBox="1"/>
          <p:nvPr/>
        </p:nvSpPr>
        <p:spPr>
          <a:xfrm>
            <a:off x="257175" y="3962877"/>
            <a:ext cx="9391650" cy="251716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テーブルの</a:t>
            </a: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移動禁止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9C7B673A-E968-C8FE-73AF-2AE4FC277F05}"/>
              </a:ext>
            </a:extLst>
          </p:cNvPr>
          <p:cNvGrpSpPr/>
          <p:nvPr/>
        </p:nvGrpSpPr>
        <p:grpSpPr>
          <a:xfrm>
            <a:off x="3361182" y="377002"/>
            <a:ext cx="3183636" cy="3183636"/>
            <a:chOff x="3662431" y="889577"/>
            <a:chExt cx="2606484" cy="2606484"/>
          </a:xfrm>
        </p:grpSpPr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869D09B1-B1FC-A87D-5225-7B1F54DEFE5F}"/>
                </a:ext>
              </a:extLst>
            </p:cNvPr>
            <p:cNvGrpSpPr/>
            <p:nvPr/>
          </p:nvGrpSpPr>
          <p:grpSpPr>
            <a:xfrm>
              <a:off x="3662431" y="889577"/>
              <a:ext cx="2606484" cy="2606484"/>
              <a:chOff x="643930" y="806730"/>
              <a:chExt cx="2735056" cy="2735056"/>
            </a:xfrm>
          </p:grpSpPr>
          <p:sp>
            <p:nvSpPr>
              <p:cNvPr id="33" name="四角形: 角を丸くする 32">
                <a:extLst>
                  <a:ext uri="{FF2B5EF4-FFF2-40B4-BE49-F238E27FC236}">
                    <a16:creationId xmlns:a16="http://schemas.microsoft.com/office/drawing/2014/main" id="{1070A7D8-6D84-A488-7F62-085A06D4F4DF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" name="四角形: 角を丸くする 33">
                <a:extLst>
                  <a:ext uri="{FF2B5EF4-FFF2-40B4-BE49-F238E27FC236}">
                    <a16:creationId xmlns:a16="http://schemas.microsoft.com/office/drawing/2014/main" id="{47BDD4FF-CC95-BCBF-553C-0E22A221AF96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3B8B38EF-A943-CD24-C0F3-4C2E6330A821}"/>
                </a:ext>
              </a:extLst>
            </p:cNvPr>
            <p:cNvSpPr/>
            <p:nvPr/>
          </p:nvSpPr>
          <p:spPr bwMode="auto">
            <a:xfrm>
              <a:off x="3737681" y="9648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91582CAB-4224-C83F-AEAA-32EC3FD82191}"/>
                </a:ext>
              </a:extLst>
            </p:cNvPr>
            <p:cNvSpPr/>
            <p:nvPr/>
          </p:nvSpPr>
          <p:spPr bwMode="auto">
            <a:xfrm>
              <a:off x="380392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F7D3AF5A-4C1F-62F5-5A02-5B632F9344CA}"/>
                </a:ext>
              </a:extLst>
            </p:cNvPr>
            <p:cNvGrpSpPr/>
            <p:nvPr/>
          </p:nvGrpSpPr>
          <p:grpSpPr>
            <a:xfrm>
              <a:off x="4071706" y="1225407"/>
              <a:ext cx="1816910" cy="1992071"/>
              <a:chOff x="5570947" y="-1251520"/>
              <a:chExt cx="1816910" cy="1992071"/>
            </a:xfrm>
          </p:grpSpPr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E6DF2888-FCBD-9880-36FB-E84E04666061}"/>
                  </a:ext>
                </a:extLst>
              </p:cNvPr>
              <p:cNvSpPr/>
              <p:nvPr/>
            </p:nvSpPr>
            <p:spPr bwMode="auto">
              <a:xfrm rot="900000">
                <a:off x="5570947" y="-591218"/>
                <a:ext cx="1073410" cy="897919"/>
              </a:xfrm>
              <a:custGeom>
                <a:avLst/>
                <a:gdLst>
                  <a:gd name="connsiteX0" fmla="*/ 96851 w 914614"/>
                  <a:gd name="connsiteY0" fmla="*/ 90010 h 765085"/>
                  <a:gd name="connsiteX1" fmla="*/ 96851 w 914614"/>
                  <a:gd name="connsiteY1" fmla="*/ 224021 h 765085"/>
                  <a:gd name="connsiteX2" fmla="*/ 814356 w 914614"/>
                  <a:gd name="connsiteY2" fmla="*/ 224021 h 765085"/>
                  <a:gd name="connsiteX3" fmla="*/ 814356 w 914614"/>
                  <a:gd name="connsiteY3" fmla="*/ 90010 h 765085"/>
                  <a:gd name="connsiteX4" fmla="*/ 35639 w 914614"/>
                  <a:gd name="connsiteY4" fmla="*/ 0 h 765085"/>
                  <a:gd name="connsiteX5" fmla="*/ 878975 w 914614"/>
                  <a:gd name="connsiteY5" fmla="*/ 0 h 765085"/>
                  <a:gd name="connsiteX6" fmla="*/ 914614 w 914614"/>
                  <a:gd name="connsiteY6" fmla="*/ 35639 h 765085"/>
                  <a:gd name="connsiteX7" fmla="*/ 914614 w 914614"/>
                  <a:gd name="connsiteY7" fmla="*/ 90010 h 765085"/>
                  <a:gd name="connsiteX8" fmla="*/ 873138 w 914614"/>
                  <a:gd name="connsiteY8" fmla="*/ 90010 h 765085"/>
                  <a:gd name="connsiteX9" fmla="*/ 873138 w 914614"/>
                  <a:gd name="connsiteY9" fmla="*/ 765085 h 765085"/>
                  <a:gd name="connsiteX10" fmla="*/ 814356 w 914614"/>
                  <a:gd name="connsiteY10" fmla="*/ 765085 h 765085"/>
                  <a:gd name="connsiteX11" fmla="*/ 814356 w 914614"/>
                  <a:gd name="connsiteY11" fmla="*/ 269740 h 765085"/>
                  <a:gd name="connsiteX12" fmla="*/ 96851 w 914614"/>
                  <a:gd name="connsiteY12" fmla="*/ 269740 h 765085"/>
                  <a:gd name="connsiteX13" fmla="*/ 96851 w 914614"/>
                  <a:gd name="connsiteY13" fmla="*/ 765085 h 765085"/>
                  <a:gd name="connsiteX14" fmla="*/ 38069 w 914614"/>
                  <a:gd name="connsiteY14" fmla="*/ 765085 h 765085"/>
                  <a:gd name="connsiteX15" fmla="*/ 38069 w 914614"/>
                  <a:gd name="connsiteY15" fmla="*/ 90010 h 765085"/>
                  <a:gd name="connsiteX16" fmla="*/ 0 w 914614"/>
                  <a:gd name="connsiteY16" fmla="*/ 90010 h 765085"/>
                  <a:gd name="connsiteX17" fmla="*/ 0 w 914614"/>
                  <a:gd name="connsiteY17" fmla="*/ 35639 h 765085"/>
                  <a:gd name="connsiteX18" fmla="*/ 35639 w 914614"/>
                  <a:gd name="connsiteY18" fmla="*/ 0 h 7650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914614" h="765085">
                    <a:moveTo>
                      <a:pt x="96851" y="90010"/>
                    </a:moveTo>
                    <a:lnTo>
                      <a:pt x="96851" y="224021"/>
                    </a:lnTo>
                    <a:lnTo>
                      <a:pt x="814356" y="224021"/>
                    </a:lnTo>
                    <a:lnTo>
                      <a:pt x="814356" y="90010"/>
                    </a:lnTo>
                    <a:close/>
                    <a:moveTo>
                      <a:pt x="35639" y="0"/>
                    </a:moveTo>
                    <a:lnTo>
                      <a:pt x="878975" y="0"/>
                    </a:lnTo>
                    <a:cubicBezTo>
                      <a:pt x="898658" y="0"/>
                      <a:pt x="914614" y="15956"/>
                      <a:pt x="914614" y="35639"/>
                    </a:cubicBezTo>
                    <a:lnTo>
                      <a:pt x="914614" y="90010"/>
                    </a:lnTo>
                    <a:lnTo>
                      <a:pt x="873138" y="90010"/>
                    </a:lnTo>
                    <a:lnTo>
                      <a:pt x="873138" y="765085"/>
                    </a:lnTo>
                    <a:lnTo>
                      <a:pt x="814356" y="765085"/>
                    </a:lnTo>
                    <a:lnTo>
                      <a:pt x="814356" y="269740"/>
                    </a:lnTo>
                    <a:lnTo>
                      <a:pt x="96851" y="269740"/>
                    </a:lnTo>
                    <a:lnTo>
                      <a:pt x="96851" y="765085"/>
                    </a:lnTo>
                    <a:lnTo>
                      <a:pt x="38069" y="765085"/>
                    </a:lnTo>
                    <a:lnTo>
                      <a:pt x="38069" y="90010"/>
                    </a:lnTo>
                    <a:lnTo>
                      <a:pt x="0" y="90010"/>
                    </a:lnTo>
                    <a:lnTo>
                      <a:pt x="0" y="35639"/>
                    </a:lnTo>
                    <a:cubicBezTo>
                      <a:pt x="0" y="15956"/>
                      <a:pt x="15956" y="0"/>
                      <a:pt x="35639" y="0"/>
                    </a:cubicBezTo>
                    <a:close/>
                  </a:path>
                </a:pathLst>
              </a:custGeom>
              <a:solidFill>
                <a:srgbClr val="6633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2" name="フリーフォーム: 図形 31">
                <a:extLst>
                  <a:ext uri="{FF2B5EF4-FFF2-40B4-BE49-F238E27FC236}">
                    <a16:creationId xmlns:a16="http://schemas.microsoft.com/office/drawing/2014/main" id="{E03D688E-4262-EF26-8C6B-1FE9CAACE1F7}"/>
                  </a:ext>
                </a:extLst>
              </p:cNvPr>
              <p:cNvSpPr/>
              <p:nvPr/>
            </p:nvSpPr>
            <p:spPr bwMode="auto">
              <a:xfrm>
                <a:off x="6429690" y="-1251520"/>
                <a:ext cx="958167" cy="1992071"/>
              </a:xfrm>
              <a:custGeom>
                <a:avLst/>
                <a:gdLst>
                  <a:gd name="connsiteX0" fmla="*/ 584990 w 958167"/>
                  <a:gd name="connsiteY0" fmla="*/ 0 h 1992071"/>
                  <a:gd name="connsiteX1" fmla="*/ 944181 w 958167"/>
                  <a:gd name="connsiteY1" fmla="*/ 414936 h 1992071"/>
                  <a:gd name="connsiteX2" fmla="*/ 724804 w 958167"/>
                  <a:gd name="connsiteY2" fmla="*/ 797264 h 1992071"/>
                  <a:gd name="connsiteX3" fmla="*/ 642810 w 958167"/>
                  <a:gd name="connsiteY3" fmla="*/ 816387 h 1992071"/>
                  <a:gd name="connsiteX4" fmla="*/ 647877 w 958167"/>
                  <a:gd name="connsiteY4" fmla="*/ 856300 h 1992071"/>
                  <a:gd name="connsiteX5" fmla="*/ 661470 w 958167"/>
                  <a:gd name="connsiteY5" fmla="*/ 859044 h 1992071"/>
                  <a:gd name="connsiteX6" fmla="*/ 781470 w 958167"/>
                  <a:gd name="connsiteY6" fmla="*/ 1040083 h 1992071"/>
                  <a:gd name="connsiteX7" fmla="*/ 781469 w 958167"/>
                  <a:gd name="connsiteY7" fmla="*/ 1500210 h 1992071"/>
                  <a:gd name="connsiteX8" fmla="*/ 723922 w 958167"/>
                  <a:gd name="connsiteY8" fmla="*/ 1639142 h 1992071"/>
                  <a:gd name="connsiteX9" fmla="*/ 712938 w 958167"/>
                  <a:gd name="connsiteY9" fmla="*/ 1646547 h 1992071"/>
                  <a:gd name="connsiteX10" fmla="*/ 958167 w 958167"/>
                  <a:gd name="connsiteY10" fmla="*/ 1939469 h 1992071"/>
                  <a:gd name="connsiteX11" fmla="*/ 905565 w 958167"/>
                  <a:gd name="connsiteY11" fmla="*/ 1992071 h 1992071"/>
                  <a:gd name="connsiteX12" fmla="*/ 597201 w 958167"/>
                  <a:gd name="connsiteY12" fmla="*/ 1733914 h 1992071"/>
                  <a:gd name="connsiteX13" fmla="*/ 293298 w 958167"/>
                  <a:gd name="connsiteY13" fmla="*/ 1986670 h 1992071"/>
                  <a:gd name="connsiteX14" fmla="*/ 240696 w 958167"/>
                  <a:gd name="connsiteY14" fmla="*/ 1934067 h 1992071"/>
                  <a:gd name="connsiteX15" fmla="*/ 470266 w 958167"/>
                  <a:gd name="connsiteY15" fmla="*/ 1658043 h 1992071"/>
                  <a:gd name="connsiteX16" fmla="*/ 460012 w 958167"/>
                  <a:gd name="connsiteY16" fmla="*/ 1651822 h 1992071"/>
                  <a:gd name="connsiteX17" fmla="*/ 388512 w 958167"/>
                  <a:gd name="connsiteY17" fmla="*/ 1500209 h 1992071"/>
                  <a:gd name="connsiteX18" fmla="*/ 388512 w 958167"/>
                  <a:gd name="connsiteY18" fmla="*/ 1150934 h 1992071"/>
                  <a:gd name="connsiteX19" fmla="*/ 337208 w 958167"/>
                  <a:gd name="connsiteY19" fmla="*/ 1180555 h 1992071"/>
                  <a:gd name="connsiteX20" fmla="*/ 291903 w 958167"/>
                  <a:gd name="connsiteY20" fmla="*/ 1186519 h 1992071"/>
                  <a:gd name="connsiteX21" fmla="*/ 285348 w 958167"/>
                  <a:gd name="connsiteY21" fmla="*/ 1183320 h 1992071"/>
                  <a:gd name="connsiteX22" fmla="*/ 44266 w 958167"/>
                  <a:gd name="connsiteY22" fmla="*/ 1118723 h 1992071"/>
                  <a:gd name="connsiteX23" fmla="*/ 2049 w 958167"/>
                  <a:gd name="connsiteY23" fmla="*/ 1045601 h 1992071"/>
                  <a:gd name="connsiteX24" fmla="*/ 75171 w 958167"/>
                  <a:gd name="connsiteY24" fmla="*/ 1003384 h 1992071"/>
                  <a:gd name="connsiteX25" fmla="*/ 300627 w 958167"/>
                  <a:gd name="connsiteY25" fmla="*/ 1063794 h 1992071"/>
                  <a:gd name="connsiteX26" fmla="*/ 392990 w 958167"/>
                  <a:gd name="connsiteY26" fmla="*/ 1010468 h 1992071"/>
                  <a:gd name="connsiteX27" fmla="*/ 397346 w 958167"/>
                  <a:gd name="connsiteY27" fmla="*/ 981656 h 1992071"/>
                  <a:gd name="connsiteX28" fmla="*/ 508513 w 958167"/>
                  <a:gd name="connsiteY28" fmla="*/ 859044 h 1992071"/>
                  <a:gd name="connsiteX29" fmla="*/ 522105 w 958167"/>
                  <a:gd name="connsiteY29" fmla="*/ 856300 h 1992071"/>
                  <a:gd name="connsiteX30" fmla="*/ 527173 w 958167"/>
                  <a:gd name="connsiteY30" fmla="*/ 816388 h 1992071"/>
                  <a:gd name="connsiteX31" fmla="*/ 445177 w 958167"/>
                  <a:gd name="connsiteY31" fmla="*/ 797264 h 1992071"/>
                  <a:gd name="connsiteX32" fmla="*/ 225799 w 958167"/>
                  <a:gd name="connsiteY32" fmla="*/ 414936 h 1992071"/>
                  <a:gd name="connsiteX33" fmla="*/ 584990 w 958167"/>
                  <a:gd name="connsiteY33" fmla="*/ 0 h 19920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958167" h="1992071">
                    <a:moveTo>
                      <a:pt x="584990" y="0"/>
                    </a:moveTo>
                    <a:cubicBezTo>
                      <a:pt x="783366" y="0"/>
                      <a:pt x="944181" y="185773"/>
                      <a:pt x="944181" y="414936"/>
                    </a:cubicBezTo>
                    <a:cubicBezTo>
                      <a:pt x="944181" y="586808"/>
                      <a:pt x="853723" y="734274"/>
                      <a:pt x="724804" y="797264"/>
                    </a:cubicBezTo>
                    <a:lnTo>
                      <a:pt x="642810" y="816387"/>
                    </a:lnTo>
                    <a:lnTo>
                      <a:pt x="647877" y="856300"/>
                    </a:lnTo>
                    <a:lnTo>
                      <a:pt x="661470" y="859044"/>
                    </a:lnTo>
                    <a:cubicBezTo>
                      <a:pt x="731989" y="888872"/>
                      <a:pt x="781470" y="958699"/>
                      <a:pt x="781470" y="1040083"/>
                    </a:cubicBezTo>
                    <a:cubicBezTo>
                      <a:pt x="781470" y="1193459"/>
                      <a:pt x="781469" y="1346834"/>
                      <a:pt x="781469" y="1500210"/>
                    </a:cubicBezTo>
                    <a:cubicBezTo>
                      <a:pt x="781469" y="1554466"/>
                      <a:pt x="759477" y="1603586"/>
                      <a:pt x="723922" y="1639142"/>
                    </a:cubicBezTo>
                    <a:lnTo>
                      <a:pt x="712938" y="1646547"/>
                    </a:lnTo>
                    <a:lnTo>
                      <a:pt x="958167" y="1939469"/>
                    </a:lnTo>
                    <a:lnTo>
                      <a:pt x="905565" y="1992071"/>
                    </a:lnTo>
                    <a:lnTo>
                      <a:pt x="597201" y="1733914"/>
                    </a:lnTo>
                    <a:lnTo>
                      <a:pt x="293298" y="1986670"/>
                    </a:lnTo>
                    <a:lnTo>
                      <a:pt x="240696" y="1934067"/>
                    </a:lnTo>
                    <a:lnTo>
                      <a:pt x="470266" y="1658043"/>
                    </a:lnTo>
                    <a:lnTo>
                      <a:pt x="460012" y="1651822"/>
                    </a:lnTo>
                    <a:cubicBezTo>
                      <a:pt x="416346" y="1615785"/>
                      <a:pt x="388512" y="1561247"/>
                      <a:pt x="388512" y="1500209"/>
                    </a:cubicBezTo>
                    <a:lnTo>
                      <a:pt x="388512" y="1150934"/>
                    </a:lnTo>
                    <a:lnTo>
                      <a:pt x="337208" y="1180555"/>
                    </a:lnTo>
                    <a:cubicBezTo>
                      <a:pt x="322930" y="1188798"/>
                      <a:pt x="306662" y="1190474"/>
                      <a:pt x="291903" y="1186519"/>
                    </a:cubicBezTo>
                    <a:lnTo>
                      <a:pt x="285348" y="1183320"/>
                    </a:lnTo>
                    <a:lnTo>
                      <a:pt x="44266" y="1118723"/>
                    </a:lnTo>
                    <a:cubicBezTo>
                      <a:pt x="12416" y="1110189"/>
                      <a:pt x="-6485" y="1077451"/>
                      <a:pt x="2049" y="1045601"/>
                    </a:cubicBezTo>
                    <a:cubicBezTo>
                      <a:pt x="10584" y="1013750"/>
                      <a:pt x="43321" y="994849"/>
                      <a:pt x="75171" y="1003384"/>
                    </a:cubicBezTo>
                    <a:lnTo>
                      <a:pt x="300627" y="1063794"/>
                    </a:lnTo>
                    <a:lnTo>
                      <a:pt x="392990" y="1010468"/>
                    </a:lnTo>
                    <a:lnTo>
                      <a:pt x="397346" y="981656"/>
                    </a:lnTo>
                    <a:cubicBezTo>
                      <a:pt x="414568" y="926285"/>
                      <a:pt x="455624" y="881415"/>
                      <a:pt x="508513" y="859044"/>
                    </a:cubicBezTo>
                    <a:lnTo>
                      <a:pt x="522105" y="856300"/>
                    </a:lnTo>
                    <a:lnTo>
                      <a:pt x="527173" y="816388"/>
                    </a:lnTo>
                    <a:lnTo>
                      <a:pt x="445177" y="797264"/>
                    </a:lnTo>
                    <a:cubicBezTo>
                      <a:pt x="316258" y="734274"/>
                      <a:pt x="225799" y="586808"/>
                      <a:pt x="225799" y="414936"/>
                    </a:cubicBezTo>
                    <a:cubicBezTo>
                      <a:pt x="225799" y="185773"/>
                      <a:pt x="386614" y="0"/>
                      <a:pt x="58499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595560FE-7B29-00B2-F5E5-D12B53B3ACA5}"/>
                </a:ext>
              </a:extLst>
            </p:cNvPr>
            <p:cNvSpPr/>
            <p:nvPr/>
          </p:nvSpPr>
          <p:spPr bwMode="auto">
            <a:xfrm>
              <a:off x="379963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131783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763EBB4-9965-FEDA-4D6F-0C502B146114}"/>
              </a:ext>
            </a:extLst>
          </p:cNvPr>
          <p:cNvSpPr/>
          <p:nvPr/>
        </p:nvSpPr>
        <p:spPr>
          <a:xfrm>
            <a:off x="88901" y="79759"/>
            <a:ext cx="3350986" cy="671156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4DAC59DC-3434-DAC0-4F2E-3D471568B77D}"/>
              </a:ext>
            </a:extLst>
          </p:cNvPr>
          <p:cNvSpPr txBox="1"/>
          <p:nvPr/>
        </p:nvSpPr>
        <p:spPr>
          <a:xfrm>
            <a:off x="3812796" y="510988"/>
            <a:ext cx="5738482" cy="589260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テーブルの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移動禁止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9BF1B205-CF68-3775-6CC6-6F3D00356428}"/>
              </a:ext>
            </a:extLst>
          </p:cNvPr>
          <p:cNvGrpSpPr/>
          <p:nvPr/>
        </p:nvGrpSpPr>
        <p:grpSpPr>
          <a:xfrm>
            <a:off x="350041" y="2003229"/>
            <a:ext cx="2843083" cy="2843083"/>
            <a:chOff x="3662431" y="889577"/>
            <a:chExt cx="2606484" cy="2606484"/>
          </a:xfrm>
        </p:grpSpPr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3A9056FE-EF20-7CB2-81E8-861FC4AEE7C4}"/>
                </a:ext>
              </a:extLst>
            </p:cNvPr>
            <p:cNvGrpSpPr/>
            <p:nvPr/>
          </p:nvGrpSpPr>
          <p:grpSpPr>
            <a:xfrm>
              <a:off x="3662431" y="889577"/>
              <a:ext cx="2606484" cy="2606484"/>
              <a:chOff x="643930" y="806730"/>
              <a:chExt cx="2735056" cy="2735056"/>
            </a:xfrm>
          </p:grpSpPr>
          <p:sp>
            <p:nvSpPr>
              <p:cNvPr id="34" name="四角形: 角を丸くする 33">
                <a:extLst>
                  <a:ext uri="{FF2B5EF4-FFF2-40B4-BE49-F238E27FC236}">
                    <a16:creationId xmlns:a16="http://schemas.microsoft.com/office/drawing/2014/main" id="{0CD8E39E-6B79-A9DF-B882-0344A3145BAB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5" name="四角形: 角を丸くする 34">
                <a:extLst>
                  <a:ext uri="{FF2B5EF4-FFF2-40B4-BE49-F238E27FC236}">
                    <a16:creationId xmlns:a16="http://schemas.microsoft.com/office/drawing/2014/main" id="{8ADC5AC4-AB0A-5254-DD11-1DFF4A604DCF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48C198D9-6DAE-DC59-B6BC-12F58F983D94}"/>
                </a:ext>
              </a:extLst>
            </p:cNvPr>
            <p:cNvSpPr/>
            <p:nvPr/>
          </p:nvSpPr>
          <p:spPr bwMode="auto">
            <a:xfrm>
              <a:off x="3737681" y="9648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ADE0B583-BA84-7C6D-29F1-C7A580BBAC76}"/>
                </a:ext>
              </a:extLst>
            </p:cNvPr>
            <p:cNvSpPr/>
            <p:nvPr/>
          </p:nvSpPr>
          <p:spPr bwMode="auto">
            <a:xfrm>
              <a:off x="380392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72D6B543-166F-3EE2-5DCC-3FAB7C05C064}"/>
                </a:ext>
              </a:extLst>
            </p:cNvPr>
            <p:cNvGrpSpPr/>
            <p:nvPr/>
          </p:nvGrpSpPr>
          <p:grpSpPr>
            <a:xfrm>
              <a:off x="4071706" y="1225407"/>
              <a:ext cx="1816910" cy="1992071"/>
              <a:chOff x="5570947" y="-1251520"/>
              <a:chExt cx="1816910" cy="1992071"/>
            </a:xfrm>
          </p:grpSpPr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F13A4A95-9DC7-B765-B8D8-9F4D72C49825}"/>
                  </a:ext>
                </a:extLst>
              </p:cNvPr>
              <p:cNvSpPr/>
              <p:nvPr/>
            </p:nvSpPr>
            <p:spPr bwMode="auto">
              <a:xfrm rot="900000">
                <a:off x="5570947" y="-591218"/>
                <a:ext cx="1073410" cy="897919"/>
              </a:xfrm>
              <a:custGeom>
                <a:avLst/>
                <a:gdLst>
                  <a:gd name="connsiteX0" fmla="*/ 96851 w 914614"/>
                  <a:gd name="connsiteY0" fmla="*/ 90010 h 765085"/>
                  <a:gd name="connsiteX1" fmla="*/ 96851 w 914614"/>
                  <a:gd name="connsiteY1" fmla="*/ 224021 h 765085"/>
                  <a:gd name="connsiteX2" fmla="*/ 814356 w 914614"/>
                  <a:gd name="connsiteY2" fmla="*/ 224021 h 765085"/>
                  <a:gd name="connsiteX3" fmla="*/ 814356 w 914614"/>
                  <a:gd name="connsiteY3" fmla="*/ 90010 h 765085"/>
                  <a:gd name="connsiteX4" fmla="*/ 35639 w 914614"/>
                  <a:gd name="connsiteY4" fmla="*/ 0 h 765085"/>
                  <a:gd name="connsiteX5" fmla="*/ 878975 w 914614"/>
                  <a:gd name="connsiteY5" fmla="*/ 0 h 765085"/>
                  <a:gd name="connsiteX6" fmla="*/ 914614 w 914614"/>
                  <a:gd name="connsiteY6" fmla="*/ 35639 h 765085"/>
                  <a:gd name="connsiteX7" fmla="*/ 914614 w 914614"/>
                  <a:gd name="connsiteY7" fmla="*/ 90010 h 765085"/>
                  <a:gd name="connsiteX8" fmla="*/ 873138 w 914614"/>
                  <a:gd name="connsiteY8" fmla="*/ 90010 h 765085"/>
                  <a:gd name="connsiteX9" fmla="*/ 873138 w 914614"/>
                  <a:gd name="connsiteY9" fmla="*/ 765085 h 765085"/>
                  <a:gd name="connsiteX10" fmla="*/ 814356 w 914614"/>
                  <a:gd name="connsiteY10" fmla="*/ 765085 h 765085"/>
                  <a:gd name="connsiteX11" fmla="*/ 814356 w 914614"/>
                  <a:gd name="connsiteY11" fmla="*/ 269740 h 765085"/>
                  <a:gd name="connsiteX12" fmla="*/ 96851 w 914614"/>
                  <a:gd name="connsiteY12" fmla="*/ 269740 h 765085"/>
                  <a:gd name="connsiteX13" fmla="*/ 96851 w 914614"/>
                  <a:gd name="connsiteY13" fmla="*/ 765085 h 765085"/>
                  <a:gd name="connsiteX14" fmla="*/ 38069 w 914614"/>
                  <a:gd name="connsiteY14" fmla="*/ 765085 h 765085"/>
                  <a:gd name="connsiteX15" fmla="*/ 38069 w 914614"/>
                  <a:gd name="connsiteY15" fmla="*/ 90010 h 765085"/>
                  <a:gd name="connsiteX16" fmla="*/ 0 w 914614"/>
                  <a:gd name="connsiteY16" fmla="*/ 90010 h 765085"/>
                  <a:gd name="connsiteX17" fmla="*/ 0 w 914614"/>
                  <a:gd name="connsiteY17" fmla="*/ 35639 h 765085"/>
                  <a:gd name="connsiteX18" fmla="*/ 35639 w 914614"/>
                  <a:gd name="connsiteY18" fmla="*/ 0 h 7650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914614" h="765085">
                    <a:moveTo>
                      <a:pt x="96851" y="90010"/>
                    </a:moveTo>
                    <a:lnTo>
                      <a:pt x="96851" y="224021"/>
                    </a:lnTo>
                    <a:lnTo>
                      <a:pt x="814356" y="224021"/>
                    </a:lnTo>
                    <a:lnTo>
                      <a:pt x="814356" y="90010"/>
                    </a:lnTo>
                    <a:close/>
                    <a:moveTo>
                      <a:pt x="35639" y="0"/>
                    </a:moveTo>
                    <a:lnTo>
                      <a:pt x="878975" y="0"/>
                    </a:lnTo>
                    <a:cubicBezTo>
                      <a:pt x="898658" y="0"/>
                      <a:pt x="914614" y="15956"/>
                      <a:pt x="914614" y="35639"/>
                    </a:cubicBezTo>
                    <a:lnTo>
                      <a:pt x="914614" y="90010"/>
                    </a:lnTo>
                    <a:lnTo>
                      <a:pt x="873138" y="90010"/>
                    </a:lnTo>
                    <a:lnTo>
                      <a:pt x="873138" y="765085"/>
                    </a:lnTo>
                    <a:lnTo>
                      <a:pt x="814356" y="765085"/>
                    </a:lnTo>
                    <a:lnTo>
                      <a:pt x="814356" y="269740"/>
                    </a:lnTo>
                    <a:lnTo>
                      <a:pt x="96851" y="269740"/>
                    </a:lnTo>
                    <a:lnTo>
                      <a:pt x="96851" y="765085"/>
                    </a:lnTo>
                    <a:lnTo>
                      <a:pt x="38069" y="765085"/>
                    </a:lnTo>
                    <a:lnTo>
                      <a:pt x="38069" y="90010"/>
                    </a:lnTo>
                    <a:lnTo>
                      <a:pt x="0" y="90010"/>
                    </a:lnTo>
                    <a:lnTo>
                      <a:pt x="0" y="35639"/>
                    </a:lnTo>
                    <a:cubicBezTo>
                      <a:pt x="0" y="15956"/>
                      <a:pt x="15956" y="0"/>
                      <a:pt x="35639" y="0"/>
                    </a:cubicBezTo>
                    <a:close/>
                  </a:path>
                </a:pathLst>
              </a:custGeom>
              <a:solidFill>
                <a:srgbClr val="6633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2129F806-C886-7D8A-E25C-A68B1228458C}"/>
                  </a:ext>
                </a:extLst>
              </p:cNvPr>
              <p:cNvSpPr/>
              <p:nvPr/>
            </p:nvSpPr>
            <p:spPr bwMode="auto">
              <a:xfrm>
                <a:off x="6429690" y="-1251520"/>
                <a:ext cx="958167" cy="1992071"/>
              </a:xfrm>
              <a:custGeom>
                <a:avLst/>
                <a:gdLst>
                  <a:gd name="connsiteX0" fmla="*/ 584990 w 958167"/>
                  <a:gd name="connsiteY0" fmla="*/ 0 h 1992071"/>
                  <a:gd name="connsiteX1" fmla="*/ 944181 w 958167"/>
                  <a:gd name="connsiteY1" fmla="*/ 414936 h 1992071"/>
                  <a:gd name="connsiteX2" fmla="*/ 724804 w 958167"/>
                  <a:gd name="connsiteY2" fmla="*/ 797264 h 1992071"/>
                  <a:gd name="connsiteX3" fmla="*/ 642810 w 958167"/>
                  <a:gd name="connsiteY3" fmla="*/ 816387 h 1992071"/>
                  <a:gd name="connsiteX4" fmla="*/ 647877 w 958167"/>
                  <a:gd name="connsiteY4" fmla="*/ 856300 h 1992071"/>
                  <a:gd name="connsiteX5" fmla="*/ 661470 w 958167"/>
                  <a:gd name="connsiteY5" fmla="*/ 859044 h 1992071"/>
                  <a:gd name="connsiteX6" fmla="*/ 781470 w 958167"/>
                  <a:gd name="connsiteY6" fmla="*/ 1040083 h 1992071"/>
                  <a:gd name="connsiteX7" fmla="*/ 781469 w 958167"/>
                  <a:gd name="connsiteY7" fmla="*/ 1500210 h 1992071"/>
                  <a:gd name="connsiteX8" fmla="*/ 723922 w 958167"/>
                  <a:gd name="connsiteY8" fmla="*/ 1639142 h 1992071"/>
                  <a:gd name="connsiteX9" fmla="*/ 712938 w 958167"/>
                  <a:gd name="connsiteY9" fmla="*/ 1646547 h 1992071"/>
                  <a:gd name="connsiteX10" fmla="*/ 958167 w 958167"/>
                  <a:gd name="connsiteY10" fmla="*/ 1939469 h 1992071"/>
                  <a:gd name="connsiteX11" fmla="*/ 905565 w 958167"/>
                  <a:gd name="connsiteY11" fmla="*/ 1992071 h 1992071"/>
                  <a:gd name="connsiteX12" fmla="*/ 597201 w 958167"/>
                  <a:gd name="connsiteY12" fmla="*/ 1733914 h 1992071"/>
                  <a:gd name="connsiteX13" fmla="*/ 293298 w 958167"/>
                  <a:gd name="connsiteY13" fmla="*/ 1986670 h 1992071"/>
                  <a:gd name="connsiteX14" fmla="*/ 240696 w 958167"/>
                  <a:gd name="connsiteY14" fmla="*/ 1934067 h 1992071"/>
                  <a:gd name="connsiteX15" fmla="*/ 470266 w 958167"/>
                  <a:gd name="connsiteY15" fmla="*/ 1658043 h 1992071"/>
                  <a:gd name="connsiteX16" fmla="*/ 460012 w 958167"/>
                  <a:gd name="connsiteY16" fmla="*/ 1651822 h 1992071"/>
                  <a:gd name="connsiteX17" fmla="*/ 388512 w 958167"/>
                  <a:gd name="connsiteY17" fmla="*/ 1500209 h 1992071"/>
                  <a:gd name="connsiteX18" fmla="*/ 388512 w 958167"/>
                  <a:gd name="connsiteY18" fmla="*/ 1150934 h 1992071"/>
                  <a:gd name="connsiteX19" fmla="*/ 337208 w 958167"/>
                  <a:gd name="connsiteY19" fmla="*/ 1180555 h 1992071"/>
                  <a:gd name="connsiteX20" fmla="*/ 291903 w 958167"/>
                  <a:gd name="connsiteY20" fmla="*/ 1186519 h 1992071"/>
                  <a:gd name="connsiteX21" fmla="*/ 285348 w 958167"/>
                  <a:gd name="connsiteY21" fmla="*/ 1183320 h 1992071"/>
                  <a:gd name="connsiteX22" fmla="*/ 44266 w 958167"/>
                  <a:gd name="connsiteY22" fmla="*/ 1118723 h 1992071"/>
                  <a:gd name="connsiteX23" fmla="*/ 2049 w 958167"/>
                  <a:gd name="connsiteY23" fmla="*/ 1045601 h 1992071"/>
                  <a:gd name="connsiteX24" fmla="*/ 75171 w 958167"/>
                  <a:gd name="connsiteY24" fmla="*/ 1003384 h 1992071"/>
                  <a:gd name="connsiteX25" fmla="*/ 300627 w 958167"/>
                  <a:gd name="connsiteY25" fmla="*/ 1063794 h 1992071"/>
                  <a:gd name="connsiteX26" fmla="*/ 392990 w 958167"/>
                  <a:gd name="connsiteY26" fmla="*/ 1010468 h 1992071"/>
                  <a:gd name="connsiteX27" fmla="*/ 397346 w 958167"/>
                  <a:gd name="connsiteY27" fmla="*/ 981656 h 1992071"/>
                  <a:gd name="connsiteX28" fmla="*/ 508513 w 958167"/>
                  <a:gd name="connsiteY28" fmla="*/ 859044 h 1992071"/>
                  <a:gd name="connsiteX29" fmla="*/ 522105 w 958167"/>
                  <a:gd name="connsiteY29" fmla="*/ 856300 h 1992071"/>
                  <a:gd name="connsiteX30" fmla="*/ 527173 w 958167"/>
                  <a:gd name="connsiteY30" fmla="*/ 816388 h 1992071"/>
                  <a:gd name="connsiteX31" fmla="*/ 445177 w 958167"/>
                  <a:gd name="connsiteY31" fmla="*/ 797264 h 1992071"/>
                  <a:gd name="connsiteX32" fmla="*/ 225799 w 958167"/>
                  <a:gd name="connsiteY32" fmla="*/ 414936 h 1992071"/>
                  <a:gd name="connsiteX33" fmla="*/ 584990 w 958167"/>
                  <a:gd name="connsiteY33" fmla="*/ 0 h 19920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958167" h="1992071">
                    <a:moveTo>
                      <a:pt x="584990" y="0"/>
                    </a:moveTo>
                    <a:cubicBezTo>
                      <a:pt x="783366" y="0"/>
                      <a:pt x="944181" y="185773"/>
                      <a:pt x="944181" y="414936"/>
                    </a:cubicBezTo>
                    <a:cubicBezTo>
                      <a:pt x="944181" y="586808"/>
                      <a:pt x="853723" y="734274"/>
                      <a:pt x="724804" y="797264"/>
                    </a:cubicBezTo>
                    <a:lnTo>
                      <a:pt x="642810" y="816387"/>
                    </a:lnTo>
                    <a:lnTo>
                      <a:pt x="647877" y="856300"/>
                    </a:lnTo>
                    <a:lnTo>
                      <a:pt x="661470" y="859044"/>
                    </a:lnTo>
                    <a:cubicBezTo>
                      <a:pt x="731989" y="888872"/>
                      <a:pt x="781470" y="958699"/>
                      <a:pt x="781470" y="1040083"/>
                    </a:cubicBezTo>
                    <a:cubicBezTo>
                      <a:pt x="781470" y="1193459"/>
                      <a:pt x="781469" y="1346834"/>
                      <a:pt x="781469" y="1500210"/>
                    </a:cubicBezTo>
                    <a:cubicBezTo>
                      <a:pt x="781469" y="1554466"/>
                      <a:pt x="759477" y="1603586"/>
                      <a:pt x="723922" y="1639142"/>
                    </a:cubicBezTo>
                    <a:lnTo>
                      <a:pt x="712938" y="1646547"/>
                    </a:lnTo>
                    <a:lnTo>
                      <a:pt x="958167" y="1939469"/>
                    </a:lnTo>
                    <a:lnTo>
                      <a:pt x="905565" y="1992071"/>
                    </a:lnTo>
                    <a:lnTo>
                      <a:pt x="597201" y="1733914"/>
                    </a:lnTo>
                    <a:lnTo>
                      <a:pt x="293298" y="1986670"/>
                    </a:lnTo>
                    <a:lnTo>
                      <a:pt x="240696" y="1934067"/>
                    </a:lnTo>
                    <a:lnTo>
                      <a:pt x="470266" y="1658043"/>
                    </a:lnTo>
                    <a:lnTo>
                      <a:pt x="460012" y="1651822"/>
                    </a:lnTo>
                    <a:cubicBezTo>
                      <a:pt x="416346" y="1615785"/>
                      <a:pt x="388512" y="1561247"/>
                      <a:pt x="388512" y="1500209"/>
                    </a:cubicBezTo>
                    <a:lnTo>
                      <a:pt x="388512" y="1150934"/>
                    </a:lnTo>
                    <a:lnTo>
                      <a:pt x="337208" y="1180555"/>
                    </a:lnTo>
                    <a:cubicBezTo>
                      <a:pt x="322930" y="1188798"/>
                      <a:pt x="306662" y="1190474"/>
                      <a:pt x="291903" y="1186519"/>
                    </a:cubicBezTo>
                    <a:lnTo>
                      <a:pt x="285348" y="1183320"/>
                    </a:lnTo>
                    <a:lnTo>
                      <a:pt x="44266" y="1118723"/>
                    </a:lnTo>
                    <a:cubicBezTo>
                      <a:pt x="12416" y="1110189"/>
                      <a:pt x="-6485" y="1077451"/>
                      <a:pt x="2049" y="1045601"/>
                    </a:cubicBezTo>
                    <a:cubicBezTo>
                      <a:pt x="10584" y="1013750"/>
                      <a:pt x="43321" y="994849"/>
                      <a:pt x="75171" y="1003384"/>
                    </a:cubicBezTo>
                    <a:lnTo>
                      <a:pt x="300627" y="1063794"/>
                    </a:lnTo>
                    <a:lnTo>
                      <a:pt x="392990" y="1010468"/>
                    </a:lnTo>
                    <a:lnTo>
                      <a:pt x="397346" y="981656"/>
                    </a:lnTo>
                    <a:cubicBezTo>
                      <a:pt x="414568" y="926285"/>
                      <a:pt x="455624" y="881415"/>
                      <a:pt x="508513" y="859044"/>
                    </a:cubicBezTo>
                    <a:lnTo>
                      <a:pt x="522105" y="856300"/>
                    </a:lnTo>
                    <a:lnTo>
                      <a:pt x="527173" y="816388"/>
                    </a:lnTo>
                    <a:lnTo>
                      <a:pt x="445177" y="797264"/>
                    </a:lnTo>
                    <a:cubicBezTo>
                      <a:pt x="316258" y="734274"/>
                      <a:pt x="225799" y="586808"/>
                      <a:pt x="225799" y="414936"/>
                    </a:cubicBezTo>
                    <a:cubicBezTo>
                      <a:pt x="225799" y="185773"/>
                      <a:pt x="386614" y="0"/>
                      <a:pt x="58499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BC836571-BCEC-34B9-A9AB-42C476097218}"/>
                </a:ext>
              </a:extLst>
            </p:cNvPr>
            <p:cNvSpPr/>
            <p:nvPr/>
          </p:nvSpPr>
          <p:spPr bwMode="auto">
            <a:xfrm>
              <a:off x="379963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381380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2E5F223-0E08-F8A4-EAFD-7075BFAE8273}"/>
              </a:ext>
            </a:extLst>
          </p:cNvPr>
          <p:cNvSpPr txBox="1"/>
          <p:nvPr/>
        </p:nvSpPr>
        <p:spPr>
          <a:xfrm>
            <a:off x="393664" y="305305"/>
            <a:ext cx="9149845" cy="221936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テーブルの</a:t>
            </a: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移動禁止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FAA190BA-D3E3-9E2B-5BC5-B934177CDDAA}"/>
              </a:ext>
            </a:extLst>
          </p:cNvPr>
          <p:cNvSpPr txBox="1"/>
          <p:nvPr/>
        </p:nvSpPr>
        <p:spPr>
          <a:xfrm>
            <a:off x="416580" y="5714271"/>
            <a:ext cx="9126930" cy="83842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絶対にやめてください</a:t>
            </a:r>
            <a:r>
              <a:rPr lang="en-US" altLang="ja-JP" sz="5400" dirty="0">
                <a:ln w="28575">
                  <a:noFill/>
                </a:ln>
              </a:rPr>
              <a:t>!</a:t>
            </a: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0C7428C0-9190-163D-09D9-ACF4A6D13542}"/>
              </a:ext>
            </a:extLst>
          </p:cNvPr>
          <p:cNvGrpSpPr/>
          <p:nvPr/>
        </p:nvGrpSpPr>
        <p:grpSpPr>
          <a:xfrm>
            <a:off x="3615883" y="2812924"/>
            <a:ext cx="2606484" cy="2606484"/>
            <a:chOff x="3662431" y="889577"/>
            <a:chExt cx="2606484" cy="2606484"/>
          </a:xfrm>
        </p:grpSpPr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82DD083E-779F-FCAE-10E7-7DA4F6F2BE31}"/>
                </a:ext>
              </a:extLst>
            </p:cNvPr>
            <p:cNvGrpSpPr/>
            <p:nvPr/>
          </p:nvGrpSpPr>
          <p:grpSpPr>
            <a:xfrm>
              <a:off x="3662431" y="889577"/>
              <a:ext cx="2606484" cy="2606484"/>
              <a:chOff x="643930" y="806730"/>
              <a:chExt cx="2735056" cy="2735056"/>
            </a:xfrm>
          </p:grpSpPr>
          <p:sp>
            <p:nvSpPr>
              <p:cNvPr id="21" name="四角形: 角を丸くする 20">
                <a:extLst>
                  <a:ext uri="{FF2B5EF4-FFF2-40B4-BE49-F238E27FC236}">
                    <a16:creationId xmlns:a16="http://schemas.microsoft.com/office/drawing/2014/main" id="{22FA35B5-3458-9711-F738-BF8FD0DB46F1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" name="四角形: 角を丸くする 21">
                <a:extLst>
                  <a:ext uri="{FF2B5EF4-FFF2-40B4-BE49-F238E27FC236}">
                    <a16:creationId xmlns:a16="http://schemas.microsoft.com/office/drawing/2014/main" id="{E57AE431-B4F5-6E45-AA97-FB4F0E390107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BCAC9158-1E19-203C-F8BB-E1BA780DDA18}"/>
                </a:ext>
              </a:extLst>
            </p:cNvPr>
            <p:cNvSpPr/>
            <p:nvPr/>
          </p:nvSpPr>
          <p:spPr bwMode="auto">
            <a:xfrm>
              <a:off x="3737681" y="9648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B76E58C4-44FE-CC9A-A17E-4260BEEE55B8}"/>
                </a:ext>
              </a:extLst>
            </p:cNvPr>
            <p:cNvSpPr/>
            <p:nvPr/>
          </p:nvSpPr>
          <p:spPr bwMode="auto">
            <a:xfrm>
              <a:off x="380392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2CCFEFD7-DCDC-D281-7E6D-2056E2406171}"/>
                </a:ext>
              </a:extLst>
            </p:cNvPr>
            <p:cNvGrpSpPr/>
            <p:nvPr/>
          </p:nvGrpSpPr>
          <p:grpSpPr>
            <a:xfrm>
              <a:off x="4071706" y="1225407"/>
              <a:ext cx="1816910" cy="1992071"/>
              <a:chOff x="5570947" y="-1251520"/>
              <a:chExt cx="1816910" cy="1992071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EFDFD11A-E309-BC52-D4D5-F47574A42CB3}"/>
                  </a:ext>
                </a:extLst>
              </p:cNvPr>
              <p:cNvSpPr/>
              <p:nvPr/>
            </p:nvSpPr>
            <p:spPr bwMode="auto">
              <a:xfrm rot="900000">
                <a:off x="5570947" y="-591218"/>
                <a:ext cx="1073410" cy="897919"/>
              </a:xfrm>
              <a:custGeom>
                <a:avLst/>
                <a:gdLst>
                  <a:gd name="connsiteX0" fmla="*/ 96851 w 914614"/>
                  <a:gd name="connsiteY0" fmla="*/ 90010 h 765085"/>
                  <a:gd name="connsiteX1" fmla="*/ 96851 w 914614"/>
                  <a:gd name="connsiteY1" fmla="*/ 224021 h 765085"/>
                  <a:gd name="connsiteX2" fmla="*/ 814356 w 914614"/>
                  <a:gd name="connsiteY2" fmla="*/ 224021 h 765085"/>
                  <a:gd name="connsiteX3" fmla="*/ 814356 w 914614"/>
                  <a:gd name="connsiteY3" fmla="*/ 90010 h 765085"/>
                  <a:gd name="connsiteX4" fmla="*/ 35639 w 914614"/>
                  <a:gd name="connsiteY4" fmla="*/ 0 h 765085"/>
                  <a:gd name="connsiteX5" fmla="*/ 878975 w 914614"/>
                  <a:gd name="connsiteY5" fmla="*/ 0 h 765085"/>
                  <a:gd name="connsiteX6" fmla="*/ 914614 w 914614"/>
                  <a:gd name="connsiteY6" fmla="*/ 35639 h 765085"/>
                  <a:gd name="connsiteX7" fmla="*/ 914614 w 914614"/>
                  <a:gd name="connsiteY7" fmla="*/ 90010 h 765085"/>
                  <a:gd name="connsiteX8" fmla="*/ 873138 w 914614"/>
                  <a:gd name="connsiteY8" fmla="*/ 90010 h 765085"/>
                  <a:gd name="connsiteX9" fmla="*/ 873138 w 914614"/>
                  <a:gd name="connsiteY9" fmla="*/ 765085 h 765085"/>
                  <a:gd name="connsiteX10" fmla="*/ 814356 w 914614"/>
                  <a:gd name="connsiteY10" fmla="*/ 765085 h 765085"/>
                  <a:gd name="connsiteX11" fmla="*/ 814356 w 914614"/>
                  <a:gd name="connsiteY11" fmla="*/ 269740 h 765085"/>
                  <a:gd name="connsiteX12" fmla="*/ 96851 w 914614"/>
                  <a:gd name="connsiteY12" fmla="*/ 269740 h 765085"/>
                  <a:gd name="connsiteX13" fmla="*/ 96851 w 914614"/>
                  <a:gd name="connsiteY13" fmla="*/ 765085 h 765085"/>
                  <a:gd name="connsiteX14" fmla="*/ 38069 w 914614"/>
                  <a:gd name="connsiteY14" fmla="*/ 765085 h 765085"/>
                  <a:gd name="connsiteX15" fmla="*/ 38069 w 914614"/>
                  <a:gd name="connsiteY15" fmla="*/ 90010 h 765085"/>
                  <a:gd name="connsiteX16" fmla="*/ 0 w 914614"/>
                  <a:gd name="connsiteY16" fmla="*/ 90010 h 765085"/>
                  <a:gd name="connsiteX17" fmla="*/ 0 w 914614"/>
                  <a:gd name="connsiteY17" fmla="*/ 35639 h 765085"/>
                  <a:gd name="connsiteX18" fmla="*/ 35639 w 914614"/>
                  <a:gd name="connsiteY18" fmla="*/ 0 h 7650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914614" h="765085">
                    <a:moveTo>
                      <a:pt x="96851" y="90010"/>
                    </a:moveTo>
                    <a:lnTo>
                      <a:pt x="96851" y="224021"/>
                    </a:lnTo>
                    <a:lnTo>
                      <a:pt x="814356" y="224021"/>
                    </a:lnTo>
                    <a:lnTo>
                      <a:pt x="814356" y="90010"/>
                    </a:lnTo>
                    <a:close/>
                    <a:moveTo>
                      <a:pt x="35639" y="0"/>
                    </a:moveTo>
                    <a:lnTo>
                      <a:pt x="878975" y="0"/>
                    </a:lnTo>
                    <a:cubicBezTo>
                      <a:pt x="898658" y="0"/>
                      <a:pt x="914614" y="15956"/>
                      <a:pt x="914614" y="35639"/>
                    </a:cubicBezTo>
                    <a:lnTo>
                      <a:pt x="914614" y="90010"/>
                    </a:lnTo>
                    <a:lnTo>
                      <a:pt x="873138" y="90010"/>
                    </a:lnTo>
                    <a:lnTo>
                      <a:pt x="873138" y="765085"/>
                    </a:lnTo>
                    <a:lnTo>
                      <a:pt x="814356" y="765085"/>
                    </a:lnTo>
                    <a:lnTo>
                      <a:pt x="814356" y="269740"/>
                    </a:lnTo>
                    <a:lnTo>
                      <a:pt x="96851" y="269740"/>
                    </a:lnTo>
                    <a:lnTo>
                      <a:pt x="96851" y="765085"/>
                    </a:lnTo>
                    <a:lnTo>
                      <a:pt x="38069" y="765085"/>
                    </a:lnTo>
                    <a:lnTo>
                      <a:pt x="38069" y="90010"/>
                    </a:lnTo>
                    <a:lnTo>
                      <a:pt x="0" y="90010"/>
                    </a:lnTo>
                    <a:lnTo>
                      <a:pt x="0" y="35639"/>
                    </a:lnTo>
                    <a:cubicBezTo>
                      <a:pt x="0" y="15956"/>
                      <a:pt x="15956" y="0"/>
                      <a:pt x="35639" y="0"/>
                    </a:cubicBezTo>
                    <a:close/>
                  </a:path>
                </a:pathLst>
              </a:custGeom>
              <a:solidFill>
                <a:srgbClr val="6633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D5168C77-0936-B591-FB63-5565B0BF6458}"/>
                  </a:ext>
                </a:extLst>
              </p:cNvPr>
              <p:cNvSpPr/>
              <p:nvPr/>
            </p:nvSpPr>
            <p:spPr bwMode="auto">
              <a:xfrm>
                <a:off x="6429690" y="-1251520"/>
                <a:ext cx="958167" cy="1992071"/>
              </a:xfrm>
              <a:custGeom>
                <a:avLst/>
                <a:gdLst>
                  <a:gd name="connsiteX0" fmla="*/ 584990 w 958167"/>
                  <a:gd name="connsiteY0" fmla="*/ 0 h 1992071"/>
                  <a:gd name="connsiteX1" fmla="*/ 944181 w 958167"/>
                  <a:gd name="connsiteY1" fmla="*/ 414936 h 1992071"/>
                  <a:gd name="connsiteX2" fmla="*/ 724804 w 958167"/>
                  <a:gd name="connsiteY2" fmla="*/ 797264 h 1992071"/>
                  <a:gd name="connsiteX3" fmla="*/ 642810 w 958167"/>
                  <a:gd name="connsiteY3" fmla="*/ 816387 h 1992071"/>
                  <a:gd name="connsiteX4" fmla="*/ 647877 w 958167"/>
                  <a:gd name="connsiteY4" fmla="*/ 856300 h 1992071"/>
                  <a:gd name="connsiteX5" fmla="*/ 661470 w 958167"/>
                  <a:gd name="connsiteY5" fmla="*/ 859044 h 1992071"/>
                  <a:gd name="connsiteX6" fmla="*/ 781470 w 958167"/>
                  <a:gd name="connsiteY6" fmla="*/ 1040083 h 1992071"/>
                  <a:gd name="connsiteX7" fmla="*/ 781469 w 958167"/>
                  <a:gd name="connsiteY7" fmla="*/ 1500210 h 1992071"/>
                  <a:gd name="connsiteX8" fmla="*/ 723922 w 958167"/>
                  <a:gd name="connsiteY8" fmla="*/ 1639142 h 1992071"/>
                  <a:gd name="connsiteX9" fmla="*/ 712938 w 958167"/>
                  <a:gd name="connsiteY9" fmla="*/ 1646547 h 1992071"/>
                  <a:gd name="connsiteX10" fmla="*/ 958167 w 958167"/>
                  <a:gd name="connsiteY10" fmla="*/ 1939469 h 1992071"/>
                  <a:gd name="connsiteX11" fmla="*/ 905565 w 958167"/>
                  <a:gd name="connsiteY11" fmla="*/ 1992071 h 1992071"/>
                  <a:gd name="connsiteX12" fmla="*/ 597201 w 958167"/>
                  <a:gd name="connsiteY12" fmla="*/ 1733914 h 1992071"/>
                  <a:gd name="connsiteX13" fmla="*/ 293298 w 958167"/>
                  <a:gd name="connsiteY13" fmla="*/ 1986670 h 1992071"/>
                  <a:gd name="connsiteX14" fmla="*/ 240696 w 958167"/>
                  <a:gd name="connsiteY14" fmla="*/ 1934067 h 1992071"/>
                  <a:gd name="connsiteX15" fmla="*/ 470266 w 958167"/>
                  <a:gd name="connsiteY15" fmla="*/ 1658043 h 1992071"/>
                  <a:gd name="connsiteX16" fmla="*/ 460012 w 958167"/>
                  <a:gd name="connsiteY16" fmla="*/ 1651822 h 1992071"/>
                  <a:gd name="connsiteX17" fmla="*/ 388512 w 958167"/>
                  <a:gd name="connsiteY17" fmla="*/ 1500209 h 1992071"/>
                  <a:gd name="connsiteX18" fmla="*/ 388512 w 958167"/>
                  <a:gd name="connsiteY18" fmla="*/ 1150934 h 1992071"/>
                  <a:gd name="connsiteX19" fmla="*/ 337208 w 958167"/>
                  <a:gd name="connsiteY19" fmla="*/ 1180555 h 1992071"/>
                  <a:gd name="connsiteX20" fmla="*/ 291903 w 958167"/>
                  <a:gd name="connsiteY20" fmla="*/ 1186519 h 1992071"/>
                  <a:gd name="connsiteX21" fmla="*/ 285348 w 958167"/>
                  <a:gd name="connsiteY21" fmla="*/ 1183320 h 1992071"/>
                  <a:gd name="connsiteX22" fmla="*/ 44266 w 958167"/>
                  <a:gd name="connsiteY22" fmla="*/ 1118723 h 1992071"/>
                  <a:gd name="connsiteX23" fmla="*/ 2049 w 958167"/>
                  <a:gd name="connsiteY23" fmla="*/ 1045601 h 1992071"/>
                  <a:gd name="connsiteX24" fmla="*/ 75171 w 958167"/>
                  <a:gd name="connsiteY24" fmla="*/ 1003384 h 1992071"/>
                  <a:gd name="connsiteX25" fmla="*/ 300627 w 958167"/>
                  <a:gd name="connsiteY25" fmla="*/ 1063794 h 1992071"/>
                  <a:gd name="connsiteX26" fmla="*/ 392990 w 958167"/>
                  <a:gd name="connsiteY26" fmla="*/ 1010468 h 1992071"/>
                  <a:gd name="connsiteX27" fmla="*/ 397346 w 958167"/>
                  <a:gd name="connsiteY27" fmla="*/ 981656 h 1992071"/>
                  <a:gd name="connsiteX28" fmla="*/ 508513 w 958167"/>
                  <a:gd name="connsiteY28" fmla="*/ 859044 h 1992071"/>
                  <a:gd name="connsiteX29" fmla="*/ 522105 w 958167"/>
                  <a:gd name="connsiteY29" fmla="*/ 856300 h 1992071"/>
                  <a:gd name="connsiteX30" fmla="*/ 527173 w 958167"/>
                  <a:gd name="connsiteY30" fmla="*/ 816388 h 1992071"/>
                  <a:gd name="connsiteX31" fmla="*/ 445177 w 958167"/>
                  <a:gd name="connsiteY31" fmla="*/ 797264 h 1992071"/>
                  <a:gd name="connsiteX32" fmla="*/ 225799 w 958167"/>
                  <a:gd name="connsiteY32" fmla="*/ 414936 h 1992071"/>
                  <a:gd name="connsiteX33" fmla="*/ 584990 w 958167"/>
                  <a:gd name="connsiteY33" fmla="*/ 0 h 19920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958167" h="1992071">
                    <a:moveTo>
                      <a:pt x="584990" y="0"/>
                    </a:moveTo>
                    <a:cubicBezTo>
                      <a:pt x="783366" y="0"/>
                      <a:pt x="944181" y="185773"/>
                      <a:pt x="944181" y="414936"/>
                    </a:cubicBezTo>
                    <a:cubicBezTo>
                      <a:pt x="944181" y="586808"/>
                      <a:pt x="853723" y="734274"/>
                      <a:pt x="724804" y="797264"/>
                    </a:cubicBezTo>
                    <a:lnTo>
                      <a:pt x="642810" y="816387"/>
                    </a:lnTo>
                    <a:lnTo>
                      <a:pt x="647877" y="856300"/>
                    </a:lnTo>
                    <a:lnTo>
                      <a:pt x="661470" y="859044"/>
                    </a:lnTo>
                    <a:cubicBezTo>
                      <a:pt x="731989" y="888872"/>
                      <a:pt x="781470" y="958699"/>
                      <a:pt x="781470" y="1040083"/>
                    </a:cubicBezTo>
                    <a:cubicBezTo>
                      <a:pt x="781470" y="1193459"/>
                      <a:pt x="781469" y="1346834"/>
                      <a:pt x="781469" y="1500210"/>
                    </a:cubicBezTo>
                    <a:cubicBezTo>
                      <a:pt x="781469" y="1554466"/>
                      <a:pt x="759477" y="1603586"/>
                      <a:pt x="723922" y="1639142"/>
                    </a:cubicBezTo>
                    <a:lnTo>
                      <a:pt x="712938" y="1646547"/>
                    </a:lnTo>
                    <a:lnTo>
                      <a:pt x="958167" y="1939469"/>
                    </a:lnTo>
                    <a:lnTo>
                      <a:pt x="905565" y="1992071"/>
                    </a:lnTo>
                    <a:lnTo>
                      <a:pt x="597201" y="1733914"/>
                    </a:lnTo>
                    <a:lnTo>
                      <a:pt x="293298" y="1986670"/>
                    </a:lnTo>
                    <a:lnTo>
                      <a:pt x="240696" y="1934067"/>
                    </a:lnTo>
                    <a:lnTo>
                      <a:pt x="470266" y="1658043"/>
                    </a:lnTo>
                    <a:lnTo>
                      <a:pt x="460012" y="1651822"/>
                    </a:lnTo>
                    <a:cubicBezTo>
                      <a:pt x="416346" y="1615785"/>
                      <a:pt x="388512" y="1561247"/>
                      <a:pt x="388512" y="1500209"/>
                    </a:cubicBezTo>
                    <a:lnTo>
                      <a:pt x="388512" y="1150934"/>
                    </a:lnTo>
                    <a:lnTo>
                      <a:pt x="337208" y="1180555"/>
                    </a:lnTo>
                    <a:cubicBezTo>
                      <a:pt x="322930" y="1188798"/>
                      <a:pt x="306662" y="1190474"/>
                      <a:pt x="291903" y="1186519"/>
                    </a:cubicBezTo>
                    <a:lnTo>
                      <a:pt x="285348" y="1183320"/>
                    </a:lnTo>
                    <a:lnTo>
                      <a:pt x="44266" y="1118723"/>
                    </a:lnTo>
                    <a:cubicBezTo>
                      <a:pt x="12416" y="1110189"/>
                      <a:pt x="-6485" y="1077451"/>
                      <a:pt x="2049" y="1045601"/>
                    </a:cubicBezTo>
                    <a:cubicBezTo>
                      <a:pt x="10584" y="1013750"/>
                      <a:pt x="43321" y="994849"/>
                      <a:pt x="75171" y="1003384"/>
                    </a:cubicBezTo>
                    <a:lnTo>
                      <a:pt x="300627" y="1063794"/>
                    </a:lnTo>
                    <a:lnTo>
                      <a:pt x="392990" y="1010468"/>
                    </a:lnTo>
                    <a:lnTo>
                      <a:pt x="397346" y="981656"/>
                    </a:lnTo>
                    <a:cubicBezTo>
                      <a:pt x="414568" y="926285"/>
                      <a:pt x="455624" y="881415"/>
                      <a:pt x="508513" y="859044"/>
                    </a:cubicBezTo>
                    <a:lnTo>
                      <a:pt x="522105" y="856300"/>
                    </a:lnTo>
                    <a:lnTo>
                      <a:pt x="527173" y="816388"/>
                    </a:lnTo>
                    <a:lnTo>
                      <a:pt x="445177" y="797264"/>
                    </a:lnTo>
                    <a:cubicBezTo>
                      <a:pt x="316258" y="734274"/>
                      <a:pt x="225799" y="586808"/>
                      <a:pt x="225799" y="414936"/>
                    </a:cubicBezTo>
                    <a:cubicBezTo>
                      <a:pt x="225799" y="185773"/>
                      <a:pt x="386614" y="0"/>
                      <a:pt x="58499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86633C18-9289-5A60-6E61-59663EB4866D}"/>
                </a:ext>
              </a:extLst>
            </p:cNvPr>
            <p:cNvSpPr/>
            <p:nvPr/>
          </p:nvSpPr>
          <p:spPr bwMode="auto">
            <a:xfrm>
              <a:off x="3799634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5381356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203</TotalTime>
  <Words>29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poph66_テーブルの移動禁止</dc:title>
  <dc:subject>poph66_テーブルの移動禁止</dc:subject>
  <dc:creator>でじけろお</dc:creator>
  <cp:revision>1</cp:revision>
  <dcterms:created xsi:type="dcterms:W3CDTF">2014-12-04T06:28:23Z</dcterms:created>
  <dcterms:modified xsi:type="dcterms:W3CDTF">2025-04-04T07:16:43Z</dcterms:modified>
  <cp:version>1</cp:version>
</cp:coreProperties>
</file>

<file path=docProps/thumbnail.jpeg>
</file>