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72580" y="2818758"/>
            <a:ext cx="7810268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BF37E6-414F-F873-C9E5-43E245584161}"/>
              </a:ext>
            </a:extLst>
          </p:cNvPr>
          <p:cNvSpPr txBox="1"/>
          <p:nvPr/>
        </p:nvSpPr>
        <p:spPr>
          <a:xfrm>
            <a:off x="1172580" y="1032340"/>
            <a:ext cx="7810268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003493F-27DE-18DF-D064-9C2BD37ADC45}"/>
              </a:ext>
            </a:extLst>
          </p:cNvPr>
          <p:cNvGrpSpPr/>
          <p:nvPr/>
        </p:nvGrpSpPr>
        <p:grpSpPr>
          <a:xfrm>
            <a:off x="431197" y="530088"/>
            <a:ext cx="9083864" cy="5797826"/>
            <a:chOff x="963410" y="1110839"/>
            <a:chExt cx="8019438" cy="463632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3C9F544-D024-590E-D67A-933A7DFFB223}"/>
                </a:ext>
              </a:extLst>
            </p:cNvPr>
            <p:cNvSpPr txBox="1"/>
            <p:nvPr/>
          </p:nvSpPr>
          <p:spPr>
            <a:xfrm>
              <a:off x="963410" y="2897257"/>
              <a:ext cx="8019438" cy="284990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移動禁止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19F57D4-D108-4121-F6D3-62AC1953A124}"/>
                </a:ext>
              </a:extLst>
            </p:cNvPr>
            <p:cNvSpPr txBox="1"/>
            <p:nvPr/>
          </p:nvSpPr>
          <p:spPr>
            <a:xfrm>
              <a:off x="963410" y="1110839"/>
              <a:ext cx="8019438" cy="146697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イスの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43F3EA-E41B-8680-7487-F7760CF5C00E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73A8B20-1BA8-7A3C-639C-0D106ADAEEC4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46FA207-03A5-4F5C-2CBF-373F289ADB7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0B8D86F-AB9E-7D11-9006-F1C8BC769EED}"/>
              </a:ext>
            </a:extLst>
          </p:cNvPr>
          <p:cNvSpPr txBox="1"/>
          <p:nvPr/>
        </p:nvSpPr>
        <p:spPr>
          <a:xfrm>
            <a:off x="1172580" y="2897257"/>
            <a:ext cx="7695855" cy="2849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E31543-A49F-F2BD-3177-C07BAF04C450}"/>
              </a:ext>
            </a:extLst>
          </p:cNvPr>
          <p:cNvSpPr txBox="1"/>
          <p:nvPr/>
        </p:nvSpPr>
        <p:spPr>
          <a:xfrm>
            <a:off x="1172580" y="1110839"/>
            <a:ext cx="7695855" cy="146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イスの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6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イスの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5DF93ED-6FD4-3622-BCC0-C26BB3F9E256}"/>
              </a:ext>
            </a:extLst>
          </p:cNvPr>
          <p:cNvGrpSpPr/>
          <p:nvPr/>
        </p:nvGrpSpPr>
        <p:grpSpPr>
          <a:xfrm>
            <a:off x="3361181" y="392655"/>
            <a:ext cx="3183635" cy="3183635"/>
            <a:chOff x="708216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475EA07-8AEE-3C07-D7C6-9917C0EC6E6B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BE2E0C2-7728-DCA6-46E2-E4669DC4E75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2FE77A53-1AAF-B9D8-0002-761B17B5ADE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299BE8D-9916-4294-6933-A37AA4E09C61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5DA16ED-00A5-8CC8-7BDC-FF15F27CD06A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0B3A348-96D5-8A54-B87F-438A423DBDFB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01B567D-8DAF-9DA2-AE07-09955639C9CF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F96E468-D287-0FDE-016E-7E4AF0E90103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202A7FA-FCAF-7F2F-6283-508725437398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0974AC0-4253-B0A6-3454-C6EADF49FEBD}"/>
              </a:ext>
            </a:extLst>
          </p:cNvPr>
          <p:cNvGrpSpPr/>
          <p:nvPr/>
        </p:nvGrpSpPr>
        <p:grpSpPr>
          <a:xfrm>
            <a:off x="350041" y="1999222"/>
            <a:ext cx="2843083" cy="2843083"/>
            <a:chOff x="708216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3AB18ED-D624-EDF3-D481-B274B4ED5E76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0276FBDD-428B-75DF-00CE-283AA001654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605620A-4584-A138-388D-C92B9257020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9B2DC79-5A10-BDFD-AC80-F346949F65FA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118B52A-29A9-C0CD-D42B-865864A24762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47A2C66-AD19-16AE-EC89-300FDE326C7C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B3EB605-AFDC-363C-B67E-0C9D540F2ABD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975F65C-10DD-BA1E-C8DE-D440FA4A0068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AF41EAA-882B-35EB-C8D9-5C14C0272FD3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イスの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絶対にやめてください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0CF5531-7F34-3035-8FA3-5850C063C868}"/>
              </a:ext>
            </a:extLst>
          </p:cNvPr>
          <p:cNvGrpSpPr/>
          <p:nvPr/>
        </p:nvGrpSpPr>
        <p:grpSpPr>
          <a:xfrm>
            <a:off x="3615884" y="2841547"/>
            <a:ext cx="2606484" cy="2606484"/>
            <a:chOff x="708216" y="889577"/>
            <a:chExt cx="2606484" cy="260648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E15BCCB-EC30-CC93-0BD2-AA32267FF74B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906FD2D0-DE6A-D199-7749-E8D76403052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E25A7A6-181E-270A-01DB-FE8E4E8B9BD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E25C5E4-9D4D-DCFD-4001-93A57411322A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B93F0B4-1A03-A03D-C711-CFFE3F4AE0F9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C90D33B-1701-8A6E-D5C3-F6BDCE4144B9}"/>
                </a:ext>
              </a:extLst>
            </p:cNvPr>
            <p:cNvGrpSpPr/>
            <p:nvPr/>
          </p:nvGrpSpPr>
          <p:grpSpPr>
            <a:xfrm>
              <a:off x="1232863" y="1193528"/>
              <a:ext cx="1531839" cy="1992071"/>
              <a:chOff x="769668" y="-1251520"/>
              <a:chExt cx="1531839" cy="199207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C99C89F-92E3-9E08-D77E-CA0278F0CA7F}"/>
                  </a:ext>
                </a:extLst>
              </p:cNvPr>
              <p:cNvSpPr/>
              <p:nvPr/>
            </p:nvSpPr>
            <p:spPr bwMode="auto">
              <a:xfrm rot="900000">
                <a:off x="769668" y="-696855"/>
                <a:ext cx="636058" cy="1109194"/>
              </a:xfrm>
              <a:custGeom>
                <a:avLst/>
                <a:gdLst>
                  <a:gd name="connsiteX0" fmla="*/ 94287 w 541962"/>
                  <a:gd name="connsiteY0" fmla="*/ 585064 h 945105"/>
                  <a:gd name="connsiteX1" fmla="*/ 94287 w 541962"/>
                  <a:gd name="connsiteY1" fmla="*/ 719076 h 945105"/>
                  <a:gd name="connsiteX2" fmla="*/ 483180 w 541962"/>
                  <a:gd name="connsiteY2" fmla="*/ 719076 h 945105"/>
                  <a:gd name="connsiteX3" fmla="*/ 483180 w 541962"/>
                  <a:gd name="connsiteY3" fmla="*/ 585064 h 945105"/>
                  <a:gd name="connsiteX4" fmla="*/ 483180 w 541962"/>
                  <a:gd name="connsiteY4" fmla="*/ 0 h 945105"/>
                  <a:gd name="connsiteX5" fmla="*/ 541962 w 541962"/>
                  <a:gd name="connsiteY5" fmla="*/ 0 h 945105"/>
                  <a:gd name="connsiteX6" fmla="*/ 541962 w 541962"/>
                  <a:gd name="connsiteY6" fmla="*/ 945105 h 945105"/>
                  <a:gd name="connsiteX7" fmla="*/ 483180 w 541962"/>
                  <a:gd name="connsiteY7" fmla="*/ 945105 h 945105"/>
                  <a:gd name="connsiteX8" fmla="*/ 483180 w 541962"/>
                  <a:gd name="connsiteY8" fmla="*/ 764795 h 945105"/>
                  <a:gd name="connsiteX9" fmla="*/ 94287 w 541962"/>
                  <a:gd name="connsiteY9" fmla="*/ 764795 h 945105"/>
                  <a:gd name="connsiteX10" fmla="*/ 94287 w 541962"/>
                  <a:gd name="connsiteY10" fmla="*/ 945105 h 945105"/>
                  <a:gd name="connsiteX11" fmla="*/ 35505 w 541962"/>
                  <a:gd name="connsiteY11" fmla="*/ 945105 h 945105"/>
                  <a:gd name="connsiteX12" fmla="*/ 35505 w 541962"/>
                  <a:gd name="connsiteY12" fmla="*/ 585064 h 945105"/>
                  <a:gd name="connsiteX13" fmla="*/ 0 w 541962"/>
                  <a:gd name="connsiteY13" fmla="*/ 585064 h 945105"/>
                  <a:gd name="connsiteX14" fmla="*/ 0 w 541962"/>
                  <a:gd name="connsiteY14" fmla="*/ 542774 h 945105"/>
                  <a:gd name="connsiteX15" fmla="*/ 27721 w 541962"/>
                  <a:gd name="connsiteY15" fmla="*/ 515053 h 945105"/>
                  <a:gd name="connsiteX16" fmla="*/ 483180 w 541962"/>
                  <a:gd name="connsiteY16" fmla="*/ 515053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962" h="945105">
                    <a:moveTo>
                      <a:pt x="94287" y="585064"/>
                    </a:moveTo>
                    <a:lnTo>
                      <a:pt x="94287" y="719076"/>
                    </a:lnTo>
                    <a:lnTo>
                      <a:pt x="483180" y="719076"/>
                    </a:lnTo>
                    <a:lnTo>
                      <a:pt x="483180" y="585064"/>
                    </a:lnTo>
                    <a:close/>
                    <a:moveTo>
                      <a:pt x="483180" y="0"/>
                    </a:moveTo>
                    <a:lnTo>
                      <a:pt x="541962" y="0"/>
                    </a:lnTo>
                    <a:lnTo>
                      <a:pt x="541962" y="945105"/>
                    </a:lnTo>
                    <a:lnTo>
                      <a:pt x="483180" y="945105"/>
                    </a:lnTo>
                    <a:lnTo>
                      <a:pt x="483180" y="764795"/>
                    </a:lnTo>
                    <a:lnTo>
                      <a:pt x="94287" y="764795"/>
                    </a:lnTo>
                    <a:lnTo>
                      <a:pt x="94287" y="945105"/>
                    </a:lnTo>
                    <a:lnTo>
                      <a:pt x="35505" y="945105"/>
                    </a:lnTo>
                    <a:lnTo>
                      <a:pt x="35505" y="585064"/>
                    </a:lnTo>
                    <a:lnTo>
                      <a:pt x="0" y="585064"/>
                    </a:lnTo>
                    <a:lnTo>
                      <a:pt x="0" y="542774"/>
                    </a:lnTo>
                    <a:cubicBezTo>
                      <a:pt x="0" y="527464"/>
                      <a:pt x="12411" y="515053"/>
                      <a:pt x="27721" y="515053"/>
                    </a:cubicBezTo>
                    <a:lnTo>
                      <a:pt x="483180" y="515053"/>
                    </a:ln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774EFF7-C97B-496C-0337-495F14A657C3}"/>
                  </a:ext>
                </a:extLst>
              </p:cNvPr>
              <p:cNvSpPr/>
              <p:nvPr/>
            </p:nvSpPr>
            <p:spPr bwMode="auto">
              <a:xfrm>
                <a:off x="1343340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E2B8438-304C-3357-8EE4-B5D7ED59B77A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29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poph67_イスの移動禁止</dc:title>
  <dc:subject>poph67_イスの移動禁止</dc:subject>
  <dc:creator>でじけろお</dc:creator>
  <cp:revision>1</cp:revision>
  <dcterms:created xsi:type="dcterms:W3CDTF">2014-12-04T06:28:23Z</dcterms:created>
  <dcterms:modified xsi:type="dcterms:W3CDTF">2025-04-04T07:45:31Z</dcterms:modified>
  <cp:version>1</cp:version>
</cp:coreProperties>
</file>