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00" r:id="rId3"/>
    <p:sldId id="336" r:id="rId4"/>
    <p:sldId id="318" r:id="rId5"/>
    <p:sldId id="324" r:id="rId6"/>
    <p:sldId id="32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FF"/>
    <a:srgbClr val="FF0066"/>
    <a:srgbClr val="99CCFF"/>
    <a:srgbClr val="CCECFF"/>
    <a:srgbClr val="FF0000"/>
    <a:srgbClr val="FFCC66"/>
    <a:srgbClr val="FF6600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1" d="100"/>
          <a:sy n="51" d="100"/>
        </p:scale>
        <p:origin x="1386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8AD6C15-13F4-5097-FABF-C1793BB4DAEA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6B33502-E081-4F16-AC31-8773D88AAA02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613CB8C-09DF-4B16-9505-B6A378F3A84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1290846" y="3581401"/>
            <a:ext cx="7687090" cy="27432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移動禁止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EC9745-9E39-852E-FD3F-F642888952C8}"/>
              </a:ext>
            </a:extLst>
          </p:cNvPr>
          <p:cNvSpPr txBox="1"/>
          <p:nvPr/>
        </p:nvSpPr>
        <p:spPr>
          <a:xfrm rot="5400000">
            <a:off x="1218857" y="4234000"/>
            <a:ext cx="7687090" cy="14380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イスの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E4CC7C0-DE71-6E00-EECA-E52C829CFDF0}"/>
              </a:ext>
            </a:extLst>
          </p:cNvPr>
          <p:cNvGrpSpPr/>
          <p:nvPr/>
        </p:nvGrpSpPr>
        <p:grpSpPr>
          <a:xfrm>
            <a:off x="599803" y="476250"/>
            <a:ext cx="5762898" cy="8953504"/>
            <a:chOff x="1181099" y="1109456"/>
            <a:chExt cx="4600305" cy="7687092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C70ED9D-0CEB-17A1-5C51-75415993A9E8}"/>
                </a:ext>
              </a:extLst>
            </p:cNvPr>
            <p:cNvSpPr txBox="1"/>
            <p:nvPr/>
          </p:nvSpPr>
          <p:spPr>
            <a:xfrm rot="5400000">
              <a:off x="-1290846" y="3581401"/>
              <a:ext cx="7687090" cy="274320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移動禁止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D5C19751-E7BC-3534-E552-D6C32303FD3B}"/>
                </a:ext>
              </a:extLst>
            </p:cNvPr>
            <p:cNvSpPr txBox="1"/>
            <p:nvPr/>
          </p:nvSpPr>
          <p:spPr>
            <a:xfrm rot="5400000">
              <a:off x="1218857" y="4234000"/>
              <a:ext cx="7687090" cy="143800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イスの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BCC9A-E57A-2842-E41D-95D347C41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E5A431EB-EC19-E82C-617D-78D9079AF6B5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A594F5A0-746D-A0CC-05A1-A284EEAD03AA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0166DE6-873C-6F7D-7D13-8CD53F56E18F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808821B-71EB-73C3-BB25-6A68C9661CB9}"/>
              </a:ext>
            </a:extLst>
          </p:cNvPr>
          <p:cNvSpPr txBox="1"/>
          <p:nvPr/>
        </p:nvSpPr>
        <p:spPr>
          <a:xfrm rot="5400000">
            <a:off x="-1290846" y="3581401"/>
            <a:ext cx="7687090" cy="27432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移動厳禁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14D2D7B-43A7-CBC4-5ABE-D24FB2105739}"/>
              </a:ext>
            </a:extLst>
          </p:cNvPr>
          <p:cNvSpPr txBox="1"/>
          <p:nvPr/>
        </p:nvSpPr>
        <p:spPr>
          <a:xfrm rot="5400000">
            <a:off x="1218857" y="4234000"/>
            <a:ext cx="7687090" cy="14380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イスの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160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3CD6423-2D9C-9A1E-73B0-54EECE49A510}"/>
              </a:ext>
            </a:extLst>
          </p:cNvPr>
          <p:cNvSpPr txBox="1"/>
          <p:nvPr/>
        </p:nvSpPr>
        <p:spPr>
          <a:xfrm>
            <a:off x="514350" y="4798180"/>
            <a:ext cx="5829300" cy="456530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イスの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73840BB9-8989-716D-1487-17BC07BA06FD}"/>
              </a:ext>
            </a:extLst>
          </p:cNvPr>
          <p:cNvGrpSpPr/>
          <p:nvPr/>
        </p:nvGrpSpPr>
        <p:grpSpPr>
          <a:xfrm>
            <a:off x="1672445" y="553970"/>
            <a:ext cx="3633994" cy="3633994"/>
            <a:chOff x="708216" y="889577"/>
            <a:chExt cx="2606484" cy="2606484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D2A4542C-8843-FD91-9804-5B61C1023A0B}"/>
                </a:ext>
              </a:extLst>
            </p:cNvPr>
            <p:cNvGrpSpPr/>
            <p:nvPr/>
          </p:nvGrpSpPr>
          <p:grpSpPr>
            <a:xfrm>
              <a:off x="708216" y="889577"/>
              <a:ext cx="2606484" cy="2606484"/>
              <a:chOff x="643930" y="806730"/>
              <a:chExt cx="2735056" cy="2735056"/>
            </a:xfrm>
          </p:grpSpPr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42B19FB9-4848-DFEE-D3A2-F5166E5D3250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358CD32A-7CD1-62DB-6FA0-3E6299BC1FB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0F06D7FF-4331-98F5-C8E8-BAF5DE8D9908}"/>
                </a:ext>
              </a:extLst>
            </p:cNvPr>
            <p:cNvSpPr/>
            <p:nvPr/>
          </p:nvSpPr>
          <p:spPr bwMode="auto">
            <a:xfrm>
              <a:off x="78346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9EB4FA12-CA49-C87A-8BEC-507D88F3149F}"/>
                </a:ext>
              </a:extLst>
            </p:cNvPr>
            <p:cNvSpPr/>
            <p:nvPr/>
          </p:nvSpPr>
          <p:spPr bwMode="auto">
            <a:xfrm>
              <a:off x="84970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C597A1DE-89D1-9E75-B015-59A866AEC34A}"/>
                </a:ext>
              </a:extLst>
            </p:cNvPr>
            <p:cNvGrpSpPr/>
            <p:nvPr/>
          </p:nvGrpSpPr>
          <p:grpSpPr>
            <a:xfrm>
              <a:off x="1232863" y="1193528"/>
              <a:ext cx="1531839" cy="1992071"/>
              <a:chOff x="769668" y="-1251520"/>
              <a:chExt cx="1531839" cy="1992071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E95AC8B5-7C4F-01C8-E77F-E41D85F4B35C}"/>
                  </a:ext>
                </a:extLst>
              </p:cNvPr>
              <p:cNvSpPr/>
              <p:nvPr/>
            </p:nvSpPr>
            <p:spPr bwMode="auto">
              <a:xfrm rot="900000">
                <a:off x="769668" y="-696855"/>
                <a:ext cx="636058" cy="1109194"/>
              </a:xfrm>
              <a:custGeom>
                <a:avLst/>
                <a:gdLst>
                  <a:gd name="connsiteX0" fmla="*/ 94287 w 541962"/>
                  <a:gd name="connsiteY0" fmla="*/ 585064 h 945105"/>
                  <a:gd name="connsiteX1" fmla="*/ 94287 w 541962"/>
                  <a:gd name="connsiteY1" fmla="*/ 719076 h 945105"/>
                  <a:gd name="connsiteX2" fmla="*/ 483180 w 541962"/>
                  <a:gd name="connsiteY2" fmla="*/ 719076 h 945105"/>
                  <a:gd name="connsiteX3" fmla="*/ 483180 w 541962"/>
                  <a:gd name="connsiteY3" fmla="*/ 585064 h 945105"/>
                  <a:gd name="connsiteX4" fmla="*/ 483180 w 541962"/>
                  <a:gd name="connsiteY4" fmla="*/ 0 h 945105"/>
                  <a:gd name="connsiteX5" fmla="*/ 541962 w 541962"/>
                  <a:gd name="connsiteY5" fmla="*/ 0 h 945105"/>
                  <a:gd name="connsiteX6" fmla="*/ 541962 w 541962"/>
                  <a:gd name="connsiteY6" fmla="*/ 945105 h 945105"/>
                  <a:gd name="connsiteX7" fmla="*/ 483180 w 541962"/>
                  <a:gd name="connsiteY7" fmla="*/ 945105 h 945105"/>
                  <a:gd name="connsiteX8" fmla="*/ 483180 w 541962"/>
                  <a:gd name="connsiteY8" fmla="*/ 764795 h 945105"/>
                  <a:gd name="connsiteX9" fmla="*/ 94287 w 541962"/>
                  <a:gd name="connsiteY9" fmla="*/ 764795 h 945105"/>
                  <a:gd name="connsiteX10" fmla="*/ 94287 w 541962"/>
                  <a:gd name="connsiteY10" fmla="*/ 945105 h 945105"/>
                  <a:gd name="connsiteX11" fmla="*/ 35505 w 541962"/>
                  <a:gd name="connsiteY11" fmla="*/ 945105 h 945105"/>
                  <a:gd name="connsiteX12" fmla="*/ 35505 w 541962"/>
                  <a:gd name="connsiteY12" fmla="*/ 585064 h 945105"/>
                  <a:gd name="connsiteX13" fmla="*/ 0 w 541962"/>
                  <a:gd name="connsiteY13" fmla="*/ 585064 h 945105"/>
                  <a:gd name="connsiteX14" fmla="*/ 0 w 541962"/>
                  <a:gd name="connsiteY14" fmla="*/ 542774 h 945105"/>
                  <a:gd name="connsiteX15" fmla="*/ 27721 w 541962"/>
                  <a:gd name="connsiteY15" fmla="*/ 515053 h 945105"/>
                  <a:gd name="connsiteX16" fmla="*/ 483180 w 541962"/>
                  <a:gd name="connsiteY16" fmla="*/ 515053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962" h="945105">
                    <a:moveTo>
                      <a:pt x="94287" y="585064"/>
                    </a:moveTo>
                    <a:lnTo>
                      <a:pt x="94287" y="719076"/>
                    </a:lnTo>
                    <a:lnTo>
                      <a:pt x="483180" y="719076"/>
                    </a:lnTo>
                    <a:lnTo>
                      <a:pt x="483180" y="585064"/>
                    </a:lnTo>
                    <a:close/>
                    <a:moveTo>
                      <a:pt x="483180" y="0"/>
                    </a:moveTo>
                    <a:lnTo>
                      <a:pt x="541962" y="0"/>
                    </a:lnTo>
                    <a:lnTo>
                      <a:pt x="541962" y="945105"/>
                    </a:lnTo>
                    <a:lnTo>
                      <a:pt x="483180" y="945105"/>
                    </a:lnTo>
                    <a:lnTo>
                      <a:pt x="483180" y="764795"/>
                    </a:lnTo>
                    <a:lnTo>
                      <a:pt x="94287" y="764795"/>
                    </a:lnTo>
                    <a:lnTo>
                      <a:pt x="94287" y="945105"/>
                    </a:lnTo>
                    <a:lnTo>
                      <a:pt x="35505" y="945105"/>
                    </a:lnTo>
                    <a:lnTo>
                      <a:pt x="35505" y="585064"/>
                    </a:lnTo>
                    <a:lnTo>
                      <a:pt x="0" y="585064"/>
                    </a:lnTo>
                    <a:lnTo>
                      <a:pt x="0" y="542774"/>
                    </a:lnTo>
                    <a:cubicBezTo>
                      <a:pt x="0" y="527464"/>
                      <a:pt x="12411" y="515053"/>
                      <a:pt x="27721" y="515053"/>
                    </a:cubicBezTo>
                    <a:lnTo>
                      <a:pt x="483180" y="515053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7EA7D03D-552D-6E91-1402-0729D8C5231F}"/>
                  </a:ext>
                </a:extLst>
              </p:cNvPr>
              <p:cNvSpPr/>
              <p:nvPr/>
            </p:nvSpPr>
            <p:spPr bwMode="auto">
              <a:xfrm>
                <a:off x="1343340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6D7D4D01-E626-EEF3-54A3-D7867E5E22D5}"/>
                </a:ext>
              </a:extLst>
            </p:cNvPr>
            <p:cNvSpPr/>
            <p:nvPr/>
          </p:nvSpPr>
          <p:spPr bwMode="auto">
            <a:xfrm>
              <a:off x="84541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55EE5B-515F-A894-82A2-0D77D50A4CD1}"/>
              </a:ext>
            </a:extLst>
          </p:cNvPr>
          <p:cNvSpPr/>
          <p:nvPr/>
        </p:nvSpPr>
        <p:spPr>
          <a:xfrm>
            <a:off x="88900" y="79760"/>
            <a:ext cx="6692900" cy="417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5C153AF-96B1-E402-4928-03DECFB7B2E2}"/>
              </a:ext>
            </a:extLst>
          </p:cNvPr>
          <p:cNvSpPr txBox="1"/>
          <p:nvPr/>
        </p:nvSpPr>
        <p:spPr>
          <a:xfrm>
            <a:off x="530918" y="4648200"/>
            <a:ext cx="5869882" cy="47966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イスの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366945A3-4049-47AB-BC0B-CB52A89A9CF1}"/>
              </a:ext>
            </a:extLst>
          </p:cNvPr>
          <p:cNvGrpSpPr/>
          <p:nvPr/>
        </p:nvGrpSpPr>
        <p:grpSpPr>
          <a:xfrm>
            <a:off x="1672445" y="348863"/>
            <a:ext cx="3633994" cy="3633994"/>
            <a:chOff x="708216" y="889577"/>
            <a:chExt cx="2606484" cy="260648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B41DE809-496F-B1C7-3B6D-4BB5CB77B04F}"/>
                </a:ext>
              </a:extLst>
            </p:cNvPr>
            <p:cNvGrpSpPr/>
            <p:nvPr/>
          </p:nvGrpSpPr>
          <p:grpSpPr>
            <a:xfrm>
              <a:off x="708216" y="889577"/>
              <a:ext cx="2606484" cy="2606484"/>
              <a:chOff x="643930" y="806730"/>
              <a:chExt cx="2735056" cy="2735056"/>
            </a:xfrm>
          </p:grpSpPr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7389F20B-74CD-6DB7-3F27-F7D39285E0C4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F0CB7C5F-DBAD-0EBC-C862-45E01E572C5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7113DB64-4872-093D-3FFE-80BDD5F4B810}"/>
                </a:ext>
              </a:extLst>
            </p:cNvPr>
            <p:cNvSpPr/>
            <p:nvPr/>
          </p:nvSpPr>
          <p:spPr bwMode="auto">
            <a:xfrm>
              <a:off x="78346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C9C28782-A501-5702-1493-4F42CB036DAA}"/>
                </a:ext>
              </a:extLst>
            </p:cNvPr>
            <p:cNvSpPr/>
            <p:nvPr/>
          </p:nvSpPr>
          <p:spPr bwMode="auto">
            <a:xfrm>
              <a:off x="84970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4E2983C-5CC3-32C5-65C1-83E15A5AB709}"/>
                </a:ext>
              </a:extLst>
            </p:cNvPr>
            <p:cNvGrpSpPr/>
            <p:nvPr/>
          </p:nvGrpSpPr>
          <p:grpSpPr>
            <a:xfrm>
              <a:off x="1232863" y="1193528"/>
              <a:ext cx="1531839" cy="1992071"/>
              <a:chOff x="769668" y="-1251520"/>
              <a:chExt cx="1531839" cy="1992071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45167661-E21E-EDF2-5AF0-658F02456F73}"/>
                  </a:ext>
                </a:extLst>
              </p:cNvPr>
              <p:cNvSpPr/>
              <p:nvPr/>
            </p:nvSpPr>
            <p:spPr bwMode="auto">
              <a:xfrm rot="900000">
                <a:off x="769668" y="-696855"/>
                <a:ext cx="636058" cy="1109194"/>
              </a:xfrm>
              <a:custGeom>
                <a:avLst/>
                <a:gdLst>
                  <a:gd name="connsiteX0" fmla="*/ 94287 w 541962"/>
                  <a:gd name="connsiteY0" fmla="*/ 585064 h 945105"/>
                  <a:gd name="connsiteX1" fmla="*/ 94287 w 541962"/>
                  <a:gd name="connsiteY1" fmla="*/ 719076 h 945105"/>
                  <a:gd name="connsiteX2" fmla="*/ 483180 w 541962"/>
                  <a:gd name="connsiteY2" fmla="*/ 719076 h 945105"/>
                  <a:gd name="connsiteX3" fmla="*/ 483180 w 541962"/>
                  <a:gd name="connsiteY3" fmla="*/ 585064 h 945105"/>
                  <a:gd name="connsiteX4" fmla="*/ 483180 w 541962"/>
                  <a:gd name="connsiteY4" fmla="*/ 0 h 945105"/>
                  <a:gd name="connsiteX5" fmla="*/ 541962 w 541962"/>
                  <a:gd name="connsiteY5" fmla="*/ 0 h 945105"/>
                  <a:gd name="connsiteX6" fmla="*/ 541962 w 541962"/>
                  <a:gd name="connsiteY6" fmla="*/ 945105 h 945105"/>
                  <a:gd name="connsiteX7" fmla="*/ 483180 w 541962"/>
                  <a:gd name="connsiteY7" fmla="*/ 945105 h 945105"/>
                  <a:gd name="connsiteX8" fmla="*/ 483180 w 541962"/>
                  <a:gd name="connsiteY8" fmla="*/ 764795 h 945105"/>
                  <a:gd name="connsiteX9" fmla="*/ 94287 w 541962"/>
                  <a:gd name="connsiteY9" fmla="*/ 764795 h 945105"/>
                  <a:gd name="connsiteX10" fmla="*/ 94287 w 541962"/>
                  <a:gd name="connsiteY10" fmla="*/ 945105 h 945105"/>
                  <a:gd name="connsiteX11" fmla="*/ 35505 w 541962"/>
                  <a:gd name="connsiteY11" fmla="*/ 945105 h 945105"/>
                  <a:gd name="connsiteX12" fmla="*/ 35505 w 541962"/>
                  <a:gd name="connsiteY12" fmla="*/ 585064 h 945105"/>
                  <a:gd name="connsiteX13" fmla="*/ 0 w 541962"/>
                  <a:gd name="connsiteY13" fmla="*/ 585064 h 945105"/>
                  <a:gd name="connsiteX14" fmla="*/ 0 w 541962"/>
                  <a:gd name="connsiteY14" fmla="*/ 542774 h 945105"/>
                  <a:gd name="connsiteX15" fmla="*/ 27721 w 541962"/>
                  <a:gd name="connsiteY15" fmla="*/ 515053 h 945105"/>
                  <a:gd name="connsiteX16" fmla="*/ 483180 w 541962"/>
                  <a:gd name="connsiteY16" fmla="*/ 515053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962" h="945105">
                    <a:moveTo>
                      <a:pt x="94287" y="585064"/>
                    </a:moveTo>
                    <a:lnTo>
                      <a:pt x="94287" y="719076"/>
                    </a:lnTo>
                    <a:lnTo>
                      <a:pt x="483180" y="719076"/>
                    </a:lnTo>
                    <a:lnTo>
                      <a:pt x="483180" y="585064"/>
                    </a:lnTo>
                    <a:close/>
                    <a:moveTo>
                      <a:pt x="483180" y="0"/>
                    </a:moveTo>
                    <a:lnTo>
                      <a:pt x="541962" y="0"/>
                    </a:lnTo>
                    <a:lnTo>
                      <a:pt x="541962" y="945105"/>
                    </a:lnTo>
                    <a:lnTo>
                      <a:pt x="483180" y="945105"/>
                    </a:lnTo>
                    <a:lnTo>
                      <a:pt x="483180" y="764795"/>
                    </a:lnTo>
                    <a:lnTo>
                      <a:pt x="94287" y="764795"/>
                    </a:lnTo>
                    <a:lnTo>
                      <a:pt x="94287" y="945105"/>
                    </a:lnTo>
                    <a:lnTo>
                      <a:pt x="35505" y="945105"/>
                    </a:lnTo>
                    <a:lnTo>
                      <a:pt x="35505" y="585064"/>
                    </a:lnTo>
                    <a:lnTo>
                      <a:pt x="0" y="585064"/>
                    </a:lnTo>
                    <a:lnTo>
                      <a:pt x="0" y="542774"/>
                    </a:lnTo>
                    <a:cubicBezTo>
                      <a:pt x="0" y="527464"/>
                      <a:pt x="12411" y="515053"/>
                      <a:pt x="27721" y="515053"/>
                    </a:cubicBezTo>
                    <a:lnTo>
                      <a:pt x="483180" y="515053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DB09369E-1859-B12A-7191-4F29AF4CFF15}"/>
                  </a:ext>
                </a:extLst>
              </p:cNvPr>
              <p:cNvSpPr/>
              <p:nvPr/>
            </p:nvSpPr>
            <p:spPr bwMode="auto">
              <a:xfrm>
                <a:off x="1343340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3AE1E9B4-F6B6-6FD1-78D6-BF84D54440E9}"/>
                </a:ext>
              </a:extLst>
            </p:cNvPr>
            <p:cNvSpPr/>
            <p:nvPr/>
          </p:nvSpPr>
          <p:spPr bwMode="auto">
            <a:xfrm>
              <a:off x="84541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3196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06B3B74-FED2-99B5-98D0-44F7F3E6ED63}"/>
              </a:ext>
            </a:extLst>
          </p:cNvPr>
          <p:cNvSpPr txBox="1"/>
          <p:nvPr/>
        </p:nvSpPr>
        <p:spPr>
          <a:xfrm>
            <a:off x="378518" y="361951"/>
            <a:ext cx="6117532" cy="417888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イスの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移動禁止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5C4F784-A149-DB87-1C9B-31E42AFEE8C8}"/>
              </a:ext>
            </a:extLst>
          </p:cNvPr>
          <p:cNvSpPr txBox="1"/>
          <p:nvPr/>
        </p:nvSpPr>
        <p:spPr>
          <a:xfrm>
            <a:off x="385202" y="8735757"/>
            <a:ext cx="6087596" cy="8030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絶対にやめてください</a:t>
            </a:r>
            <a:r>
              <a:rPr lang="en-US" altLang="ja-JP" sz="5400" dirty="0">
                <a:ln w="28575">
                  <a:noFill/>
                </a:ln>
              </a:rPr>
              <a:t>!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B0E4B8FE-1EFA-BD81-4DC4-A3531EAD8794}"/>
              </a:ext>
            </a:extLst>
          </p:cNvPr>
          <p:cNvGrpSpPr/>
          <p:nvPr/>
        </p:nvGrpSpPr>
        <p:grpSpPr>
          <a:xfrm>
            <a:off x="1829595" y="5000016"/>
            <a:ext cx="3292201" cy="3292201"/>
            <a:chOff x="708216" y="889577"/>
            <a:chExt cx="2606484" cy="2606484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8EE17DE9-C552-4BC9-9E44-8C02E4B71F08}"/>
                </a:ext>
              </a:extLst>
            </p:cNvPr>
            <p:cNvGrpSpPr/>
            <p:nvPr/>
          </p:nvGrpSpPr>
          <p:grpSpPr>
            <a:xfrm>
              <a:off x="708216" y="889577"/>
              <a:ext cx="2606484" cy="2606484"/>
              <a:chOff x="643930" y="806730"/>
              <a:chExt cx="2735056" cy="2735056"/>
            </a:xfrm>
          </p:grpSpPr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B839C562-18C5-B1E6-1E14-B5DEBD78CC5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10E51C46-E681-8F0E-2489-8C7655AB60B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FDCD7BED-70AD-CC70-7C62-76EFD1BE135D}"/>
                </a:ext>
              </a:extLst>
            </p:cNvPr>
            <p:cNvSpPr/>
            <p:nvPr/>
          </p:nvSpPr>
          <p:spPr bwMode="auto">
            <a:xfrm>
              <a:off x="78346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FA2AE622-09AE-D64E-26DB-3385197CBADA}"/>
                </a:ext>
              </a:extLst>
            </p:cNvPr>
            <p:cNvSpPr/>
            <p:nvPr/>
          </p:nvSpPr>
          <p:spPr bwMode="auto">
            <a:xfrm>
              <a:off x="84970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E0461CD0-865C-E06A-3494-F604950339A2}"/>
                </a:ext>
              </a:extLst>
            </p:cNvPr>
            <p:cNvGrpSpPr/>
            <p:nvPr/>
          </p:nvGrpSpPr>
          <p:grpSpPr>
            <a:xfrm>
              <a:off x="1232863" y="1193528"/>
              <a:ext cx="1531839" cy="1992071"/>
              <a:chOff x="769668" y="-1251520"/>
              <a:chExt cx="1531839" cy="1992071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DB02545A-BB4A-1C38-48A9-F8007BEEAFB8}"/>
                  </a:ext>
                </a:extLst>
              </p:cNvPr>
              <p:cNvSpPr/>
              <p:nvPr/>
            </p:nvSpPr>
            <p:spPr bwMode="auto">
              <a:xfrm rot="900000">
                <a:off x="769668" y="-696855"/>
                <a:ext cx="636058" cy="1109194"/>
              </a:xfrm>
              <a:custGeom>
                <a:avLst/>
                <a:gdLst>
                  <a:gd name="connsiteX0" fmla="*/ 94287 w 541962"/>
                  <a:gd name="connsiteY0" fmla="*/ 585064 h 945105"/>
                  <a:gd name="connsiteX1" fmla="*/ 94287 w 541962"/>
                  <a:gd name="connsiteY1" fmla="*/ 719076 h 945105"/>
                  <a:gd name="connsiteX2" fmla="*/ 483180 w 541962"/>
                  <a:gd name="connsiteY2" fmla="*/ 719076 h 945105"/>
                  <a:gd name="connsiteX3" fmla="*/ 483180 w 541962"/>
                  <a:gd name="connsiteY3" fmla="*/ 585064 h 945105"/>
                  <a:gd name="connsiteX4" fmla="*/ 483180 w 541962"/>
                  <a:gd name="connsiteY4" fmla="*/ 0 h 945105"/>
                  <a:gd name="connsiteX5" fmla="*/ 541962 w 541962"/>
                  <a:gd name="connsiteY5" fmla="*/ 0 h 945105"/>
                  <a:gd name="connsiteX6" fmla="*/ 541962 w 541962"/>
                  <a:gd name="connsiteY6" fmla="*/ 945105 h 945105"/>
                  <a:gd name="connsiteX7" fmla="*/ 483180 w 541962"/>
                  <a:gd name="connsiteY7" fmla="*/ 945105 h 945105"/>
                  <a:gd name="connsiteX8" fmla="*/ 483180 w 541962"/>
                  <a:gd name="connsiteY8" fmla="*/ 764795 h 945105"/>
                  <a:gd name="connsiteX9" fmla="*/ 94287 w 541962"/>
                  <a:gd name="connsiteY9" fmla="*/ 764795 h 945105"/>
                  <a:gd name="connsiteX10" fmla="*/ 94287 w 541962"/>
                  <a:gd name="connsiteY10" fmla="*/ 945105 h 945105"/>
                  <a:gd name="connsiteX11" fmla="*/ 35505 w 541962"/>
                  <a:gd name="connsiteY11" fmla="*/ 945105 h 945105"/>
                  <a:gd name="connsiteX12" fmla="*/ 35505 w 541962"/>
                  <a:gd name="connsiteY12" fmla="*/ 585064 h 945105"/>
                  <a:gd name="connsiteX13" fmla="*/ 0 w 541962"/>
                  <a:gd name="connsiteY13" fmla="*/ 585064 h 945105"/>
                  <a:gd name="connsiteX14" fmla="*/ 0 w 541962"/>
                  <a:gd name="connsiteY14" fmla="*/ 542774 h 945105"/>
                  <a:gd name="connsiteX15" fmla="*/ 27721 w 541962"/>
                  <a:gd name="connsiteY15" fmla="*/ 515053 h 945105"/>
                  <a:gd name="connsiteX16" fmla="*/ 483180 w 541962"/>
                  <a:gd name="connsiteY16" fmla="*/ 515053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962" h="945105">
                    <a:moveTo>
                      <a:pt x="94287" y="585064"/>
                    </a:moveTo>
                    <a:lnTo>
                      <a:pt x="94287" y="719076"/>
                    </a:lnTo>
                    <a:lnTo>
                      <a:pt x="483180" y="719076"/>
                    </a:lnTo>
                    <a:lnTo>
                      <a:pt x="483180" y="585064"/>
                    </a:lnTo>
                    <a:close/>
                    <a:moveTo>
                      <a:pt x="483180" y="0"/>
                    </a:moveTo>
                    <a:lnTo>
                      <a:pt x="541962" y="0"/>
                    </a:lnTo>
                    <a:lnTo>
                      <a:pt x="541962" y="945105"/>
                    </a:lnTo>
                    <a:lnTo>
                      <a:pt x="483180" y="945105"/>
                    </a:lnTo>
                    <a:lnTo>
                      <a:pt x="483180" y="764795"/>
                    </a:lnTo>
                    <a:lnTo>
                      <a:pt x="94287" y="764795"/>
                    </a:lnTo>
                    <a:lnTo>
                      <a:pt x="94287" y="945105"/>
                    </a:lnTo>
                    <a:lnTo>
                      <a:pt x="35505" y="945105"/>
                    </a:lnTo>
                    <a:lnTo>
                      <a:pt x="35505" y="585064"/>
                    </a:lnTo>
                    <a:lnTo>
                      <a:pt x="0" y="585064"/>
                    </a:lnTo>
                    <a:lnTo>
                      <a:pt x="0" y="542774"/>
                    </a:lnTo>
                    <a:cubicBezTo>
                      <a:pt x="0" y="527464"/>
                      <a:pt x="12411" y="515053"/>
                      <a:pt x="27721" y="515053"/>
                    </a:cubicBezTo>
                    <a:lnTo>
                      <a:pt x="483180" y="515053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36E9A5AB-4CFC-3A0F-85A3-6A81932291E7}"/>
                  </a:ext>
                </a:extLst>
              </p:cNvPr>
              <p:cNvSpPr/>
              <p:nvPr/>
            </p:nvSpPr>
            <p:spPr bwMode="auto">
              <a:xfrm>
                <a:off x="1343340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BCADDEEF-B6D3-1F69-8BB3-61085EF66DA5}"/>
                </a:ext>
              </a:extLst>
            </p:cNvPr>
            <p:cNvSpPr/>
            <p:nvPr/>
          </p:nvSpPr>
          <p:spPr bwMode="auto">
            <a:xfrm>
              <a:off x="84541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54956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29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poph67_イスの移動禁止</dc:title>
  <dc:subject>poph67_イスの移動禁止</dc:subject>
  <dc:creator>でじけろお</dc:creator>
  <cp:revision>1</cp:revision>
  <dcterms:created xsi:type="dcterms:W3CDTF">2014-12-04T06:28:15Z</dcterms:created>
  <dcterms:modified xsi:type="dcterms:W3CDTF">2025-04-04T07:45:32Z</dcterms:modified>
  <cp:version>1</cp:version>
</cp:coreProperties>
</file>