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1088741"/>
            <a:ext cx="8019438" cy="46584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道具を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9F544-D024-590E-D67A-933A7DFFB223}"/>
              </a:ext>
            </a:extLst>
          </p:cNvPr>
          <p:cNvSpPr txBox="1"/>
          <p:nvPr/>
        </p:nvSpPr>
        <p:spPr>
          <a:xfrm>
            <a:off x="431197" y="458670"/>
            <a:ext cx="9083864" cy="58692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A1AD829-FD9F-D1FD-03F8-1BD232774B43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E47EA1-2C1B-8E12-3FF6-E09FE2470756}"/>
              </a:ext>
            </a:extLst>
          </p:cNvPr>
          <p:cNvGrpSpPr/>
          <p:nvPr/>
        </p:nvGrpSpPr>
        <p:grpSpPr>
          <a:xfrm>
            <a:off x="808383" y="874643"/>
            <a:ext cx="8285308" cy="5095232"/>
            <a:chOff x="808383" y="1382490"/>
            <a:chExt cx="8285308" cy="407953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929887-FB33-C8B2-5174-71A7F5DD1C45}"/>
                </a:ext>
              </a:extLst>
            </p:cNvPr>
            <p:cNvSpPr txBox="1"/>
            <p:nvPr/>
          </p:nvSpPr>
          <p:spPr>
            <a:xfrm>
              <a:off x="808383" y="1386984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道具を</a:t>
              </a: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zh-TW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A35927C-4143-D4B4-FA32-4B27C095D452}"/>
                </a:ext>
              </a:extLst>
            </p:cNvPr>
            <p:cNvSpPr txBox="1"/>
            <p:nvPr/>
          </p:nvSpPr>
          <p:spPr>
            <a:xfrm>
              <a:off x="808383" y="1382490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道具を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4143E88-4877-1EB2-4CDA-0FC3B810515D}"/>
              </a:ext>
            </a:extLst>
          </p:cNvPr>
          <p:cNvGrpSpPr/>
          <p:nvPr/>
        </p:nvGrpSpPr>
        <p:grpSpPr>
          <a:xfrm>
            <a:off x="3373199" y="394080"/>
            <a:ext cx="3138334" cy="3138334"/>
            <a:chOff x="708216" y="889577"/>
            <a:chExt cx="2606484" cy="260648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1679D78-4DB7-6D6C-749C-ADC4347DFCCD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A3958A6-526F-6C14-E8B8-257824D1DE0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A468251-AEF8-6213-AEB0-93E1758A107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D62383B-2B0D-3C79-F004-01ACD67848F8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ECE6FFC-3CDC-E9F8-ADD6-9E6664059A43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322591A-1A86-7C69-07D6-71454DEB3966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5433469-42A2-F670-2EB8-BCAD514ED5DC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666BE4B-12D3-37A3-C835-D0057577070F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道具を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CE7DF33-69B7-C6DD-611F-4C72E4F99215}"/>
              </a:ext>
            </a:extLst>
          </p:cNvPr>
          <p:cNvGrpSpPr/>
          <p:nvPr/>
        </p:nvGrpSpPr>
        <p:grpSpPr>
          <a:xfrm>
            <a:off x="350419" y="2013999"/>
            <a:ext cx="2843083" cy="2843083"/>
            <a:chOff x="708216" y="889577"/>
            <a:chExt cx="2606484" cy="260648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3C033B5-CE07-2454-6138-FA01F6F551EA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F021F9CE-BA65-851E-9C2D-F20699C264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E321F88E-F3B0-9B6E-9890-629540CE5FB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277C390-9F16-8D10-4682-BF82AEA46B6A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A2B7F5B-5847-6C49-EC37-1EA917F7EBAE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310E744-7750-B5F5-FB49-59F0EC2983C5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D783053-5521-9681-D4E9-07338DFB2C47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E8795AB-439B-6AB5-B180-69F8D80B5E8E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道具を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移動させないでください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周囲への迷惑になります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42C7D7B-5C21-AB83-5628-1E9CE324C755}"/>
              </a:ext>
            </a:extLst>
          </p:cNvPr>
          <p:cNvGrpSpPr/>
          <p:nvPr/>
        </p:nvGrpSpPr>
        <p:grpSpPr>
          <a:xfrm>
            <a:off x="3580040" y="2792902"/>
            <a:ext cx="2646528" cy="2646528"/>
            <a:chOff x="708216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A707B77-A5FA-73A9-6F80-1711A494D7D4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458BEDA9-22BC-00A7-A854-6B29ADA1BC0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B2821BDE-17F2-50E0-92CD-8567672F83F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C5EB399-EE57-BDEF-8F35-2F6CF7C5867C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13A6AD8-6274-87C3-DC7F-59B9B81E0B23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1119E0B-3988-8E34-2C35-45FF565D5609}"/>
                </a:ext>
              </a:extLst>
            </p:cNvPr>
            <p:cNvSpPr/>
            <p:nvPr/>
          </p:nvSpPr>
          <p:spPr bwMode="auto">
            <a:xfrm rot="20700000">
              <a:off x="1398906" y="1592672"/>
              <a:ext cx="382898" cy="1017693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04A9EA9-31DE-6267-D9E4-8F94AE2BA9A7}"/>
                </a:ext>
              </a:extLst>
            </p:cNvPr>
            <p:cNvSpPr/>
            <p:nvPr/>
          </p:nvSpPr>
          <p:spPr bwMode="auto">
            <a:xfrm>
              <a:off x="1665605" y="117875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AF40A6D-A40B-B9CC-64FB-07936B339641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41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poph68_道具を移動させないでください</dc:title>
  <dc:subject>poph68_道具を移動させないでください</dc:subject>
  <dc:creator>でじけろお</dc:creator>
  <cp:revision>1</cp:revision>
  <dcterms:created xsi:type="dcterms:W3CDTF">2014-12-04T06:28:23Z</dcterms:created>
  <dcterms:modified xsi:type="dcterms:W3CDTF">2025-04-04T08:35:53Z</dcterms:modified>
  <cp:version>1</cp:version>
</cp:coreProperties>
</file>