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95" r:id="rId2"/>
    <p:sldId id="300" r:id="rId3"/>
    <p:sldId id="303" r:id="rId4"/>
    <p:sldId id="318" r:id="rId5"/>
    <p:sldId id="324" r:id="rId6"/>
    <p:sldId id="325" r:id="rId7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CC"/>
    <a:srgbClr val="FFCCFF"/>
    <a:srgbClr val="FF0066"/>
    <a:srgbClr val="99CCFF"/>
    <a:srgbClr val="CCECFF"/>
    <a:srgbClr val="FF0000"/>
    <a:srgbClr val="FFCC66"/>
    <a:srgbClr val="FF6600"/>
    <a:srgbClr val="CC6600"/>
    <a:srgbClr val="CC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 varScale="1">
        <p:scale>
          <a:sx n="51" d="100"/>
          <a:sy n="51" d="100"/>
        </p:scale>
        <p:origin x="1386" y="276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78AD6C15-13F4-5097-FABF-C1793BB4DAEA}"/>
              </a:ext>
            </a:extLst>
          </p:cNvPr>
          <p:cNvGrpSpPr/>
          <p:nvPr/>
        </p:nvGrpSpPr>
        <p:grpSpPr>
          <a:xfrm>
            <a:off x="254481" y="285791"/>
            <a:ext cx="6349040" cy="9339340"/>
            <a:chOff x="254481" y="285791"/>
            <a:chExt cx="6349040" cy="9339340"/>
          </a:xfrm>
        </p:grpSpPr>
        <p:sp>
          <p:nvSpPr>
            <p:cNvPr id="89" name="フリーフォーム: 図形 88">
              <a:extLst>
                <a:ext uri="{FF2B5EF4-FFF2-40B4-BE49-F238E27FC236}">
                  <a16:creationId xmlns:a16="http://schemas.microsoft.com/office/drawing/2014/main" id="{16B33502-E081-4F16-AC31-8773D88AAA02}"/>
                </a:ext>
              </a:extLst>
            </p:cNvPr>
            <p:cNvSpPr/>
            <p:nvPr/>
          </p:nvSpPr>
          <p:spPr>
            <a:xfrm rot="5400000">
              <a:off x="-1119358" y="1864080"/>
              <a:ext cx="9096716" cy="6184102"/>
            </a:xfrm>
            <a:custGeom>
              <a:avLst/>
              <a:gdLst>
                <a:gd name="connsiteX0" fmla="*/ 8130401 w 9273399"/>
                <a:gd name="connsiteY0" fmla="*/ 77642 h 6349040"/>
                <a:gd name="connsiteX1" fmla="*/ 7792592 w 9273399"/>
                <a:gd name="connsiteY1" fmla="*/ 301557 h 6349040"/>
                <a:gd name="connsiteX2" fmla="*/ 7779885 w 9273399"/>
                <a:gd name="connsiteY2" fmla="*/ 342491 h 6349040"/>
                <a:gd name="connsiteX3" fmla="*/ 7745204 w 9273399"/>
                <a:gd name="connsiteY3" fmla="*/ 254156 h 6349040"/>
                <a:gd name="connsiteX4" fmla="*/ 7431661 w 9273399"/>
                <a:gd name="connsiteY4" fmla="*/ 77643 h 6349040"/>
                <a:gd name="connsiteX5" fmla="*/ 7093852 w 9273399"/>
                <a:gd name="connsiteY5" fmla="*/ 301557 h 6349040"/>
                <a:gd name="connsiteX6" fmla="*/ 7081145 w 9273399"/>
                <a:gd name="connsiteY6" fmla="*/ 342491 h 6349040"/>
                <a:gd name="connsiteX7" fmla="*/ 7046464 w 9273399"/>
                <a:gd name="connsiteY7" fmla="*/ 254156 h 6349040"/>
                <a:gd name="connsiteX8" fmla="*/ 6732921 w 9273399"/>
                <a:gd name="connsiteY8" fmla="*/ 77643 h 6349040"/>
                <a:gd name="connsiteX9" fmla="*/ 6395112 w 9273399"/>
                <a:gd name="connsiteY9" fmla="*/ 301557 h 6349040"/>
                <a:gd name="connsiteX10" fmla="*/ 6382405 w 9273399"/>
                <a:gd name="connsiteY10" fmla="*/ 342491 h 6349040"/>
                <a:gd name="connsiteX11" fmla="*/ 6347724 w 9273399"/>
                <a:gd name="connsiteY11" fmla="*/ 254156 h 6349040"/>
                <a:gd name="connsiteX12" fmla="*/ 6034181 w 9273399"/>
                <a:gd name="connsiteY12" fmla="*/ 77643 h 6349040"/>
                <a:gd name="connsiteX13" fmla="*/ 5696372 w 9273399"/>
                <a:gd name="connsiteY13" fmla="*/ 301557 h 6349040"/>
                <a:gd name="connsiteX14" fmla="*/ 5683665 w 9273399"/>
                <a:gd name="connsiteY14" fmla="*/ 342491 h 6349040"/>
                <a:gd name="connsiteX15" fmla="*/ 5648985 w 9273399"/>
                <a:gd name="connsiteY15" fmla="*/ 254156 h 6349040"/>
                <a:gd name="connsiteX16" fmla="*/ 5335441 w 9273399"/>
                <a:gd name="connsiteY16" fmla="*/ 77643 h 6349040"/>
                <a:gd name="connsiteX17" fmla="*/ 4997632 w 9273399"/>
                <a:gd name="connsiteY17" fmla="*/ 301557 h 6349040"/>
                <a:gd name="connsiteX18" fmla="*/ 4984925 w 9273399"/>
                <a:gd name="connsiteY18" fmla="*/ 342491 h 6349040"/>
                <a:gd name="connsiteX19" fmla="*/ 4950244 w 9273399"/>
                <a:gd name="connsiteY19" fmla="*/ 254157 h 6349040"/>
                <a:gd name="connsiteX20" fmla="*/ 4636701 w 9273399"/>
                <a:gd name="connsiteY20" fmla="*/ 77643 h 6349040"/>
                <a:gd name="connsiteX21" fmla="*/ 4298892 w 9273399"/>
                <a:gd name="connsiteY21" fmla="*/ 301557 h 6349040"/>
                <a:gd name="connsiteX22" fmla="*/ 4286186 w 9273399"/>
                <a:gd name="connsiteY22" fmla="*/ 342491 h 6349040"/>
                <a:gd name="connsiteX23" fmla="*/ 4251505 w 9273399"/>
                <a:gd name="connsiteY23" fmla="*/ 254157 h 6349040"/>
                <a:gd name="connsiteX24" fmla="*/ 3937961 w 9273399"/>
                <a:gd name="connsiteY24" fmla="*/ 77643 h 6349040"/>
                <a:gd name="connsiteX25" fmla="*/ 3600158 w 9273399"/>
                <a:gd name="connsiteY25" fmla="*/ 301557 h 6349040"/>
                <a:gd name="connsiteX26" fmla="*/ 3587451 w 9273399"/>
                <a:gd name="connsiteY26" fmla="*/ 342491 h 6349040"/>
                <a:gd name="connsiteX27" fmla="*/ 3552770 w 9273399"/>
                <a:gd name="connsiteY27" fmla="*/ 254157 h 6349040"/>
                <a:gd name="connsiteX28" fmla="*/ 3239227 w 9273399"/>
                <a:gd name="connsiteY28" fmla="*/ 77643 h 6349040"/>
                <a:gd name="connsiteX29" fmla="*/ 2901417 w 9273399"/>
                <a:gd name="connsiteY29" fmla="*/ 301557 h 6349040"/>
                <a:gd name="connsiteX30" fmla="*/ 2888711 w 9273399"/>
                <a:gd name="connsiteY30" fmla="*/ 342491 h 6349040"/>
                <a:gd name="connsiteX31" fmla="*/ 2854030 w 9273399"/>
                <a:gd name="connsiteY31" fmla="*/ 254157 h 6349040"/>
                <a:gd name="connsiteX32" fmla="*/ 2540486 w 9273399"/>
                <a:gd name="connsiteY32" fmla="*/ 77643 h 6349040"/>
                <a:gd name="connsiteX33" fmla="*/ 2202678 w 9273399"/>
                <a:gd name="connsiteY33" fmla="*/ 301557 h 6349040"/>
                <a:gd name="connsiteX34" fmla="*/ 2189971 w 9273399"/>
                <a:gd name="connsiteY34" fmla="*/ 342491 h 6349040"/>
                <a:gd name="connsiteX35" fmla="*/ 2155290 w 9273399"/>
                <a:gd name="connsiteY35" fmla="*/ 254157 h 6349040"/>
                <a:gd name="connsiteX36" fmla="*/ 1841746 w 9273399"/>
                <a:gd name="connsiteY36" fmla="*/ 77643 h 6349040"/>
                <a:gd name="connsiteX37" fmla="*/ 1503937 w 9273399"/>
                <a:gd name="connsiteY37" fmla="*/ 301558 h 6349040"/>
                <a:gd name="connsiteX38" fmla="*/ 1491231 w 9273399"/>
                <a:gd name="connsiteY38" fmla="*/ 342491 h 6349040"/>
                <a:gd name="connsiteX39" fmla="*/ 1456550 w 9273399"/>
                <a:gd name="connsiteY39" fmla="*/ 254157 h 6349040"/>
                <a:gd name="connsiteX40" fmla="*/ 1143007 w 9273399"/>
                <a:gd name="connsiteY40" fmla="*/ 77643 h 6349040"/>
                <a:gd name="connsiteX41" fmla="*/ 805197 w 9273399"/>
                <a:gd name="connsiteY41" fmla="*/ 301558 h 6349040"/>
                <a:gd name="connsiteX42" fmla="*/ 792490 w 9273399"/>
                <a:gd name="connsiteY42" fmla="*/ 342491 h 6349040"/>
                <a:gd name="connsiteX43" fmla="*/ 757809 w 9273399"/>
                <a:gd name="connsiteY43" fmla="*/ 254157 h 6349040"/>
                <a:gd name="connsiteX44" fmla="*/ 444266 w 9273399"/>
                <a:gd name="connsiteY44" fmla="*/ 77643 h 6349040"/>
                <a:gd name="connsiteX45" fmla="*/ 77646 w 9273399"/>
                <a:gd name="connsiteY45" fmla="*/ 444262 h 6349040"/>
                <a:gd name="connsiteX46" fmla="*/ 309836 w 9273399"/>
                <a:gd name="connsiteY46" fmla="*/ 785451 h 6349040"/>
                <a:gd name="connsiteX47" fmla="*/ 311478 w 9273399"/>
                <a:gd name="connsiteY47" fmla="*/ 785939 h 6349040"/>
                <a:gd name="connsiteX48" fmla="*/ 301559 w 9273399"/>
                <a:gd name="connsiteY48" fmla="*/ 789018 h 6349040"/>
                <a:gd name="connsiteX49" fmla="*/ 77645 w 9273399"/>
                <a:gd name="connsiteY49" fmla="*/ 1126826 h 6349040"/>
                <a:gd name="connsiteX50" fmla="*/ 309834 w 9273399"/>
                <a:gd name="connsiteY50" fmla="*/ 1468016 h 6349040"/>
                <a:gd name="connsiteX51" fmla="*/ 311479 w 9273399"/>
                <a:gd name="connsiteY51" fmla="*/ 1468504 h 6349040"/>
                <a:gd name="connsiteX52" fmla="*/ 301559 w 9273399"/>
                <a:gd name="connsiteY52" fmla="*/ 1471583 h 6349040"/>
                <a:gd name="connsiteX53" fmla="*/ 77644 w 9273399"/>
                <a:gd name="connsiteY53" fmla="*/ 1809392 h 6349040"/>
                <a:gd name="connsiteX54" fmla="*/ 309834 w 9273399"/>
                <a:gd name="connsiteY54" fmla="*/ 2150580 h 6349040"/>
                <a:gd name="connsiteX55" fmla="*/ 311476 w 9273399"/>
                <a:gd name="connsiteY55" fmla="*/ 2151067 h 6349040"/>
                <a:gd name="connsiteX56" fmla="*/ 301557 w 9273399"/>
                <a:gd name="connsiteY56" fmla="*/ 2154147 h 6349040"/>
                <a:gd name="connsiteX57" fmla="*/ 77642 w 9273399"/>
                <a:gd name="connsiteY57" fmla="*/ 2491955 h 6349040"/>
                <a:gd name="connsiteX58" fmla="*/ 309832 w 9273399"/>
                <a:gd name="connsiteY58" fmla="*/ 2833144 h 6349040"/>
                <a:gd name="connsiteX59" fmla="*/ 311476 w 9273399"/>
                <a:gd name="connsiteY59" fmla="*/ 2833632 h 6349040"/>
                <a:gd name="connsiteX60" fmla="*/ 301557 w 9273399"/>
                <a:gd name="connsiteY60" fmla="*/ 2836711 h 6349040"/>
                <a:gd name="connsiteX61" fmla="*/ 77642 w 9273399"/>
                <a:gd name="connsiteY61" fmla="*/ 3174519 h 6349040"/>
                <a:gd name="connsiteX62" fmla="*/ 309832 w 9273399"/>
                <a:gd name="connsiteY62" fmla="*/ 3515708 h 6349040"/>
                <a:gd name="connsiteX63" fmla="*/ 311476 w 9273399"/>
                <a:gd name="connsiteY63" fmla="*/ 3516197 h 6349040"/>
                <a:gd name="connsiteX64" fmla="*/ 301557 w 9273399"/>
                <a:gd name="connsiteY64" fmla="*/ 3519276 h 6349040"/>
                <a:gd name="connsiteX65" fmla="*/ 77642 w 9273399"/>
                <a:gd name="connsiteY65" fmla="*/ 3857084 h 6349040"/>
                <a:gd name="connsiteX66" fmla="*/ 309831 w 9273399"/>
                <a:gd name="connsiteY66" fmla="*/ 4198273 h 6349040"/>
                <a:gd name="connsiteX67" fmla="*/ 311476 w 9273399"/>
                <a:gd name="connsiteY67" fmla="*/ 4198762 h 6349040"/>
                <a:gd name="connsiteX68" fmla="*/ 301556 w 9273399"/>
                <a:gd name="connsiteY68" fmla="*/ 4201841 h 6349040"/>
                <a:gd name="connsiteX69" fmla="*/ 77642 w 9273399"/>
                <a:gd name="connsiteY69" fmla="*/ 4539649 h 6349040"/>
                <a:gd name="connsiteX70" fmla="*/ 309831 w 9273399"/>
                <a:gd name="connsiteY70" fmla="*/ 4880838 h 6349040"/>
                <a:gd name="connsiteX71" fmla="*/ 311476 w 9273399"/>
                <a:gd name="connsiteY71" fmla="*/ 4881327 h 6349040"/>
                <a:gd name="connsiteX72" fmla="*/ 301556 w 9273399"/>
                <a:gd name="connsiteY72" fmla="*/ 4884406 h 6349040"/>
                <a:gd name="connsiteX73" fmla="*/ 77641 w 9273399"/>
                <a:gd name="connsiteY73" fmla="*/ 5222214 h 6349040"/>
                <a:gd name="connsiteX74" fmla="*/ 301556 w 9273399"/>
                <a:gd name="connsiteY74" fmla="*/ 5560022 h 6349040"/>
                <a:gd name="connsiteX75" fmla="*/ 311479 w 9273399"/>
                <a:gd name="connsiteY75" fmla="*/ 5563103 h 6349040"/>
                <a:gd name="connsiteX76" fmla="*/ 309834 w 9273399"/>
                <a:gd name="connsiteY76" fmla="*/ 5563591 h 6349040"/>
                <a:gd name="connsiteX77" fmla="*/ 77644 w 9273399"/>
                <a:gd name="connsiteY77" fmla="*/ 5904780 h 6349040"/>
                <a:gd name="connsiteX78" fmla="*/ 444264 w 9273399"/>
                <a:gd name="connsiteY78" fmla="*/ 6271399 h 6349040"/>
                <a:gd name="connsiteX79" fmla="*/ 757807 w 9273399"/>
                <a:gd name="connsiteY79" fmla="*/ 6094885 h 6349040"/>
                <a:gd name="connsiteX80" fmla="*/ 792488 w 9273399"/>
                <a:gd name="connsiteY80" fmla="*/ 6006551 h 6349040"/>
                <a:gd name="connsiteX81" fmla="*/ 805195 w 9273399"/>
                <a:gd name="connsiteY81" fmla="*/ 6047485 h 6349040"/>
                <a:gd name="connsiteX82" fmla="*/ 1143004 w 9273399"/>
                <a:gd name="connsiteY82" fmla="*/ 6271399 h 6349040"/>
                <a:gd name="connsiteX83" fmla="*/ 1456548 w 9273399"/>
                <a:gd name="connsiteY83" fmla="*/ 6094885 h 6349040"/>
                <a:gd name="connsiteX84" fmla="*/ 1491228 w 9273399"/>
                <a:gd name="connsiteY84" fmla="*/ 6006551 h 6349040"/>
                <a:gd name="connsiteX85" fmla="*/ 1503935 w 9273399"/>
                <a:gd name="connsiteY85" fmla="*/ 6047485 h 6349040"/>
                <a:gd name="connsiteX86" fmla="*/ 1841745 w 9273399"/>
                <a:gd name="connsiteY86" fmla="*/ 6271399 h 6349040"/>
                <a:gd name="connsiteX87" fmla="*/ 2155286 w 9273399"/>
                <a:gd name="connsiteY87" fmla="*/ 6094885 h 6349040"/>
                <a:gd name="connsiteX88" fmla="*/ 2189968 w 9273399"/>
                <a:gd name="connsiteY88" fmla="*/ 6006551 h 6349040"/>
                <a:gd name="connsiteX89" fmla="*/ 2202675 w 9273399"/>
                <a:gd name="connsiteY89" fmla="*/ 6047485 h 6349040"/>
                <a:gd name="connsiteX90" fmla="*/ 2540484 w 9273399"/>
                <a:gd name="connsiteY90" fmla="*/ 6271399 h 6349040"/>
                <a:gd name="connsiteX91" fmla="*/ 2854027 w 9273399"/>
                <a:gd name="connsiteY91" fmla="*/ 6094885 h 6349040"/>
                <a:gd name="connsiteX92" fmla="*/ 2888709 w 9273399"/>
                <a:gd name="connsiteY92" fmla="*/ 6006551 h 6349040"/>
                <a:gd name="connsiteX93" fmla="*/ 2901415 w 9273399"/>
                <a:gd name="connsiteY93" fmla="*/ 6047485 h 6349040"/>
                <a:gd name="connsiteX94" fmla="*/ 3239224 w 9273399"/>
                <a:gd name="connsiteY94" fmla="*/ 6271399 h 6349040"/>
                <a:gd name="connsiteX95" fmla="*/ 3552767 w 9273399"/>
                <a:gd name="connsiteY95" fmla="*/ 6094885 h 6349040"/>
                <a:gd name="connsiteX96" fmla="*/ 3587448 w 9273399"/>
                <a:gd name="connsiteY96" fmla="*/ 6006551 h 6349040"/>
                <a:gd name="connsiteX97" fmla="*/ 3600155 w 9273399"/>
                <a:gd name="connsiteY97" fmla="*/ 6047485 h 6349040"/>
                <a:gd name="connsiteX98" fmla="*/ 3937961 w 9273399"/>
                <a:gd name="connsiteY98" fmla="*/ 6271399 h 6349040"/>
                <a:gd name="connsiteX99" fmla="*/ 4251505 w 9273399"/>
                <a:gd name="connsiteY99" fmla="*/ 6094885 h 6349040"/>
                <a:gd name="connsiteX100" fmla="*/ 4286186 w 9273399"/>
                <a:gd name="connsiteY100" fmla="*/ 6006551 h 6349040"/>
                <a:gd name="connsiteX101" fmla="*/ 4298892 w 9273399"/>
                <a:gd name="connsiteY101" fmla="*/ 6047485 h 6349040"/>
                <a:gd name="connsiteX102" fmla="*/ 4636701 w 9273399"/>
                <a:gd name="connsiteY102" fmla="*/ 6271399 h 6349040"/>
                <a:gd name="connsiteX103" fmla="*/ 4950244 w 9273399"/>
                <a:gd name="connsiteY103" fmla="*/ 6094885 h 6349040"/>
                <a:gd name="connsiteX104" fmla="*/ 4984925 w 9273399"/>
                <a:gd name="connsiteY104" fmla="*/ 6006550 h 6349040"/>
                <a:gd name="connsiteX105" fmla="*/ 4997632 w 9273399"/>
                <a:gd name="connsiteY105" fmla="*/ 6047485 h 6349040"/>
                <a:gd name="connsiteX106" fmla="*/ 5335441 w 9273399"/>
                <a:gd name="connsiteY106" fmla="*/ 6271399 h 6349040"/>
                <a:gd name="connsiteX107" fmla="*/ 5648984 w 9273399"/>
                <a:gd name="connsiteY107" fmla="*/ 6094885 h 6349040"/>
                <a:gd name="connsiteX108" fmla="*/ 5683665 w 9273399"/>
                <a:gd name="connsiteY108" fmla="*/ 6006551 h 6349040"/>
                <a:gd name="connsiteX109" fmla="*/ 5696372 w 9273399"/>
                <a:gd name="connsiteY109" fmla="*/ 6047485 h 6349040"/>
                <a:gd name="connsiteX110" fmla="*/ 6034181 w 9273399"/>
                <a:gd name="connsiteY110" fmla="*/ 6271399 h 6349040"/>
                <a:gd name="connsiteX111" fmla="*/ 6347724 w 9273399"/>
                <a:gd name="connsiteY111" fmla="*/ 6094885 h 6349040"/>
                <a:gd name="connsiteX112" fmla="*/ 6382405 w 9273399"/>
                <a:gd name="connsiteY112" fmla="*/ 6006551 h 6349040"/>
                <a:gd name="connsiteX113" fmla="*/ 6395112 w 9273399"/>
                <a:gd name="connsiteY113" fmla="*/ 6047485 h 6349040"/>
                <a:gd name="connsiteX114" fmla="*/ 6732921 w 9273399"/>
                <a:gd name="connsiteY114" fmla="*/ 6271399 h 6349040"/>
                <a:gd name="connsiteX115" fmla="*/ 7046464 w 9273399"/>
                <a:gd name="connsiteY115" fmla="*/ 6094885 h 6349040"/>
                <a:gd name="connsiteX116" fmla="*/ 7081145 w 9273399"/>
                <a:gd name="connsiteY116" fmla="*/ 6006551 h 6349040"/>
                <a:gd name="connsiteX117" fmla="*/ 7093852 w 9273399"/>
                <a:gd name="connsiteY117" fmla="*/ 6047485 h 6349040"/>
                <a:gd name="connsiteX118" fmla="*/ 7431661 w 9273399"/>
                <a:gd name="connsiteY118" fmla="*/ 6271399 h 6349040"/>
                <a:gd name="connsiteX119" fmla="*/ 7745204 w 9273399"/>
                <a:gd name="connsiteY119" fmla="*/ 6094885 h 6349040"/>
                <a:gd name="connsiteX120" fmla="*/ 7779885 w 9273399"/>
                <a:gd name="connsiteY120" fmla="*/ 6006551 h 6349040"/>
                <a:gd name="connsiteX121" fmla="*/ 7792592 w 9273399"/>
                <a:gd name="connsiteY121" fmla="*/ 6047485 h 6349040"/>
                <a:gd name="connsiteX122" fmla="*/ 8130401 w 9273399"/>
                <a:gd name="connsiteY122" fmla="*/ 6271399 h 6349040"/>
                <a:gd name="connsiteX123" fmla="*/ 8443944 w 9273399"/>
                <a:gd name="connsiteY123" fmla="*/ 6094885 h 6349040"/>
                <a:gd name="connsiteX124" fmla="*/ 8478624 w 9273399"/>
                <a:gd name="connsiteY124" fmla="*/ 6006555 h 6349040"/>
                <a:gd name="connsiteX125" fmla="*/ 8491329 w 9273399"/>
                <a:gd name="connsiteY125" fmla="*/ 6047485 h 6349040"/>
                <a:gd name="connsiteX126" fmla="*/ 8829138 w 9273399"/>
                <a:gd name="connsiteY126" fmla="*/ 6271399 h 6349040"/>
                <a:gd name="connsiteX127" fmla="*/ 9195758 w 9273399"/>
                <a:gd name="connsiteY127" fmla="*/ 5904780 h 6349040"/>
                <a:gd name="connsiteX128" fmla="*/ 8963569 w 9273399"/>
                <a:gd name="connsiteY128" fmla="*/ 5563591 h 6349040"/>
                <a:gd name="connsiteX129" fmla="*/ 8961922 w 9273399"/>
                <a:gd name="connsiteY129" fmla="*/ 5563102 h 6349040"/>
                <a:gd name="connsiteX130" fmla="*/ 8971843 w 9273399"/>
                <a:gd name="connsiteY130" fmla="*/ 5560022 h 6349040"/>
                <a:gd name="connsiteX131" fmla="*/ 9195758 w 9273399"/>
                <a:gd name="connsiteY131" fmla="*/ 5222214 h 6349040"/>
                <a:gd name="connsiteX132" fmla="*/ 8971843 w 9273399"/>
                <a:gd name="connsiteY132" fmla="*/ 4884406 h 6349040"/>
                <a:gd name="connsiteX133" fmla="*/ 8961924 w 9273399"/>
                <a:gd name="connsiteY133" fmla="*/ 4881327 h 6349040"/>
                <a:gd name="connsiteX134" fmla="*/ 8963569 w 9273399"/>
                <a:gd name="connsiteY134" fmla="*/ 4880838 h 6349040"/>
                <a:gd name="connsiteX135" fmla="*/ 9195758 w 9273399"/>
                <a:gd name="connsiteY135" fmla="*/ 4539649 h 6349040"/>
                <a:gd name="connsiteX136" fmla="*/ 8971843 w 9273399"/>
                <a:gd name="connsiteY136" fmla="*/ 4201841 h 6349040"/>
                <a:gd name="connsiteX137" fmla="*/ 8961924 w 9273399"/>
                <a:gd name="connsiteY137" fmla="*/ 4198762 h 6349040"/>
                <a:gd name="connsiteX138" fmla="*/ 8963569 w 9273399"/>
                <a:gd name="connsiteY138" fmla="*/ 4198273 h 6349040"/>
                <a:gd name="connsiteX139" fmla="*/ 9195758 w 9273399"/>
                <a:gd name="connsiteY139" fmla="*/ 3857084 h 6349040"/>
                <a:gd name="connsiteX140" fmla="*/ 8971843 w 9273399"/>
                <a:gd name="connsiteY140" fmla="*/ 3519276 h 6349040"/>
                <a:gd name="connsiteX141" fmla="*/ 8961924 w 9273399"/>
                <a:gd name="connsiteY141" fmla="*/ 3516197 h 6349040"/>
                <a:gd name="connsiteX142" fmla="*/ 8963569 w 9273399"/>
                <a:gd name="connsiteY142" fmla="*/ 3515708 h 6349040"/>
                <a:gd name="connsiteX143" fmla="*/ 9195758 w 9273399"/>
                <a:gd name="connsiteY143" fmla="*/ 3174519 h 6349040"/>
                <a:gd name="connsiteX144" fmla="*/ 8971843 w 9273399"/>
                <a:gd name="connsiteY144" fmla="*/ 2836711 h 6349040"/>
                <a:gd name="connsiteX145" fmla="*/ 8961924 w 9273399"/>
                <a:gd name="connsiteY145" fmla="*/ 2833632 h 6349040"/>
                <a:gd name="connsiteX146" fmla="*/ 8963569 w 9273399"/>
                <a:gd name="connsiteY146" fmla="*/ 2833144 h 6349040"/>
                <a:gd name="connsiteX147" fmla="*/ 9195758 w 9273399"/>
                <a:gd name="connsiteY147" fmla="*/ 2491955 h 6349040"/>
                <a:gd name="connsiteX148" fmla="*/ 8971843 w 9273399"/>
                <a:gd name="connsiteY148" fmla="*/ 2154147 h 6349040"/>
                <a:gd name="connsiteX149" fmla="*/ 8961925 w 9273399"/>
                <a:gd name="connsiteY149" fmla="*/ 2151067 h 6349040"/>
                <a:gd name="connsiteX150" fmla="*/ 8963569 w 9273399"/>
                <a:gd name="connsiteY150" fmla="*/ 2150580 h 6349040"/>
                <a:gd name="connsiteX151" fmla="*/ 9195758 w 9273399"/>
                <a:gd name="connsiteY151" fmla="*/ 1809392 h 6349040"/>
                <a:gd name="connsiteX152" fmla="*/ 8971843 w 9273399"/>
                <a:gd name="connsiteY152" fmla="*/ 1471583 h 6349040"/>
                <a:gd name="connsiteX153" fmla="*/ 8961924 w 9273399"/>
                <a:gd name="connsiteY153" fmla="*/ 1468504 h 6349040"/>
                <a:gd name="connsiteX154" fmla="*/ 8963569 w 9273399"/>
                <a:gd name="connsiteY154" fmla="*/ 1468016 h 6349040"/>
                <a:gd name="connsiteX155" fmla="*/ 9195758 w 9273399"/>
                <a:gd name="connsiteY155" fmla="*/ 1126826 h 6349040"/>
                <a:gd name="connsiteX156" fmla="*/ 8971843 w 9273399"/>
                <a:gd name="connsiteY156" fmla="*/ 789018 h 6349040"/>
                <a:gd name="connsiteX157" fmla="*/ 8961924 w 9273399"/>
                <a:gd name="connsiteY157" fmla="*/ 785939 h 6349040"/>
                <a:gd name="connsiteX158" fmla="*/ 8963569 w 9273399"/>
                <a:gd name="connsiteY158" fmla="*/ 785450 h 6349040"/>
                <a:gd name="connsiteX159" fmla="*/ 9195758 w 9273399"/>
                <a:gd name="connsiteY159" fmla="*/ 444261 h 6349040"/>
                <a:gd name="connsiteX160" fmla="*/ 8829138 w 9273399"/>
                <a:gd name="connsiteY160" fmla="*/ 77642 h 6349040"/>
                <a:gd name="connsiteX161" fmla="*/ 8491329 w 9273399"/>
                <a:gd name="connsiteY161" fmla="*/ 301557 h 6349040"/>
                <a:gd name="connsiteX162" fmla="*/ 8478624 w 9273399"/>
                <a:gd name="connsiteY162" fmla="*/ 342486 h 6349040"/>
                <a:gd name="connsiteX163" fmla="*/ 8443945 w 9273399"/>
                <a:gd name="connsiteY163" fmla="*/ 254156 h 6349040"/>
                <a:gd name="connsiteX164" fmla="*/ 8130401 w 9273399"/>
                <a:gd name="connsiteY164" fmla="*/ 77642 h 6349040"/>
                <a:gd name="connsiteX165" fmla="*/ 1841747 w 9273399"/>
                <a:gd name="connsiteY165" fmla="*/ 0 h 6349040"/>
                <a:gd name="connsiteX166" fmla="*/ 2177674 w 9273399"/>
                <a:gd name="connsiteY166" fmla="*/ 153525 h 6349040"/>
                <a:gd name="connsiteX167" fmla="*/ 2191448 w 9273399"/>
                <a:gd name="connsiteY167" fmla="*/ 172418 h 6349040"/>
                <a:gd name="connsiteX168" fmla="*/ 2226347 w 9273399"/>
                <a:gd name="connsiteY168" fmla="*/ 130121 h 6349040"/>
                <a:gd name="connsiteX169" fmla="*/ 2540487 w 9273399"/>
                <a:gd name="connsiteY169" fmla="*/ 0 h 6349040"/>
                <a:gd name="connsiteX170" fmla="*/ 2876414 w 9273399"/>
                <a:gd name="connsiteY170" fmla="*/ 153525 h 6349040"/>
                <a:gd name="connsiteX171" fmla="*/ 2890189 w 9273399"/>
                <a:gd name="connsiteY171" fmla="*/ 172418 h 6349040"/>
                <a:gd name="connsiteX172" fmla="*/ 2925087 w 9273399"/>
                <a:gd name="connsiteY172" fmla="*/ 130121 h 6349040"/>
                <a:gd name="connsiteX173" fmla="*/ 3239227 w 9273399"/>
                <a:gd name="connsiteY173" fmla="*/ 0 h 6349040"/>
                <a:gd name="connsiteX174" fmla="*/ 3575154 w 9273399"/>
                <a:gd name="connsiteY174" fmla="*/ 153525 h 6349040"/>
                <a:gd name="connsiteX175" fmla="*/ 3588929 w 9273399"/>
                <a:gd name="connsiteY175" fmla="*/ 172418 h 6349040"/>
                <a:gd name="connsiteX176" fmla="*/ 3623826 w 9273399"/>
                <a:gd name="connsiteY176" fmla="*/ 130121 h 6349040"/>
                <a:gd name="connsiteX177" fmla="*/ 3937961 w 9273399"/>
                <a:gd name="connsiteY177" fmla="*/ 0 h 6349040"/>
                <a:gd name="connsiteX178" fmla="*/ 4273888 w 9273399"/>
                <a:gd name="connsiteY178" fmla="*/ 153525 h 6349040"/>
                <a:gd name="connsiteX179" fmla="*/ 4287663 w 9273399"/>
                <a:gd name="connsiteY179" fmla="*/ 172418 h 6349040"/>
                <a:gd name="connsiteX180" fmla="*/ 4322561 w 9273399"/>
                <a:gd name="connsiteY180" fmla="*/ 130121 h 6349040"/>
                <a:gd name="connsiteX181" fmla="*/ 4636701 w 9273399"/>
                <a:gd name="connsiteY181" fmla="*/ 0 h 6349040"/>
                <a:gd name="connsiteX182" fmla="*/ 4972628 w 9273399"/>
                <a:gd name="connsiteY182" fmla="*/ 153525 h 6349040"/>
                <a:gd name="connsiteX183" fmla="*/ 4986403 w 9273399"/>
                <a:gd name="connsiteY183" fmla="*/ 172418 h 6349040"/>
                <a:gd name="connsiteX184" fmla="*/ 5021301 w 9273399"/>
                <a:gd name="connsiteY184" fmla="*/ 130121 h 6349040"/>
                <a:gd name="connsiteX185" fmla="*/ 5335441 w 9273399"/>
                <a:gd name="connsiteY185" fmla="*/ 0 h 6349040"/>
                <a:gd name="connsiteX186" fmla="*/ 5671368 w 9273399"/>
                <a:gd name="connsiteY186" fmla="*/ 153525 h 6349040"/>
                <a:gd name="connsiteX187" fmla="*/ 5685143 w 9273399"/>
                <a:gd name="connsiteY187" fmla="*/ 172418 h 6349040"/>
                <a:gd name="connsiteX188" fmla="*/ 5720041 w 9273399"/>
                <a:gd name="connsiteY188" fmla="*/ 130121 h 6349040"/>
                <a:gd name="connsiteX189" fmla="*/ 6034181 w 9273399"/>
                <a:gd name="connsiteY189" fmla="*/ 0 h 6349040"/>
                <a:gd name="connsiteX190" fmla="*/ 6370108 w 9273399"/>
                <a:gd name="connsiteY190" fmla="*/ 153525 h 6349040"/>
                <a:gd name="connsiteX191" fmla="*/ 6383883 w 9273399"/>
                <a:gd name="connsiteY191" fmla="*/ 172418 h 6349040"/>
                <a:gd name="connsiteX192" fmla="*/ 6418781 w 9273399"/>
                <a:gd name="connsiteY192" fmla="*/ 130121 h 6349040"/>
                <a:gd name="connsiteX193" fmla="*/ 6732921 w 9273399"/>
                <a:gd name="connsiteY193" fmla="*/ 0 h 6349040"/>
                <a:gd name="connsiteX194" fmla="*/ 7068848 w 9273399"/>
                <a:gd name="connsiteY194" fmla="*/ 153525 h 6349040"/>
                <a:gd name="connsiteX195" fmla="*/ 7082623 w 9273399"/>
                <a:gd name="connsiteY195" fmla="*/ 172417 h 6349040"/>
                <a:gd name="connsiteX196" fmla="*/ 7117521 w 9273399"/>
                <a:gd name="connsiteY196" fmla="*/ 130121 h 6349040"/>
                <a:gd name="connsiteX197" fmla="*/ 7431661 w 9273399"/>
                <a:gd name="connsiteY197" fmla="*/ 0 h 6349040"/>
                <a:gd name="connsiteX198" fmla="*/ 7767588 w 9273399"/>
                <a:gd name="connsiteY198" fmla="*/ 153525 h 6349040"/>
                <a:gd name="connsiteX199" fmla="*/ 7781363 w 9273399"/>
                <a:gd name="connsiteY199" fmla="*/ 172417 h 6349040"/>
                <a:gd name="connsiteX200" fmla="*/ 7816261 w 9273399"/>
                <a:gd name="connsiteY200" fmla="*/ 130120 h 6349040"/>
                <a:gd name="connsiteX201" fmla="*/ 8130401 w 9273399"/>
                <a:gd name="connsiteY201" fmla="*/ 0 h 6349040"/>
                <a:gd name="connsiteX202" fmla="*/ 8466328 w 9273399"/>
                <a:gd name="connsiteY202" fmla="*/ 153525 h 6349040"/>
                <a:gd name="connsiteX203" fmla="*/ 8480101 w 9273399"/>
                <a:gd name="connsiteY203" fmla="*/ 172415 h 6349040"/>
                <a:gd name="connsiteX204" fmla="*/ 8514998 w 9273399"/>
                <a:gd name="connsiteY204" fmla="*/ 130120 h 6349040"/>
                <a:gd name="connsiteX205" fmla="*/ 8829138 w 9273399"/>
                <a:gd name="connsiteY205" fmla="*/ 0 h 6349040"/>
                <a:gd name="connsiteX206" fmla="*/ 9273399 w 9273399"/>
                <a:gd name="connsiteY206" fmla="*/ 444260 h 6349040"/>
                <a:gd name="connsiteX207" fmla="*/ 9197527 w 9273399"/>
                <a:gd name="connsiteY207" fmla="*/ 692651 h 6349040"/>
                <a:gd name="connsiteX208" fmla="*/ 9111947 w 9273399"/>
                <a:gd name="connsiteY208" fmla="*/ 786835 h 6349040"/>
                <a:gd name="connsiteX209" fmla="*/ 9143278 w 9273399"/>
                <a:gd name="connsiteY209" fmla="*/ 812685 h 6349040"/>
                <a:gd name="connsiteX210" fmla="*/ 9273399 w 9273399"/>
                <a:gd name="connsiteY210" fmla="*/ 1126826 h 6349040"/>
                <a:gd name="connsiteX211" fmla="*/ 9197527 w 9273399"/>
                <a:gd name="connsiteY211" fmla="*/ 1375216 h 6349040"/>
                <a:gd name="connsiteX212" fmla="*/ 9111947 w 9273399"/>
                <a:gd name="connsiteY212" fmla="*/ 1469400 h 6349040"/>
                <a:gd name="connsiteX213" fmla="*/ 9143278 w 9273399"/>
                <a:gd name="connsiteY213" fmla="*/ 1495250 h 6349040"/>
                <a:gd name="connsiteX214" fmla="*/ 9273399 w 9273399"/>
                <a:gd name="connsiteY214" fmla="*/ 1809390 h 6349040"/>
                <a:gd name="connsiteX215" fmla="*/ 9197527 w 9273399"/>
                <a:gd name="connsiteY215" fmla="*/ 2057780 h 6349040"/>
                <a:gd name="connsiteX216" fmla="*/ 9111948 w 9273399"/>
                <a:gd name="connsiteY216" fmla="*/ 2151963 h 6349040"/>
                <a:gd name="connsiteX217" fmla="*/ 9143278 w 9273399"/>
                <a:gd name="connsiteY217" fmla="*/ 2177814 h 6349040"/>
                <a:gd name="connsiteX218" fmla="*/ 9273399 w 9273399"/>
                <a:gd name="connsiteY218" fmla="*/ 2491954 h 6349040"/>
                <a:gd name="connsiteX219" fmla="*/ 9197527 w 9273399"/>
                <a:gd name="connsiteY219" fmla="*/ 2740345 h 6349040"/>
                <a:gd name="connsiteX220" fmla="*/ 9111947 w 9273399"/>
                <a:gd name="connsiteY220" fmla="*/ 2834528 h 6349040"/>
                <a:gd name="connsiteX221" fmla="*/ 9143278 w 9273399"/>
                <a:gd name="connsiteY221" fmla="*/ 2860379 h 6349040"/>
                <a:gd name="connsiteX222" fmla="*/ 9273399 w 9273399"/>
                <a:gd name="connsiteY222" fmla="*/ 3174518 h 6349040"/>
                <a:gd name="connsiteX223" fmla="*/ 9197527 w 9273399"/>
                <a:gd name="connsiteY223" fmla="*/ 3422909 h 6349040"/>
                <a:gd name="connsiteX224" fmla="*/ 9111947 w 9273399"/>
                <a:gd name="connsiteY224" fmla="*/ 3517092 h 6349040"/>
                <a:gd name="connsiteX225" fmla="*/ 9143278 w 9273399"/>
                <a:gd name="connsiteY225" fmla="*/ 3542943 h 6349040"/>
                <a:gd name="connsiteX226" fmla="*/ 9273399 w 9273399"/>
                <a:gd name="connsiteY226" fmla="*/ 3857083 h 6349040"/>
                <a:gd name="connsiteX227" fmla="*/ 9197527 w 9273399"/>
                <a:gd name="connsiteY227" fmla="*/ 4105474 h 6349040"/>
                <a:gd name="connsiteX228" fmla="*/ 9111947 w 9273399"/>
                <a:gd name="connsiteY228" fmla="*/ 4199658 h 6349040"/>
                <a:gd name="connsiteX229" fmla="*/ 9143278 w 9273399"/>
                <a:gd name="connsiteY229" fmla="*/ 4225508 h 6349040"/>
                <a:gd name="connsiteX230" fmla="*/ 9273399 w 9273399"/>
                <a:gd name="connsiteY230" fmla="*/ 4539648 h 6349040"/>
                <a:gd name="connsiteX231" fmla="*/ 9197527 w 9273399"/>
                <a:gd name="connsiteY231" fmla="*/ 4788039 h 6349040"/>
                <a:gd name="connsiteX232" fmla="*/ 9111947 w 9273399"/>
                <a:gd name="connsiteY232" fmla="*/ 4882223 h 6349040"/>
                <a:gd name="connsiteX233" fmla="*/ 9143278 w 9273399"/>
                <a:gd name="connsiteY233" fmla="*/ 4908073 h 6349040"/>
                <a:gd name="connsiteX234" fmla="*/ 9273399 w 9273399"/>
                <a:gd name="connsiteY234" fmla="*/ 5222213 h 6349040"/>
                <a:gd name="connsiteX235" fmla="*/ 9143278 w 9273399"/>
                <a:gd name="connsiteY235" fmla="*/ 5536353 h 6349040"/>
                <a:gd name="connsiteX236" fmla="*/ 9111947 w 9273399"/>
                <a:gd name="connsiteY236" fmla="*/ 5562204 h 6349040"/>
                <a:gd name="connsiteX237" fmla="*/ 9197527 w 9273399"/>
                <a:gd name="connsiteY237" fmla="*/ 5656388 h 6349040"/>
                <a:gd name="connsiteX238" fmla="*/ 9273399 w 9273399"/>
                <a:gd name="connsiteY238" fmla="*/ 5904779 h 6349040"/>
                <a:gd name="connsiteX239" fmla="*/ 8829138 w 9273399"/>
                <a:gd name="connsiteY239" fmla="*/ 6349040 h 6349040"/>
                <a:gd name="connsiteX240" fmla="*/ 8514998 w 9273399"/>
                <a:gd name="connsiteY240" fmla="*/ 6218919 h 6349040"/>
                <a:gd name="connsiteX241" fmla="*/ 8480101 w 9273399"/>
                <a:gd name="connsiteY241" fmla="*/ 6176625 h 6349040"/>
                <a:gd name="connsiteX242" fmla="*/ 8466328 w 9273399"/>
                <a:gd name="connsiteY242" fmla="*/ 6195515 h 6349040"/>
                <a:gd name="connsiteX243" fmla="*/ 8130401 w 9273399"/>
                <a:gd name="connsiteY243" fmla="*/ 6349040 h 6349040"/>
                <a:gd name="connsiteX244" fmla="*/ 7816261 w 9273399"/>
                <a:gd name="connsiteY244" fmla="*/ 6218919 h 6349040"/>
                <a:gd name="connsiteX245" fmla="*/ 7781363 w 9273399"/>
                <a:gd name="connsiteY245" fmla="*/ 6176622 h 6349040"/>
                <a:gd name="connsiteX246" fmla="*/ 7767588 w 9273399"/>
                <a:gd name="connsiteY246" fmla="*/ 6195515 h 6349040"/>
                <a:gd name="connsiteX247" fmla="*/ 7431661 w 9273399"/>
                <a:gd name="connsiteY247" fmla="*/ 6349040 h 6349040"/>
                <a:gd name="connsiteX248" fmla="*/ 7117521 w 9273399"/>
                <a:gd name="connsiteY248" fmla="*/ 6218919 h 6349040"/>
                <a:gd name="connsiteX249" fmla="*/ 7082623 w 9273399"/>
                <a:gd name="connsiteY249" fmla="*/ 6176623 h 6349040"/>
                <a:gd name="connsiteX250" fmla="*/ 7068848 w 9273399"/>
                <a:gd name="connsiteY250" fmla="*/ 6195515 h 6349040"/>
                <a:gd name="connsiteX251" fmla="*/ 6732921 w 9273399"/>
                <a:gd name="connsiteY251" fmla="*/ 6349040 h 6349040"/>
                <a:gd name="connsiteX252" fmla="*/ 6418781 w 9273399"/>
                <a:gd name="connsiteY252" fmla="*/ 6218919 h 6349040"/>
                <a:gd name="connsiteX253" fmla="*/ 6383883 w 9273399"/>
                <a:gd name="connsiteY253" fmla="*/ 6176622 h 6349040"/>
                <a:gd name="connsiteX254" fmla="*/ 6370108 w 9273399"/>
                <a:gd name="connsiteY254" fmla="*/ 6195515 h 6349040"/>
                <a:gd name="connsiteX255" fmla="*/ 6034181 w 9273399"/>
                <a:gd name="connsiteY255" fmla="*/ 6349040 h 6349040"/>
                <a:gd name="connsiteX256" fmla="*/ 5720041 w 9273399"/>
                <a:gd name="connsiteY256" fmla="*/ 6218919 h 6349040"/>
                <a:gd name="connsiteX257" fmla="*/ 5685143 w 9273399"/>
                <a:gd name="connsiteY257" fmla="*/ 6176623 h 6349040"/>
                <a:gd name="connsiteX258" fmla="*/ 5671368 w 9273399"/>
                <a:gd name="connsiteY258" fmla="*/ 6195515 h 6349040"/>
                <a:gd name="connsiteX259" fmla="*/ 5335441 w 9273399"/>
                <a:gd name="connsiteY259" fmla="*/ 6349040 h 6349040"/>
                <a:gd name="connsiteX260" fmla="*/ 5021301 w 9273399"/>
                <a:gd name="connsiteY260" fmla="*/ 6218919 h 6349040"/>
                <a:gd name="connsiteX261" fmla="*/ 4986403 w 9273399"/>
                <a:gd name="connsiteY261" fmla="*/ 6176623 h 6349040"/>
                <a:gd name="connsiteX262" fmla="*/ 4972628 w 9273399"/>
                <a:gd name="connsiteY262" fmla="*/ 6195515 h 6349040"/>
                <a:gd name="connsiteX263" fmla="*/ 4636701 w 9273399"/>
                <a:gd name="connsiteY263" fmla="*/ 6349040 h 6349040"/>
                <a:gd name="connsiteX264" fmla="*/ 4322561 w 9273399"/>
                <a:gd name="connsiteY264" fmla="*/ 6218919 h 6349040"/>
                <a:gd name="connsiteX265" fmla="*/ 4287663 w 9273399"/>
                <a:gd name="connsiteY265" fmla="*/ 6176623 h 6349040"/>
                <a:gd name="connsiteX266" fmla="*/ 4273888 w 9273399"/>
                <a:gd name="connsiteY266" fmla="*/ 6195515 h 6349040"/>
                <a:gd name="connsiteX267" fmla="*/ 3937961 w 9273399"/>
                <a:gd name="connsiteY267" fmla="*/ 6349040 h 6349040"/>
                <a:gd name="connsiteX268" fmla="*/ 3623823 w 9273399"/>
                <a:gd name="connsiteY268" fmla="*/ 6218919 h 6349040"/>
                <a:gd name="connsiteX269" fmla="*/ 3588926 w 9273399"/>
                <a:gd name="connsiteY269" fmla="*/ 6176623 h 6349040"/>
                <a:gd name="connsiteX270" fmla="*/ 3575151 w 9273399"/>
                <a:gd name="connsiteY270" fmla="*/ 6195515 h 6349040"/>
                <a:gd name="connsiteX271" fmla="*/ 3239224 w 9273399"/>
                <a:gd name="connsiteY271" fmla="*/ 6349040 h 6349040"/>
                <a:gd name="connsiteX272" fmla="*/ 2925084 w 9273399"/>
                <a:gd name="connsiteY272" fmla="*/ 6218919 h 6349040"/>
                <a:gd name="connsiteX273" fmla="*/ 2890186 w 9273399"/>
                <a:gd name="connsiteY273" fmla="*/ 6176623 h 6349040"/>
                <a:gd name="connsiteX274" fmla="*/ 2876411 w 9273399"/>
                <a:gd name="connsiteY274" fmla="*/ 6195515 h 6349040"/>
                <a:gd name="connsiteX275" fmla="*/ 2540484 w 9273399"/>
                <a:gd name="connsiteY275" fmla="*/ 6349040 h 6349040"/>
                <a:gd name="connsiteX276" fmla="*/ 2226343 w 9273399"/>
                <a:gd name="connsiteY276" fmla="*/ 6218919 h 6349040"/>
                <a:gd name="connsiteX277" fmla="*/ 2191447 w 9273399"/>
                <a:gd name="connsiteY277" fmla="*/ 6176623 h 6349040"/>
                <a:gd name="connsiteX278" fmla="*/ 2177672 w 9273399"/>
                <a:gd name="connsiteY278" fmla="*/ 6195515 h 6349040"/>
                <a:gd name="connsiteX279" fmla="*/ 1841744 w 9273399"/>
                <a:gd name="connsiteY279" fmla="*/ 6349040 h 6349040"/>
                <a:gd name="connsiteX280" fmla="*/ 1527604 w 9273399"/>
                <a:gd name="connsiteY280" fmla="*/ 6218919 h 6349040"/>
                <a:gd name="connsiteX281" fmla="*/ 1492707 w 9273399"/>
                <a:gd name="connsiteY281" fmla="*/ 6176623 h 6349040"/>
                <a:gd name="connsiteX282" fmla="*/ 1478931 w 9273399"/>
                <a:gd name="connsiteY282" fmla="*/ 6195515 h 6349040"/>
                <a:gd name="connsiteX283" fmla="*/ 1143005 w 9273399"/>
                <a:gd name="connsiteY283" fmla="*/ 6349040 h 6349040"/>
                <a:gd name="connsiteX284" fmla="*/ 828864 w 9273399"/>
                <a:gd name="connsiteY284" fmla="*/ 6218919 h 6349040"/>
                <a:gd name="connsiteX285" fmla="*/ 793966 w 9273399"/>
                <a:gd name="connsiteY285" fmla="*/ 6176623 h 6349040"/>
                <a:gd name="connsiteX286" fmla="*/ 780191 w 9273399"/>
                <a:gd name="connsiteY286" fmla="*/ 6195515 h 6349040"/>
                <a:gd name="connsiteX287" fmla="*/ 444264 w 9273399"/>
                <a:gd name="connsiteY287" fmla="*/ 6349040 h 6349040"/>
                <a:gd name="connsiteX288" fmla="*/ 3 w 9273399"/>
                <a:gd name="connsiteY288" fmla="*/ 5904779 h 6349040"/>
                <a:gd name="connsiteX289" fmla="*/ 153528 w 9273399"/>
                <a:gd name="connsiteY289" fmla="*/ 5568852 h 6349040"/>
                <a:gd name="connsiteX290" fmla="*/ 162013 w 9273399"/>
                <a:gd name="connsiteY290" fmla="*/ 5562666 h 6349040"/>
                <a:gd name="connsiteX291" fmla="*/ 130121 w 9273399"/>
                <a:gd name="connsiteY291" fmla="*/ 5536353 h 6349040"/>
                <a:gd name="connsiteX292" fmla="*/ 0 w 9273399"/>
                <a:gd name="connsiteY292" fmla="*/ 5222213 h 6349040"/>
                <a:gd name="connsiteX293" fmla="*/ 130121 w 9273399"/>
                <a:gd name="connsiteY293" fmla="*/ 4908073 h 6349040"/>
                <a:gd name="connsiteX294" fmla="*/ 162011 w 9273399"/>
                <a:gd name="connsiteY294" fmla="*/ 4881762 h 6349040"/>
                <a:gd name="connsiteX295" fmla="*/ 153526 w 9273399"/>
                <a:gd name="connsiteY295" fmla="*/ 4875575 h 6349040"/>
                <a:gd name="connsiteX296" fmla="*/ 1 w 9273399"/>
                <a:gd name="connsiteY296" fmla="*/ 4539648 h 6349040"/>
                <a:gd name="connsiteX297" fmla="*/ 130121 w 9273399"/>
                <a:gd name="connsiteY297" fmla="*/ 4225508 h 6349040"/>
                <a:gd name="connsiteX298" fmla="*/ 162011 w 9273399"/>
                <a:gd name="connsiteY298" fmla="*/ 4199197 h 6349040"/>
                <a:gd name="connsiteX299" fmla="*/ 153526 w 9273399"/>
                <a:gd name="connsiteY299" fmla="*/ 4193010 h 6349040"/>
                <a:gd name="connsiteX300" fmla="*/ 1 w 9273399"/>
                <a:gd name="connsiteY300" fmla="*/ 3857083 h 6349040"/>
                <a:gd name="connsiteX301" fmla="*/ 130122 w 9273399"/>
                <a:gd name="connsiteY301" fmla="*/ 3542943 h 6349040"/>
                <a:gd name="connsiteX302" fmla="*/ 162011 w 9273399"/>
                <a:gd name="connsiteY302" fmla="*/ 3516632 h 6349040"/>
                <a:gd name="connsiteX303" fmla="*/ 153526 w 9273399"/>
                <a:gd name="connsiteY303" fmla="*/ 3510445 h 6349040"/>
                <a:gd name="connsiteX304" fmla="*/ 1 w 9273399"/>
                <a:gd name="connsiteY304" fmla="*/ 3174518 h 6349040"/>
                <a:gd name="connsiteX305" fmla="*/ 130122 w 9273399"/>
                <a:gd name="connsiteY305" fmla="*/ 2860379 h 6349040"/>
                <a:gd name="connsiteX306" fmla="*/ 162011 w 9273399"/>
                <a:gd name="connsiteY306" fmla="*/ 2834067 h 6349040"/>
                <a:gd name="connsiteX307" fmla="*/ 153526 w 9273399"/>
                <a:gd name="connsiteY307" fmla="*/ 2827881 h 6349040"/>
                <a:gd name="connsiteX308" fmla="*/ 1 w 9273399"/>
                <a:gd name="connsiteY308" fmla="*/ 2491954 h 6349040"/>
                <a:gd name="connsiteX309" fmla="*/ 130122 w 9273399"/>
                <a:gd name="connsiteY309" fmla="*/ 2177814 h 6349040"/>
                <a:gd name="connsiteX310" fmla="*/ 162011 w 9273399"/>
                <a:gd name="connsiteY310" fmla="*/ 2151505 h 6349040"/>
                <a:gd name="connsiteX311" fmla="*/ 153528 w 9273399"/>
                <a:gd name="connsiteY311" fmla="*/ 2145320 h 6349040"/>
                <a:gd name="connsiteX312" fmla="*/ 3 w 9273399"/>
                <a:gd name="connsiteY312" fmla="*/ 1809391 h 6349040"/>
                <a:gd name="connsiteX313" fmla="*/ 130124 w 9273399"/>
                <a:gd name="connsiteY313" fmla="*/ 1495250 h 6349040"/>
                <a:gd name="connsiteX314" fmla="*/ 162014 w 9273399"/>
                <a:gd name="connsiteY314" fmla="*/ 1468939 h 6349040"/>
                <a:gd name="connsiteX315" fmla="*/ 153529 w 9273399"/>
                <a:gd name="connsiteY315" fmla="*/ 1462753 h 6349040"/>
                <a:gd name="connsiteX316" fmla="*/ 4 w 9273399"/>
                <a:gd name="connsiteY316" fmla="*/ 1126826 h 6349040"/>
                <a:gd name="connsiteX317" fmla="*/ 130124 w 9273399"/>
                <a:gd name="connsiteY317" fmla="*/ 812685 h 6349040"/>
                <a:gd name="connsiteX318" fmla="*/ 162014 w 9273399"/>
                <a:gd name="connsiteY318" fmla="*/ 786374 h 6349040"/>
                <a:gd name="connsiteX319" fmla="*/ 153530 w 9273399"/>
                <a:gd name="connsiteY319" fmla="*/ 780188 h 6349040"/>
                <a:gd name="connsiteX320" fmla="*/ 5 w 9273399"/>
                <a:gd name="connsiteY320" fmla="*/ 444261 h 6349040"/>
                <a:gd name="connsiteX321" fmla="*/ 444266 w 9273399"/>
                <a:gd name="connsiteY321" fmla="*/ 1 h 6349040"/>
                <a:gd name="connsiteX322" fmla="*/ 780194 w 9273399"/>
                <a:gd name="connsiteY322" fmla="*/ 153526 h 6349040"/>
                <a:gd name="connsiteX323" fmla="*/ 793970 w 9273399"/>
                <a:gd name="connsiteY323" fmla="*/ 172418 h 6349040"/>
                <a:gd name="connsiteX324" fmla="*/ 828867 w 9273399"/>
                <a:gd name="connsiteY324" fmla="*/ 130121 h 6349040"/>
                <a:gd name="connsiteX325" fmla="*/ 1143008 w 9273399"/>
                <a:gd name="connsiteY325" fmla="*/ 1 h 6349040"/>
                <a:gd name="connsiteX326" fmla="*/ 1478934 w 9273399"/>
                <a:gd name="connsiteY326" fmla="*/ 153526 h 6349040"/>
                <a:gd name="connsiteX327" fmla="*/ 1492709 w 9273399"/>
                <a:gd name="connsiteY327" fmla="*/ 172418 h 6349040"/>
                <a:gd name="connsiteX328" fmla="*/ 1527607 w 9273399"/>
                <a:gd name="connsiteY328" fmla="*/ 130121 h 6349040"/>
                <a:gd name="connsiteX329" fmla="*/ 1841747 w 9273399"/>
                <a:gd name="connsiteY329" fmla="*/ 0 h 6349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</a:cxnLst>
              <a:rect l="l" t="t" r="r" b="b"/>
              <a:pathLst>
                <a:path w="9273399" h="6349040">
                  <a:moveTo>
                    <a:pt x="8130401" y="77642"/>
                  </a:moveTo>
                  <a:cubicBezTo>
                    <a:pt x="7978542" y="77642"/>
                    <a:pt x="7848248" y="169972"/>
                    <a:pt x="7792592" y="301557"/>
                  </a:cubicBezTo>
                  <a:lnTo>
                    <a:pt x="7779885" y="342491"/>
                  </a:lnTo>
                  <a:lnTo>
                    <a:pt x="7745204" y="254156"/>
                  </a:lnTo>
                  <a:cubicBezTo>
                    <a:pt x="7680904" y="148332"/>
                    <a:pt x="7564538" y="77643"/>
                    <a:pt x="7431661" y="77643"/>
                  </a:cubicBezTo>
                  <a:cubicBezTo>
                    <a:pt x="7279802" y="77643"/>
                    <a:pt x="7149508" y="169972"/>
                    <a:pt x="7093852" y="301557"/>
                  </a:cubicBezTo>
                  <a:lnTo>
                    <a:pt x="7081145" y="342491"/>
                  </a:lnTo>
                  <a:lnTo>
                    <a:pt x="7046464" y="254156"/>
                  </a:lnTo>
                  <a:cubicBezTo>
                    <a:pt x="6982164" y="148332"/>
                    <a:pt x="6865798" y="77643"/>
                    <a:pt x="6732921" y="77643"/>
                  </a:cubicBezTo>
                  <a:cubicBezTo>
                    <a:pt x="6581062" y="77643"/>
                    <a:pt x="6450768" y="169972"/>
                    <a:pt x="6395112" y="301557"/>
                  </a:cubicBezTo>
                  <a:lnTo>
                    <a:pt x="6382405" y="342491"/>
                  </a:lnTo>
                  <a:lnTo>
                    <a:pt x="6347724" y="254156"/>
                  </a:lnTo>
                  <a:cubicBezTo>
                    <a:pt x="6283424" y="148332"/>
                    <a:pt x="6167058" y="77643"/>
                    <a:pt x="6034181" y="77643"/>
                  </a:cubicBezTo>
                  <a:cubicBezTo>
                    <a:pt x="5882322" y="77643"/>
                    <a:pt x="5752028" y="169972"/>
                    <a:pt x="5696372" y="301557"/>
                  </a:cubicBezTo>
                  <a:lnTo>
                    <a:pt x="5683665" y="342491"/>
                  </a:lnTo>
                  <a:lnTo>
                    <a:pt x="5648985" y="254156"/>
                  </a:lnTo>
                  <a:cubicBezTo>
                    <a:pt x="5584684" y="148332"/>
                    <a:pt x="5468318" y="77643"/>
                    <a:pt x="5335441" y="77643"/>
                  </a:cubicBezTo>
                  <a:cubicBezTo>
                    <a:pt x="5183582" y="77643"/>
                    <a:pt x="5053288" y="169972"/>
                    <a:pt x="4997632" y="301557"/>
                  </a:cubicBezTo>
                  <a:lnTo>
                    <a:pt x="4984925" y="342491"/>
                  </a:lnTo>
                  <a:lnTo>
                    <a:pt x="4950244" y="254157"/>
                  </a:lnTo>
                  <a:cubicBezTo>
                    <a:pt x="4885944" y="148333"/>
                    <a:pt x="4769578" y="77643"/>
                    <a:pt x="4636701" y="77643"/>
                  </a:cubicBezTo>
                  <a:cubicBezTo>
                    <a:pt x="4484842" y="77643"/>
                    <a:pt x="4354548" y="169972"/>
                    <a:pt x="4298892" y="301557"/>
                  </a:cubicBezTo>
                  <a:lnTo>
                    <a:pt x="4286186" y="342491"/>
                  </a:lnTo>
                  <a:lnTo>
                    <a:pt x="4251505" y="254157"/>
                  </a:lnTo>
                  <a:cubicBezTo>
                    <a:pt x="4187205" y="148333"/>
                    <a:pt x="4070839" y="77643"/>
                    <a:pt x="3937961" y="77643"/>
                  </a:cubicBezTo>
                  <a:cubicBezTo>
                    <a:pt x="3786108" y="77643"/>
                    <a:pt x="3655813" y="169972"/>
                    <a:pt x="3600158" y="301557"/>
                  </a:cubicBezTo>
                  <a:lnTo>
                    <a:pt x="3587451" y="342491"/>
                  </a:lnTo>
                  <a:lnTo>
                    <a:pt x="3552770" y="254157"/>
                  </a:lnTo>
                  <a:cubicBezTo>
                    <a:pt x="3488470" y="148333"/>
                    <a:pt x="3372103" y="77643"/>
                    <a:pt x="3239227" y="77643"/>
                  </a:cubicBezTo>
                  <a:cubicBezTo>
                    <a:pt x="3087367" y="77643"/>
                    <a:pt x="2957073" y="169972"/>
                    <a:pt x="2901417" y="301557"/>
                  </a:cubicBezTo>
                  <a:lnTo>
                    <a:pt x="2888711" y="342491"/>
                  </a:lnTo>
                  <a:lnTo>
                    <a:pt x="2854030" y="254157"/>
                  </a:lnTo>
                  <a:cubicBezTo>
                    <a:pt x="2789730" y="148333"/>
                    <a:pt x="2673364" y="77643"/>
                    <a:pt x="2540486" y="77643"/>
                  </a:cubicBezTo>
                  <a:cubicBezTo>
                    <a:pt x="2388627" y="77643"/>
                    <a:pt x="2258333" y="169972"/>
                    <a:pt x="2202678" y="301557"/>
                  </a:cubicBezTo>
                  <a:lnTo>
                    <a:pt x="2189971" y="342491"/>
                  </a:lnTo>
                  <a:lnTo>
                    <a:pt x="2155290" y="254157"/>
                  </a:lnTo>
                  <a:cubicBezTo>
                    <a:pt x="2090990" y="148333"/>
                    <a:pt x="1974624" y="77643"/>
                    <a:pt x="1841746" y="77643"/>
                  </a:cubicBezTo>
                  <a:cubicBezTo>
                    <a:pt x="1689887" y="77643"/>
                    <a:pt x="1559593" y="169973"/>
                    <a:pt x="1503937" y="301558"/>
                  </a:cubicBezTo>
                  <a:lnTo>
                    <a:pt x="1491231" y="342491"/>
                  </a:lnTo>
                  <a:lnTo>
                    <a:pt x="1456550" y="254157"/>
                  </a:lnTo>
                  <a:cubicBezTo>
                    <a:pt x="1392250" y="148333"/>
                    <a:pt x="1275884" y="77643"/>
                    <a:pt x="1143007" y="77643"/>
                  </a:cubicBezTo>
                  <a:cubicBezTo>
                    <a:pt x="991148" y="77643"/>
                    <a:pt x="860853" y="169973"/>
                    <a:pt x="805197" y="301558"/>
                  </a:cubicBezTo>
                  <a:lnTo>
                    <a:pt x="792490" y="342491"/>
                  </a:lnTo>
                  <a:lnTo>
                    <a:pt x="757809" y="254157"/>
                  </a:lnTo>
                  <a:cubicBezTo>
                    <a:pt x="693509" y="148333"/>
                    <a:pt x="577143" y="77643"/>
                    <a:pt x="444266" y="77643"/>
                  </a:cubicBezTo>
                  <a:cubicBezTo>
                    <a:pt x="241787" y="77643"/>
                    <a:pt x="77646" y="241784"/>
                    <a:pt x="77646" y="444262"/>
                  </a:cubicBezTo>
                  <a:cubicBezTo>
                    <a:pt x="77646" y="599285"/>
                    <a:pt x="173863" y="731834"/>
                    <a:pt x="309836" y="785451"/>
                  </a:cubicBezTo>
                  <a:lnTo>
                    <a:pt x="311478" y="785939"/>
                  </a:lnTo>
                  <a:lnTo>
                    <a:pt x="301559" y="789018"/>
                  </a:lnTo>
                  <a:cubicBezTo>
                    <a:pt x="169974" y="844675"/>
                    <a:pt x="77645" y="974968"/>
                    <a:pt x="77645" y="1126826"/>
                  </a:cubicBezTo>
                  <a:cubicBezTo>
                    <a:pt x="77645" y="1281849"/>
                    <a:pt x="173861" y="1414399"/>
                    <a:pt x="309834" y="1468016"/>
                  </a:cubicBezTo>
                  <a:lnTo>
                    <a:pt x="311479" y="1468504"/>
                  </a:lnTo>
                  <a:lnTo>
                    <a:pt x="301559" y="1471583"/>
                  </a:lnTo>
                  <a:cubicBezTo>
                    <a:pt x="169974" y="1527239"/>
                    <a:pt x="77644" y="1657533"/>
                    <a:pt x="77644" y="1809392"/>
                  </a:cubicBezTo>
                  <a:cubicBezTo>
                    <a:pt x="77644" y="1964412"/>
                    <a:pt x="173861" y="2096962"/>
                    <a:pt x="309834" y="2150580"/>
                  </a:cubicBezTo>
                  <a:lnTo>
                    <a:pt x="311476" y="2151067"/>
                  </a:lnTo>
                  <a:lnTo>
                    <a:pt x="301557" y="2154147"/>
                  </a:lnTo>
                  <a:cubicBezTo>
                    <a:pt x="169972" y="2209802"/>
                    <a:pt x="77642" y="2340096"/>
                    <a:pt x="77642" y="2491955"/>
                  </a:cubicBezTo>
                  <a:cubicBezTo>
                    <a:pt x="77642" y="2646977"/>
                    <a:pt x="173859" y="2779527"/>
                    <a:pt x="309832" y="2833144"/>
                  </a:cubicBezTo>
                  <a:lnTo>
                    <a:pt x="311476" y="2833632"/>
                  </a:lnTo>
                  <a:lnTo>
                    <a:pt x="301557" y="2836711"/>
                  </a:lnTo>
                  <a:cubicBezTo>
                    <a:pt x="169971" y="2892367"/>
                    <a:pt x="77642" y="3022661"/>
                    <a:pt x="77642" y="3174519"/>
                  </a:cubicBezTo>
                  <a:cubicBezTo>
                    <a:pt x="77642" y="3329541"/>
                    <a:pt x="173859" y="3462091"/>
                    <a:pt x="309832" y="3515708"/>
                  </a:cubicBezTo>
                  <a:lnTo>
                    <a:pt x="311476" y="3516197"/>
                  </a:lnTo>
                  <a:lnTo>
                    <a:pt x="301557" y="3519276"/>
                  </a:lnTo>
                  <a:cubicBezTo>
                    <a:pt x="169971" y="3574932"/>
                    <a:pt x="77642" y="3705226"/>
                    <a:pt x="77642" y="3857084"/>
                  </a:cubicBezTo>
                  <a:cubicBezTo>
                    <a:pt x="77642" y="4012107"/>
                    <a:pt x="173858" y="4144656"/>
                    <a:pt x="309831" y="4198273"/>
                  </a:cubicBezTo>
                  <a:lnTo>
                    <a:pt x="311476" y="4198762"/>
                  </a:lnTo>
                  <a:lnTo>
                    <a:pt x="301556" y="4201841"/>
                  </a:lnTo>
                  <a:cubicBezTo>
                    <a:pt x="169971" y="4257497"/>
                    <a:pt x="77642" y="4387791"/>
                    <a:pt x="77642" y="4539649"/>
                  </a:cubicBezTo>
                  <a:cubicBezTo>
                    <a:pt x="77642" y="4694672"/>
                    <a:pt x="173858" y="4827221"/>
                    <a:pt x="309831" y="4880838"/>
                  </a:cubicBezTo>
                  <a:lnTo>
                    <a:pt x="311476" y="4881327"/>
                  </a:lnTo>
                  <a:lnTo>
                    <a:pt x="301556" y="4884406"/>
                  </a:lnTo>
                  <a:cubicBezTo>
                    <a:pt x="169971" y="4940062"/>
                    <a:pt x="77641" y="5070356"/>
                    <a:pt x="77641" y="5222214"/>
                  </a:cubicBezTo>
                  <a:cubicBezTo>
                    <a:pt x="77641" y="5374073"/>
                    <a:pt x="169971" y="5504367"/>
                    <a:pt x="301556" y="5560022"/>
                  </a:cubicBezTo>
                  <a:lnTo>
                    <a:pt x="311479" y="5563103"/>
                  </a:lnTo>
                  <a:lnTo>
                    <a:pt x="309834" y="5563591"/>
                  </a:lnTo>
                  <a:cubicBezTo>
                    <a:pt x="173860" y="5617208"/>
                    <a:pt x="77644" y="5749758"/>
                    <a:pt x="77644" y="5904780"/>
                  </a:cubicBezTo>
                  <a:cubicBezTo>
                    <a:pt x="77644" y="6107258"/>
                    <a:pt x="241785" y="6271399"/>
                    <a:pt x="444264" y="6271399"/>
                  </a:cubicBezTo>
                  <a:cubicBezTo>
                    <a:pt x="577141" y="6271399"/>
                    <a:pt x="693507" y="6200710"/>
                    <a:pt x="757807" y="6094885"/>
                  </a:cubicBezTo>
                  <a:lnTo>
                    <a:pt x="792488" y="6006551"/>
                  </a:lnTo>
                  <a:lnTo>
                    <a:pt x="805195" y="6047485"/>
                  </a:lnTo>
                  <a:cubicBezTo>
                    <a:pt x="860851" y="6179070"/>
                    <a:pt x="991145" y="6271399"/>
                    <a:pt x="1143004" y="6271399"/>
                  </a:cubicBezTo>
                  <a:cubicBezTo>
                    <a:pt x="1275881" y="6271399"/>
                    <a:pt x="1392247" y="6200710"/>
                    <a:pt x="1456548" y="6094885"/>
                  </a:cubicBezTo>
                  <a:lnTo>
                    <a:pt x="1491228" y="6006551"/>
                  </a:lnTo>
                  <a:lnTo>
                    <a:pt x="1503935" y="6047485"/>
                  </a:lnTo>
                  <a:cubicBezTo>
                    <a:pt x="1559591" y="6179070"/>
                    <a:pt x="1689885" y="6271399"/>
                    <a:pt x="1841745" y="6271399"/>
                  </a:cubicBezTo>
                  <a:cubicBezTo>
                    <a:pt x="1974621" y="6271399"/>
                    <a:pt x="2090987" y="6200710"/>
                    <a:pt x="2155286" y="6094885"/>
                  </a:cubicBezTo>
                  <a:lnTo>
                    <a:pt x="2189968" y="6006551"/>
                  </a:lnTo>
                  <a:lnTo>
                    <a:pt x="2202675" y="6047485"/>
                  </a:lnTo>
                  <a:cubicBezTo>
                    <a:pt x="2258331" y="6179070"/>
                    <a:pt x="2388624" y="6271399"/>
                    <a:pt x="2540484" y="6271399"/>
                  </a:cubicBezTo>
                  <a:cubicBezTo>
                    <a:pt x="2673362" y="6271399"/>
                    <a:pt x="2789727" y="6200710"/>
                    <a:pt x="2854027" y="6094885"/>
                  </a:cubicBezTo>
                  <a:lnTo>
                    <a:pt x="2888709" y="6006551"/>
                  </a:lnTo>
                  <a:lnTo>
                    <a:pt x="2901415" y="6047485"/>
                  </a:lnTo>
                  <a:cubicBezTo>
                    <a:pt x="2957071" y="6179070"/>
                    <a:pt x="3087365" y="6271399"/>
                    <a:pt x="3239224" y="6271399"/>
                  </a:cubicBezTo>
                  <a:cubicBezTo>
                    <a:pt x="3372101" y="6271399"/>
                    <a:pt x="3488467" y="6200710"/>
                    <a:pt x="3552767" y="6094885"/>
                  </a:cubicBezTo>
                  <a:lnTo>
                    <a:pt x="3587448" y="6006551"/>
                  </a:lnTo>
                  <a:lnTo>
                    <a:pt x="3600155" y="6047485"/>
                  </a:lnTo>
                  <a:cubicBezTo>
                    <a:pt x="3655810" y="6179070"/>
                    <a:pt x="3786105" y="6271399"/>
                    <a:pt x="3937961" y="6271399"/>
                  </a:cubicBezTo>
                  <a:cubicBezTo>
                    <a:pt x="4070838" y="6271399"/>
                    <a:pt x="4187204" y="6200710"/>
                    <a:pt x="4251505" y="6094885"/>
                  </a:cubicBezTo>
                  <a:lnTo>
                    <a:pt x="4286186" y="6006551"/>
                  </a:lnTo>
                  <a:lnTo>
                    <a:pt x="4298892" y="6047485"/>
                  </a:lnTo>
                  <a:cubicBezTo>
                    <a:pt x="4354548" y="6179070"/>
                    <a:pt x="4484842" y="6271399"/>
                    <a:pt x="4636701" y="6271399"/>
                  </a:cubicBezTo>
                  <a:cubicBezTo>
                    <a:pt x="4769578" y="6271399"/>
                    <a:pt x="4885944" y="6200710"/>
                    <a:pt x="4950244" y="6094885"/>
                  </a:cubicBezTo>
                  <a:lnTo>
                    <a:pt x="4984925" y="6006550"/>
                  </a:lnTo>
                  <a:lnTo>
                    <a:pt x="4997632" y="6047485"/>
                  </a:lnTo>
                  <a:cubicBezTo>
                    <a:pt x="5053288" y="6179070"/>
                    <a:pt x="5183582" y="6271399"/>
                    <a:pt x="5335441" y="6271399"/>
                  </a:cubicBezTo>
                  <a:cubicBezTo>
                    <a:pt x="5468318" y="6271399"/>
                    <a:pt x="5584684" y="6200710"/>
                    <a:pt x="5648984" y="6094885"/>
                  </a:cubicBezTo>
                  <a:lnTo>
                    <a:pt x="5683665" y="6006551"/>
                  </a:lnTo>
                  <a:lnTo>
                    <a:pt x="5696372" y="6047485"/>
                  </a:lnTo>
                  <a:cubicBezTo>
                    <a:pt x="5752028" y="6179070"/>
                    <a:pt x="5882322" y="6271399"/>
                    <a:pt x="6034181" y="6271399"/>
                  </a:cubicBezTo>
                  <a:cubicBezTo>
                    <a:pt x="6167058" y="6271399"/>
                    <a:pt x="6283424" y="6200710"/>
                    <a:pt x="6347724" y="6094885"/>
                  </a:cubicBezTo>
                  <a:lnTo>
                    <a:pt x="6382405" y="6006551"/>
                  </a:lnTo>
                  <a:lnTo>
                    <a:pt x="6395112" y="6047485"/>
                  </a:lnTo>
                  <a:cubicBezTo>
                    <a:pt x="6450768" y="6179070"/>
                    <a:pt x="6581062" y="6271399"/>
                    <a:pt x="6732921" y="6271399"/>
                  </a:cubicBezTo>
                  <a:cubicBezTo>
                    <a:pt x="6865798" y="6271399"/>
                    <a:pt x="6982164" y="6200710"/>
                    <a:pt x="7046464" y="6094885"/>
                  </a:cubicBezTo>
                  <a:lnTo>
                    <a:pt x="7081145" y="6006551"/>
                  </a:lnTo>
                  <a:lnTo>
                    <a:pt x="7093852" y="6047485"/>
                  </a:lnTo>
                  <a:cubicBezTo>
                    <a:pt x="7149508" y="6179070"/>
                    <a:pt x="7279802" y="6271399"/>
                    <a:pt x="7431661" y="6271399"/>
                  </a:cubicBezTo>
                  <a:cubicBezTo>
                    <a:pt x="7564538" y="6271399"/>
                    <a:pt x="7680904" y="6200710"/>
                    <a:pt x="7745204" y="6094885"/>
                  </a:cubicBezTo>
                  <a:lnTo>
                    <a:pt x="7779885" y="6006551"/>
                  </a:lnTo>
                  <a:lnTo>
                    <a:pt x="7792592" y="6047485"/>
                  </a:lnTo>
                  <a:cubicBezTo>
                    <a:pt x="7848248" y="6179070"/>
                    <a:pt x="7978542" y="6271399"/>
                    <a:pt x="8130401" y="6271399"/>
                  </a:cubicBezTo>
                  <a:cubicBezTo>
                    <a:pt x="8263278" y="6271399"/>
                    <a:pt x="8379644" y="6200710"/>
                    <a:pt x="8443944" y="6094885"/>
                  </a:cubicBezTo>
                  <a:lnTo>
                    <a:pt x="8478624" y="6006555"/>
                  </a:lnTo>
                  <a:lnTo>
                    <a:pt x="8491329" y="6047485"/>
                  </a:lnTo>
                  <a:cubicBezTo>
                    <a:pt x="8546985" y="6179070"/>
                    <a:pt x="8677279" y="6271399"/>
                    <a:pt x="8829138" y="6271399"/>
                  </a:cubicBezTo>
                  <a:cubicBezTo>
                    <a:pt x="9031617" y="6271399"/>
                    <a:pt x="9195758" y="6107258"/>
                    <a:pt x="9195758" y="5904780"/>
                  </a:cubicBezTo>
                  <a:cubicBezTo>
                    <a:pt x="9195758" y="5749758"/>
                    <a:pt x="9099542" y="5617208"/>
                    <a:pt x="8963569" y="5563591"/>
                  </a:cubicBezTo>
                  <a:lnTo>
                    <a:pt x="8961922" y="5563102"/>
                  </a:lnTo>
                  <a:lnTo>
                    <a:pt x="8971843" y="5560022"/>
                  </a:lnTo>
                  <a:cubicBezTo>
                    <a:pt x="9103429" y="5504367"/>
                    <a:pt x="9195758" y="5374073"/>
                    <a:pt x="9195758" y="5222214"/>
                  </a:cubicBezTo>
                  <a:cubicBezTo>
                    <a:pt x="9195758" y="5070356"/>
                    <a:pt x="9103429" y="4940062"/>
                    <a:pt x="8971843" y="4884406"/>
                  </a:cubicBezTo>
                  <a:lnTo>
                    <a:pt x="8961924" y="4881327"/>
                  </a:lnTo>
                  <a:lnTo>
                    <a:pt x="8963569" y="4880838"/>
                  </a:lnTo>
                  <a:cubicBezTo>
                    <a:pt x="9099542" y="4827221"/>
                    <a:pt x="9195758" y="4694671"/>
                    <a:pt x="9195758" y="4539649"/>
                  </a:cubicBezTo>
                  <a:cubicBezTo>
                    <a:pt x="9195758" y="4387791"/>
                    <a:pt x="9103429" y="4257497"/>
                    <a:pt x="8971843" y="4201841"/>
                  </a:cubicBezTo>
                  <a:lnTo>
                    <a:pt x="8961924" y="4198762"/>
                  </a:lnTo>
                  <a:lnTo>
                    <a:pt x="8963569" y="4198273"/>
                  </a:lnTo>
                  <a:cubicBezTo>
                    <a:pt x="9099542" y="4144656"/>
                    <a:pt x="9195758" y="4012106"/>
                    <a:pt x="9195758" y="3857084"/>
                  </a:cubicBezTo>
                  <a:cubicBezTo>
                    <a:pt x="9195758" y="3705226"/>
                    <a:pt x="9103429" y="3574932"/>
                    <a:pt x="8971843" y="3519276"/>
                  </a:cubicBezTo>
                  <a:lnTo>
                    <a:pt x="8961924" y="3516197"/>
                  </a:lnTo>
                  <a:lnTo>
                    <a:pt x="8963569" y="3515708"/>
                  </a:lnTo>
                  <a:cubicBezTo>
                    <a:pt x="9099542" y="3462091"/>
                    <a:pt x="9195758" y="3329541"/>
                    <a:pt x="9195758" y="3174519"/>
                  </a:cubicBezTo>
                  <a:cubicBezTo>
                    <a:pt x="9195758" y="3022661"/>
                    <a:pt x="9103429" y="2892367"/>
                    <a:pt x="8971843" y="2836711"/>
                  </a:cubicBezTo>
                  <a:lnTo>
                    <a:pt x="8961924" y="2833632"/>
                  </a:lnTo>
                  <a:lnTo>
                    <a:pt x="8963569" y="2833144"/>
                  </a:lnTo>
                  <a:cubicBezTo>
                    <a:pt x="9099542" y="2779527"/>
                    <a:pt x="9195758" y="2646977"/>
                    <a:pt x="9195758" y="2491955"/>
                  </a:cubicBezTo>
                  <a:cubicBezTo>
                    <a:pt x="9195758" y="2340096"/>
                    <a:pt x="9103429" y="2209802"/>
                    <a:pt x="8971843" y="2154147"/>
                  </a:cubicBezTo>
                  <a:lnTo>
                    <a:pt x="8961925" y="2151067"/>
                  </a:lnTo>
                  <a:lnTo>
                    <a:pt x="8963569" y="2150580"/>
                  </a:lnTo>
                  <a:cubicBezTo>
                    <a:pt x="9099542" y="2096962"/>
                    <a:pt x="9195758" y="1964412"/>
                    <a:pt x="9195758" y="1809392"/>
                  </a:cubicBezTo>
                  <a:cubicBezTo>
                    <a:pt x="9195758" y="1657533"/>
                    <a:pt x="9103429" y="1527239"/>
                    <a:pt x="8971843" y="1471583"/>
                  </a:cubicBezTo>
                  <a:lnTo>
                    <a:pt x="8961924" y="1468504"/>
                  </a:lnTo>
                  <a:lnTo>
                    <a:pt x="8963569" y="1468016"/>
                  </a:lnTo>
                  <a:cubicBezTo>
                    <a:pt x="9099542" y="1414399"/>
                    <a:pt x="9195758" y="1281849"/>
                    <a:pt x="9195758" y="1126826"/>
                  </a:cubicBezTo>
                  <a:cubicBezTo>
                    <a:pt x="9195758" y="974968"/>
                    <a:pt x="9103429" y="844675"/>
                    <a:pt x="8971843" y="789018"/>
                  </a:cubicBezTo>
                  <a:lnTo>
                    <a:pt x="8961924" y="785939"/>
                  </a:lnTo>
                  <a:lnTo>
                    <a:pt x="8963569" y="785450"/>
                  </a:lnTo>
                  <a:cubicBezTo>
                    <a:pt x="9099542" y="731833"/>
                    <a:pt x="9195758" y="599284"/>
                    <a:pt x="9195758" y="444261"/>
                  </a:cubicBezTo>
                  <a:cubicBezTo>
                    <a:pt x="9195758" y="241783"/>
                    <a:pt x="9031617" y="77642"/>
                    <a:pt x="8829138" y="77642"/>
                  </a:cubicBezTo>
                  <a:cubicBezTo>
                    <a:pt x="8677279" y="77642"/>
                    <a:pt x="8546985" y="169972"/>
                    <a:pt x="8491329" y="301557"/>
                  </a:cubicBezTo>
                  <a:lnTo>
                    <a:pt x="8478624" y="342486"/>
                  </a:lnTo>
                  <a:lnTo>
                    <a:pt x="8443945" y="254156"/>
                  </a:lnTo>
                  <a:cubicBezTo>
                    <a:pt x="8379644" y="148332"/>
                    <a:pt x="8263278" y="77642"/>
                    <a:pt x="8130401" y="77642"/>
                  </a:cubicBezTo>
                  <a:close/>
                  <a:moveTo>
                    <a:pt x="1841747" y="0"/>
                  </a:moveTo>
                  <a:cubicBezTo>
                    <a:pt x="1975928" y="0"/>
                    <a:pt x="2096215" y="59487"/>
                    <a:pt x="2177674" y="153525"/>
                  </a:cubicBezTo>
                  <a:lnTo>
                    <a:pt x="2191448" y="172418"/>
                  </a:lnTo>
                  <a:lnTo>
                    <a:pt x="2226347" y="130121"/>
                  </a:lnTo>
                  <a:cubicBezTo>
                    <a:pt x="2306742" y="49726"/>
                    <a:pt x="2417808" y="0"/>
                    <a:pt x="2540487" y="0"/>
                  </a:cubicBezTo>
                  <a:cubicBezTo>
                    <a:pt x="2674668" y="0"/>
                    <a:pt x="2794954" y="59486"/>
                    <a:pt x="2876414" y="153525"/>
                  </a:cubicBezTo>
                  <a:lnTo>
                    <a:pt x="2890189" y="172418"/>
                  </a:lnTo>
                  <a:lnTo>
                    <a:pt x="2925087" y="130121"/>
                  </a:lnTo>
                  <a:cubicBezTo>
                    <a:pt x="3005482" y="49726"/>
                    <a:pt x="3116548" y="0"/>
                    <a:pt x="3239227" y="0"/>
                  </a:cubicBezTo>
                  <a:cubicBezTo>
                    <a:pt x="3373408" y="0"/>
                    <a:pt x="3493695" y="59486"/>
                    <a:pt x="3575154" y="153525"/>
                  </a:cubicBezTo>
                  <a:lnTo>
                    <a:pt x="3588929" y="172418"/>
                  </a:lnTo>
                  <a:lnTo>
                    <a:pt x="3623826" y="130121"/>
                  </a:lnTo>
                  <a:cubicBezTo>
                    <a:pt x="3704222" y="49726"/>
                    <a:pt x="3815287" y="0"/>
                    <a:pt x="3937961" y="0"/>
                  </a:cubicBezTo>
                  <a:cubicBezTo>
                    <a:pt x="4072142" y="0"/>
                    <a:pt x="4192429" y="59486"/>
                    <a:pt x="4273888" y="153525"/>
                  </a:cubicBezTo>
                  <a:lnTo>
                    <a:pt x="4287663" y="172418"/>
                  </a:lnTo>
                  <a:lnTo>
                    <a:pt x="4322561" y="130121"/>
                  </a:lnTo>
                  <a:cubicBezTo>
                    <a:pt x="4402957" y="49726"/>
                    <a:pt x="4514022" y="0"/>
                    <a:pt x="4636701" y="0"/>
                  </a:cubicBezTo>
                  <a:cubicBezTo>
                    <a:pt x="4770882" y="0"/>
                    <a:pt x="4891169" y="59486"/>
                    <a:pt x="4972628" y="153525"/>
                  </a:cubicBezTo>
                  <a:lnTo>
                    <a:pt x="4986403" y="172418"/>
                  </a:lnTo>
                  <a:lnTo>
                    <a:pt x="5021301" y="130121"/>
                  </a:lnTo>
                  <a:cubicBezTo>
                    <a:pt x="5101697" y="49726"/>
                    <a:pt x="5212762" y="0"/>
                    <a:pt x="5335441" y="0"/>
                  </a:cubicBezTo>
                  <a:cubicBezTo>
                    <a:pt x="5469622" y="0"/>
                    <a:pt x="5589909" y="59486"/>
                    <a:pt x="5671368" y="153525"/>
                  </a:cubicBezTo>
                  <a:lnTo>
                    <a:pt x="5685143" y="172418"/>
                  </a:lnTo>
                  <a:lnTo>
                    <a:pt x="5720041" y="130121"/>
                  </a:lnTo>
                  <a:cubicBezTo>
                    <a:pt x="5800437" y="49725"/>
                    <a:pt x="5911502" y="0"/>
                    <a:pt x="6034181" y="0"/>
                  </a:cubicBezTo>
                  <a:cubicBezTo>
                    <a:pt x="6168362" y="0"/>
                    <a:pt x="6288649" y="59486"/>
                    <a:pt x="6370108" y="153525"/>
                  </a:cubicBezTo>
                  <a:lnTo>
                    <a:pt x="6383883" y="172418"/>
                  </a:lnTo>
                  <a:lnTo>
                    <a:pt x="6418781" y="130121"/>
                  </a:lnTo>
                  <a:cubicBezTo>
                    <a:pt x="6499177" y="49725"/>
                    <a:pt x="6610242" y="0"/>
                    <a:pt x="6732921" y="0"/>
                  </a:cubicBezTo>
                  <a:cubicBezTo>
                    <a:pt x="6867102" y="0"/>
                    <a:pt x="6987389" y="59486"/>
                    <a:pt x="7068848" y="153525"/>
                  </a:cubicBezTo>
                  <a:lnTo>
                    <a:pt x="7082623" y="172417"/>
                  </a:lnTo>
                  <a:lnTo>
                    <a:pt x="7117521" y="130121"/>
                  </a:lnTo>
                  <a:cubicBezTo>
                    <a:pt x="7197916" y="49725"/>
                    <a:pt x="7308982" y="0"/>
                    <a:pt x="7431661" y="0"/>
                  </a:cubicBezTo>
                  <a:cubicBezTo>
                    <a:pt x="7565842" y="0"/>
                    <a:pt x="7686129" y="59486"/>
                    <a:pt x="7767588" y="153525"/>
                  </a:cubicBezTo>
                  <a:lnTo>
                    <a:pt x="7781363" y="172417"/>
                  </a:lnTo>
                  <a:lnTo>
                    <a:pt x="7816261" y="130120"/>
                  </a:lnTo>
                  <a:cubicBezTo>
                    <a:pt x="7896656" y="49725"/>
                    <a:pt x="8007722" y="0"/>
                    <a:pt x="8130401" y="0"/>
                  </a:cubicBezTo>
                  <a:cubicBezTo>
                    <a:pt x="8264582" y="0"/>
                    <a:pt x="8384869" y="59486"/>
                    <a:pt x="8466328" y="153525"/>
                  </a:cubicBezTo>
                  <a:lnTo>
                    <a:pt x="8480101" y="172415"/>
                  </a:lnTo>
                  <a:lnTo>
                    <a:pt x="8514998" y="130120"/>
                  </a:lnTo>
                  <a:cubicBezTo>
                    <a:pt x="8595393" y="49725"/>
                    <a:pt x="8706459" y="0"/>
                    <a:pt x="8829138" y="0"/>
                  </a:cubicBezTo>
                  <a:cubicBezTo>
                    <a:pt x="9074497" y="0"/>
                    <a:pt x="9273399" y="198901"/>
                    <a:pt x="9273399" y="444260"/>
                  </a:cubicBezTo>
                  <a:cubicBezTo>
                    <a:pt x="9273399" y="536270"/>
                    <a:pt x="9245429" y="621747"/>
                    <a:pt x="9197527" y="692651"/>
                  </a:cubicBezTo>
                  <a:lnTo>
                    <a:pt x="9111947" y="786835"/>
                  </a:lnTo>
                  <a:lnTo>
                    <a:pt x="9143278" y="812685"/>
                  </a:lnTo>
                  <a:cubicBezTo>
                    <a:pt x="9223674" y="893081"/>
                    <a:pt x="9273399" y="1004147"/>
                    <a:pt x="9273399" y="1126826"/>
                  </a:cubicBezTo>
                  <a:cubicBezTo>
                    <a:pt x="9273399" y="1218835"/>
                    <a:pt x="9245429" y="1304312"/>
                    <a:pt x="9197527" y="1375216"/>
                  </a:cubicBezTo>
                  <a:lnTo>
                    <a:pt x="9111947" y="1469400"/>
                  </a:lnTo>
                  <a:lnTo>
                    <a:pt x="9143278" y="1495250"/>
                  </a:lnTo>
                  <a:cubicBezTo>
                    <a:pt x="9223674" y="1575646"/>
                    <a:pt x="9273399" y="1686711"/>
                    <a:pt x="9273399" y="1809390"/>
                  </a:cubicBezTo>
                  <a:cubicBezTo>
                    <a:pt x="9273399" y="1901400"/>
                    <a:pt x="9245429" y="1986876"/>
                    <a:pt x="9197527" y="2057780"/>
                  </a:cubicBezTo>
                  <a:lnTo>
                    <a:pt x="9111948" y="2151963"/>
                  </a:lnTo>
                  <a:lnTo>
                    <a:pt x="9143278" y="2177814"/>
                  </a:lnTo>
                  <a:cubicBezTo>
                    <a:pt x="9223674" y="2258209"/>
                    <a:pt x="9273399" y="2369274"/>
                    <a:pt x="9273399" y="2491954"/>
                  </a:cubicBezTo>
                  <a:cubicBezTo>
                    <a:pt x="9273399" y="2583964"/>
                    <a:pt x="9245429" y="2669440"/>
                    <a:pt x="9197527" y="2740345"/>
                  </a:cubicBezTo>
                  <a:lnTo>
                    <a:pt x="9111947" y="2834528"/>
                  </a:lnTo>
                  <a:lnTo>
                    <a:pt x="9143278" y="2860379"/>
                  </a:lnTo>
                  <a:cubicBezTo>
                    <a:pt x="9223674" y="2940774"/>
                    <a:pt x="9273399" y="3051839"/>
                    <a:pt x="9273399" y="3174518"/>
                  </a:cubicBezTo>
                  <a:cubicBezTo>
                    <a:pt x="9273399" y="3266528"/>
                    <a:pt x="9245429" y="3352004"/>
                    <a:pt x="9197527" y="3422909"/>
                  </a:cubicBezTo>
                  <a:lnTo>
                    <a:pt x="9111947" y="3517092"/>
                  </a:lnTo>
                  <a:lnTo>
                    <a:pt x="9143278" y="3542943"/>
                  </a:lnTo>
                  <a:cubicBezTo>
                    <a:pt x="9223674" y="3623338"/>
                    <a:pt x="9273399" y="3734404"/>
                    <a:pt x="9273399" y="3857083"/>
                  </a:cubicBezTo>
                  <a:cubicBezTo>
                    <a:pt x="9273399" y="3949093"/>
                    <a:pt x="9245429" y="4034569"/>
                    <a:pt x="9197527" y="4105474"/>
                  </a:cubicBezTo>
                  <a:lnTo>
                    <a:pt x="9111947" y="4199658"/>
                  </a:lnTo>
                  <a:lnTo>
                    <a:pt x="9143278" y="4225508"/>
                  </a:lnTo>
                  <a:cubicBezTo>
                    <a:pt x="9223674" y="4305903"/>
                    <a:pt x="9273399" y="4416969"/>
                    <a:pt x="9273399" y="4539648"/>
                  </a:cubicBezTo>
                  <a:cubicBezTo>
                    <a:pt x="9273399" y="4631658"/>
                    <a:pt x="9245429" y="4717134"/>
                    <a:pt x="9197527" y="4788039"/>
                  </a:cubicBezTo>
                  <a:lnTo>
                    <a:pt x="9111947" y="4882223"/>
                  </a:lnTo>
                  <a:lnTo>
                    <a:pt x="9143278" y="4908073"/>
                  </a:lnTo>
                  <a:cubicBezTo>
                    <a:pt x="9223674" y="4988469"/>
                    <a:pt x="9273399" y="5099534"/>
                    <a:pt x="9273399" y="5222213"/>
                  </a:cubicBezTo>
                  <a:cubicBezTo>
                    <a:pt x="9273399" y="5344893"/>
                    <a:pt x="9223674" y="5455958"/>
                    <a:pt x="9143278" y="5536353"/>
                  </a:cubicBezTo>
                  <a:lnTo>
                    <a:pt x="9111947" y="5562204"/>
                  </a:lnTo>
                  <a:lnTo>
                    <a:pt x="9197527" y="5656388"/>
                  </a:lnTo>
                  <a:cubicBezTo>
                    <a:pt x="9245429" y="5727293"/>
                    <a:pt x="9273399" y="5812770"/>
                    <a:pt x="9273399" y="5904779"/>
                  </a:cubicBezTo>
                  <a:cubicBezTo>
                    <a:pt x="9273399" y="6150138"/>
                    <a:pt x="9074497" y="6349040"/>
                    <a:pt x="8829138" y="6349040"/>
                  </a:cubicBezTo>
                  <a:cubicBezTo>
                    <a:pt x="8706458" y="6349040"/>
                    <a:pt x="8595393" y="6299315"/>
                    <a:pt x="8514998" y="6218919"/>
                  </a:cubicBezTo>
                  <a:lnTo>
                    <a:pt x="8480101" y="6176625"/>
                  </a:lnTo>
                  <a:lnTo>
                    <a:pt x="8466328" y="6195515"/>
                  </a:lnTo>
                  <a:cubicBezTo>
                    <a:pt x="8384868" y="6289554"/>
                    <a:pt x="8264582" y="6349040"/>
                    <a:pt x="8130401" y="6349040"/>
                  </a:cubicBezTo>
                  <a:cubicBezTo>
                    <a:pt x="8007722" y="6349040"/>
                    <a:pt x="7896657" y="6299315"/>
                    <a:pt x="7816261" y="6218919"/>
                  </a:cubicBezTo>
                  <a:lnTo>
                    <a:pt x="7781363" y="6176622"/>
                  </a:lnTo>
                  <a:lnTo>
                    <a:pt x="7767588" y="6195515"/>
                  </a:lnTo>
                  <a:cubicBezTo>
                    <a:pt x="7686129" y="6289554"/>
                    <a:pt x="7565842" y="6349040"/>
                    <a:pt x="7431661" y="6349040"/>
                  </a:cubicBezTo>
                  <a:cubicBezTo>
                    <a:pt x="7308982" y="6349040"/>
                    <a:pt x="7197916" y="6299315"/>
                    <a:pt x="7117521" y="6218919"/>
                  </a:cubicBezTo>
                  <a:lnTo>
                    <a:pt x="7082623" y="6176623"/>
                  </a:lnTo>
                  <a:lnTo>
                    <a:pt x="7068848" y="6195515"/>
                  </a:lnTo>
                  <a:cubicBezTo>
                    <a:pt x="6987389" y="6289554"/>
                    <a:pt x="6867102" y="6349040"/>
                    <a:pt x="6732921" y="6349040"/>
                  </a:cubicBezTo>
                  <a:cubicBezTo>
                    <a:pt x="6610242" y="6349040"/>
                    <a:pt x="6499177" y="6299315"/>
                    <a:pt x="6418781" y="6218919"/>
                  </a:cubicBezTo>
                  <a:lnTo>
                    <a:pt x="6383883" y="6176622"/>
                  </a:lnTo>
                  <a:lnTo>
                    <a:pt x="6370108" y="6195515"/>
                  </a:lnTo>
                  <a:cubicBezTo>
                    <a:pt x="6288649" y="6289554"/>
                    <a:pt x="6168362" y="6349040"/>
                    <a:pt x="6034181" y="6349040"/>
                  </a:cubicBezTo>
                  <a:cubicBezTo>
                    <a:pt x="5911502" y="6349040"/>
                    <a:pt x="5800437" y="6299315"/>
                    <a:pt x="5720041" y="6218919"/>
                  </a:cubicBezTo>
                  <a:lnTo>
                    <a:pt x="5685143" y="6176623"/>
                  </a:lnTo>
                  <a:lnTo>
                    <a:pt x="5671368" y="6195515"/>
                  </a:lnTo>
                  <a:cubicBezTo>
                    <a:pt x="5589909" y="6289554"/>
                    <a:pt x="5469622" y="6349040"/>
                    <a:pt x="5335441" y="6349040"/>
                  </a:cubicBezTo>
                  <a:cubicBezTo>
                    <a:pt x="5212762" y="6349040"/>
                    <a:pt x="5101697" y="6299315"/>
                    <a:pt x="5021301" y="6218919"/>
                  </a:cubicBezTo>
                  <a:lnTo>
                    <a:pt x="4986403" y="6176623"/>
                  </a:lnTo>
                  <a:lnTo>
                    <a:pt x="4972628" y="6195515"/>
                  </a:lnTo>
                  <a:cubicBezTo>
                    <a:pt x="4891169" y="6289554"/>
                    <a:pt x="4770882" y="6349040"/>
                    <a:pt x="4636701" y="6349040"/>
                  </a:cubicBezTo>
                  <a:cubicBezTo>
                    <a:pt x="4514022" y="6349040"/>
                    <a:pt x="4402957" y="6299315"/>
                    <a:pt x="4322561" y="6218919"/>
                  </a:cubicBezTo>
                  <a:lnTo>
                    <a:pt x="4287663" y="6176623"/>
                  </a:lnTo>
                  <a:lnTo>
                    <a:pt x="4273888" y="6195515"/>
                  </a:lnTo>
                  <a:cubicBezTo>
                    <a:pt x="4192429" y="6289554"/>
                    <a:pt x="4072142" y="6349040"/>
                    <a:pt x="3937961" y="6349040"/>
                  </a:cubicBezTo>
                  <a:cubicBezTo>
                    <a:pt x="3815285" y="6349040"/>
                    <a:pt x="3704219" y="6299315"/>
                    <a:pt x="3623823" y="6218919"/>
                  </a:cubicBezTo>
                  <a:lnTo>
                    <a:pt x="3588926" y="6176623"/>
                  </a:lnTo>
                  <a:lnTo>
                    <a:pt x="3575151" y="6195515"/>
                  </a:lnTo>
                  <a:cubicBezTo>
                    <a:pt x="3493691" y="6289554"/>
                    <a:pt x="3373404" y="6349040"/>
                    <a:pt x="3239224" y="6349040"/>
                  </a:cubicBezTo>
                  <a:cubicBezTo>
                    <a:pt x="3116545" y="6349040"/>
                    <a:pt x="3005479" y="6299315"/>
                    <a:pt x="2925084" y="6218919"/>
                  </a:cubicBezTo>
                  <a:lnTo>
                    <a:pt x="2890186" y="6176623"/>
                  </a:lnTo>
                  <a:lnTo>
                    <a:pt x="2876411" y="6195515"/>
                  </a:lnTo>
                  <a:cubicBezTo>
                    <a:pt x="2794952" y="6289554"/>
                    <a:pt x="2674665" y="6349040"/>
                    <a:pt x="2540484" y="6349040"/>
                  </a:cubicBezTo>
                  <a:cubicBezTo>
                    <a:pt x="2417805" y="6349040"/>
                    <a:pt x="2306738" y="6299315"/>
                    <a:pt x="2226343" y="6218919"/>
                  </a:cubicBezTo>
                  <a:lnTo>
                    <a:pt x="2191447" y="6176623"/>
                  </a:lnTo>
                  <a:lnTo>
                    <a:pt x="2177672" y="6195515"/>
                  </a:lnTo>
                  <a:cubicBezTo>
                    <a:pt x="2096211" y="6289554"/>
                    <a:pt x="1975926" y="6349040"/>
                    <a:pt x="1841744" y="6349040"/>
                  </a:cubicBezTo>
                  <a:cubicBezTo>
                    <a:pt x="1719064" y="6349040"/>
                    <a:pt x="1607999" y="6299315"/>
                    <a:pt x="1527604" y="6218919"/>
                  </a:cubicBezTo>
                  <a:lnTo>
                    <a:pt x="1492707" y="6176623"/>
                  </a:lnTo>
                  <a:lnTo>
                    <a:pt x="1478931" y="6195515"/>
                  </a:lnTo>
                  <a:cubicBezTo>
                    <a:pt x="1397472" y="6289554"/>
                    <a:pt x="1277185" y="6349040"/>
                    <a:pt x="1143005" y="6349040"/>
                  </a:cubicBezTo>
                  <a:cubicBezTo>
                    <a:pt x="1020325" y="6349040"/>
                    <a:pt x="909260" y="6299315"/>
                    <a:pt x="828864" y="6218919"/>
                  </a:cubicBezTo>
                  <a:lnTo>
                    <a:pt x="793966" y="6176623"/>
                  </a:lnTo>
                  <a:lnTo>
                    <a:pt x="780191" y="6195515"/>
                  </a:lnTo>
                  <a:cubicBezTo>
                    <a:pt x="698731" y="6289554"/>
                    <a:pt x="578445" y="6349040"/>
                    <a:pt x="444264" y="6349040"/>
                  </a:cubicBezTo>
                  <a:cubicBezTo>
                    <a:pt x="198905" y="6349040"/>
                    <a:pt x="3" y="6150138"/>
                    <a:pt x="3" y="5904779"/>
                  </a:cubicBezTo>
                  <a:cubicBezTo>
                    <a:pt x="3" y="5770599"/>
                    <a:pt x="59489" y="5650312"/>
                    <a:pt x="153528" y="5568852"/>
                  </a:cubicBezTo>
                  <a:lnTo>
                    <a:pt x="162013" y="5562666"/>
                  </a:lnTo>
                  <a:lnTo>
                    <a:pt x="130121" y="5536353"/>
                  </a:lnTo>
                  <a:cubicBezTo>
                    <a:pt x="49726" y="5455958"/>
                    <a:pt x="0" y="5344893"/>
                    <a:pt x="0" y="5222213"/>
                  </a:cubicBezTo>
                  <a:cubicBezTo>
                    <a:pt x="0" y="5099534"/>
                    <a:pt x="49726" y="4988468"/>
                    <a:pt x="130121" y="4908073"/>
                  </a:cubicBezTo>
                  <a:lnTo>
                    <a:pt x="162011" y="4881762"/>
                  </a:lnTo>
                  <a:lnTo>
                    <a:pt x="153526" y="4875575"/>
                  </a:lnTo>
                  <a:cubicBezTo>
                    <a:pt x="59487" y="4794116"/>
                    <a:pt x="1" y="4673829"/>
                    <a:pt x="1" y="4539648"/>
                  </a:cubicBezTo>
                  <a:cubicBezTo>
                    <a:pt x="1" y="4416969"/>
                    <a:pt x="49726" y="4305904"/>
                    <a:pt x="130121" y="4225508"/>
                  </a:cubicBezTo>
                  <a:lnTo>
                    <a:pt x="162011" y="4199197"/>
                  </a:lnTo>
                  <a:lnTo>
                    <a:pt x="153526" y="4193010"/>
                  </a:lnTo>
                  <a:cubicBezTo>
                    <a:pt x="59487" y="4111551"/>
                    <a:pt x="1" y="3991264"/>
                    <a:pt x="1" y="3857083"/>
                  </a:cubicBezTo>
                  <a:cubicBezTo>
                    <a:pt x="1" y="3734404"/>
                    <a:pt x="49726" y="3623338"/>
                    <a:pt x="130122" y="3542943"/>
                  </a:cubicBezTo>
                  <a:lnTo>
                    <a:pt x="162011" y="3516632"/>
                  </a:lnTo>
                  <a:lnTo>
                    <a:pt x="153526" y="3510445"/>
                  </a:lnTo>
                  <a:cubicBezTo>
                    <a:pt x="59487" y="3428986"/>
                    <a:pt x="1" y="3308699"/>
                    <a:pt x="1" y="3174518"/>
                  </a:cubicBezTo>
                  <a:cubicBezTo>
                    <a:pt x="1" y="3051839"/>
                    <a:pt x="49727" y="2940774"/>
                    <a:pt x="130122" y="2860379"/>
                  </a:cubicBezTo>
                  <a:lnTo>
                    <a:pt x="162011" y="2834067"/>
                  </a:lnTo>
                  <a:lnTo>
                    <a:pt x="153526" y="2827881"/>
                  </a:lnTo>
                  <a:cubicBezTo>
                    <a:pt x="59487" y="2746422"/>
                    <a:pt x="1" y="2626135"/>
                    <a:pt x="1" y="2491954"/>
                  </a:cubicBezTo>
                  <a:cubicBezTo>
                    <a:pt x="1" y="2369274"/>
                    <a:pt x="49727" y="2258210"/>
                    <a:pt x="130122" y="2177814"/>
                  </a:cubicBezTo>
                  <a:lnTo>
                    <a:pt x="162011" y="2151505"/>
                  </a:lnTo>
                  <a:lnTo>
                    <a:pt x="153528" y="2145320"/>
                  </a:lnTo>
                  <a:cubicBezTo>
                    <a:pt x="59490" y="2063858"/>
                    <a:pt x="3" y="1943572"/>
                    <a:pt x="3" y="1809391"/>
                  </a:cubicBezTo>
                  <a:cubicBezTo>
                    <a:pt x="3" y="1686711"/>
                    <a:pt x="49729" y="1575646"/>
                    <a:pt x="130124" y="1495250"/>
                  </a:cubicBezTo>
                  <a:lnTo>
                    <a:pt x="162014" y="1468939"/>
                  </a:lnTo>
                  <a:lnTo>
                    <a:pt x="153529" y="1462753"/>
                  </a:lnTo>
                  <a:cubicBezTo>
                    <a:pt x="59490" y="1381293"/>
                    <a:pt x="4" y="1261007"/>
                    <a:pt x="4" y="1126826"/>
                  </a:cubicBezTo>
                  <a:cubicBezTo>
                    <a:pt x="4" y="1004147"/>
                    <a:pt x="49729" y="893081"/>
                    <a:pt x="130124" y="812685"/>
                  </a:cubicBezTo>
                  <a:lnTo>
                    <a:pt x="162014" y="786374"/>
                  </a:lnTo>
                  <a:lnTo>
                    <a:pt x="153530" y="780188"/>
                  </a:lnTo>
                  <a:cubicBezTo>
                    <a:pt x="59491" y="698729"/>
                    <a:pt x="5" y="578442"/>
                    <a:pt x="5" y="444261"/>
                  </a:cubicBezTo>
                  <a:cubicBezTo>
                    <a:pt x="5" y="198902"/>
                    <a:pt x="198907" y="1"/>
                    <a:pt x="444266" y="1"/>
                  </a:cubicBezTo>
                  <a:cubicBezTo>
                    <a:pt x="578447" y="1"/>
                    <a:pt x="698734" y="59487"/>
                    <a:pt x="780194" y="153526"/>
                  </a:cubicBezTo>
                  <a:lnTo>
                    <a:pt x="793970" y="172418"/>
                  </a:lnTo>
                  <a:lnTo>
                    <a:pt x="828867" y="130121"/>
                  </a:lnTo>
                  <a:cubicBezTo>
                    <a:pt x="909262" y="49726"/>
                    <a:pt x="1020327" y="1"/>
                    <a:pt x="1143008" y="1"/>
                  </a:cubicBezTo>
                  <a:cubicBezTo>
                    <a:pt x="1277188" y="1"/>
                    <a:pt x="1397475" y="59487"/>
                    <a:pt x="1478934" y="153526"/>
                  </a:cubicBezTo>
                  <a:lnTo>
                    <a:pt x="1492709" y="172418"/>
                  </a:lnTo>
                  <a:lnTo>
                    <a:pt x="1527607" y="130121"/>
                  </a:lnTo>
                  <a:cubicBezTo>
                    <a:pt x="1608002" y="49726"/>
                    <a:pt x="1719067" y="0"/>
                    <a:pt x="1841747" y="0"/>
                  </a:cubicBezTo>
                  <a:close/>
                </a:path>
              </a:pathLst>
            </a:custGeom>
            <a:solidFill>
              <a:srgbClr val="99CCFF"/>
            </a:solidFill>
            <a:ln w="127000" cmpd="sng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7613CB8C-09DF-4B16-9505-B6A378F3A846}"/>
                </a:ext>
              </a:extLst>
            </p:cNvPr>
            <p:cNvSpPr/>
            <p:nvPr/>
          </p:nvSpPr>
          <p:spPr>
            <a:xfrm rot="5400000">
              <a:off x="-1240669" y="1780941"/>
              <a:ext cx="9339340" cy="6349040"/>
            </a:xfrm>
            <a:custGeom>
              <a:avLst/>
              <a:gdLst>
                <a:gd name="connsiteX0" fmla="*/ 8130401 w 9273399"/>
                <a:gd name="connsiteY0" fmla="*/ 77642 h 6349040"/>
                <a:gd name="connsiteX1" fmla="*/ 7792592 w 9273399"/>
                <a:gd name="connsiteY1" fmla="*/ 301557 h 6349040"/>
                <a:gd name="connsiteX2" fmla="*/ 7779885 w 9273399"/>
                <a:gd name="connsiteY2" fmla="*/ 342491 h 6349040"/>
                <a:gd name="connsiteX3" fmla="*/ 7745204 w 9273399"/>
                <a:gd name="connsiteY3" fmla="*/ 254156 h 6349040"/>
                <a:gd name="connsiteX4" fmla="*/ 7431661 w 9273399"/>
                <a:gd name="connsiteY4" fmla="*/ 77643 h 6349040"/>
                <a:gd name="connsiteX5" fmla="*/ 7093852 w 9273399"/>
                <a:gd name="connsiteY5" fmla="*/ 301557 h 6349040"/>
                <a:gd name="connsiteX6" fmla="*/ 7081145 w 9273399"/>
                <a:gd name="connsiteY6" fmla="*/ 342491 h 6349040"/>
                <a:gd name="connsiteX7" fmla="*/ 7046464 w 9273399"/>
                <a:gd name="connsiteY7" fmla="*/ 254156 h 6349040"/>
                <a:gd name="connsiteX8" fmla="*/ 6732921 w 9273399"/>
                <a:gd name="connsiteY8" fmla="*/ 77643 h 6349040"/>
                <a:gd name="connsiteX9" fmla="*/ 6395112 w 9273399"/>
                <a:gd name="connsiteY9" fmla="*/ 301557 h 6349040"/>
                <a:gd name="connsiteX10" fmla="*/ 6382405 w 9273399"/>
                <a:gd name="connsiteY10" fmla="*/ 342491 h 6349040"/>
                <a:gd name="connsiteX11" fmla="*/ 6347724 w 9273399"/>
                <a:gd name="connsiteY11" fmla="*/ 254156 h 6349040"/>
                <a:gd name="connsiteX12" fmla="*/ 6034181 w 9273399"/>
                <a:gd name="connsiteY12" fmla="*/ 77643 h 6349040"/>
                <a:gd name="connsiteX13" fmla="*/ 5696372 w 9273399"/>
                <a:gd name="connsiteY13" fmla="*/ 301557 h 6349040"/>
                <a:gd name="connsiteX14" fmla="*/ 5683665 w 9273399"/>
                <a:gd name="connsiteY14" fmla="*/ 342491 h 6349040"/>
                <a:gd name="connsiteX15" fmla="*/ 5648985 w 9273399"/>
                <a:gd name="connsiteY15" fmla="*/ 254156 h 6349040"/>
                <a:gd name="connsiteX16" fmla="*/ 5335441 w 9273399"/>
                <a:gd name="connsiteY16" fmla="*/ 77643 h 6349040"/>
                <a:gd name="connsiteX17" fmla="*/ 4997632 w 9273399"/>
                <a:gd name="connsiteY17" fmla="*/ 301557 h 6349040"/>
                <a:gd name="connsiteX18" fmla="*/ 4984925 w 9273399"/>
                <a:gd name="connsiteY18" fmla="*/ 342491 h 6349040"/>
                <a:gd name="connsiteX19" fmla="*/ 4950244 w 9273399"/>
                <a:gd name="connsiteY19" fmla="*/ 254157 h 6349040"/>
                <a:gd name="connsiteX20" fmla="*/ 4636701 w 9273399"/>
                <a:gd name="connsiteY20" fmla="*/ 77643 h 6349040"/>
                <a:gd name="connsiteX21" fmla="*/ 4298892 w 9273399"/>
                <a:gd name="connsiteY21" fmla="*/ 301557 h 6349040"/>
                <a:gd name="connsiteX22" fmla="*/ 4286186 w 9273399"/>
                <a:gd name="connsiteY22" fmla="*/ 342491 h 6349040"/>
                <a:gd name="connsiteX23" fmla="*/ 4251505 w 9273399"/>
                <a:gd name="connsiteY23" fmla="*/ 254157 h 6349040"/>
                <a:gd name="connsiteX24" fmla="*/ 3937961 w 9273399"/>
                <a:gd name="connsiteY24" fmla="*/ 77643 h 6349040"/>
                <a:gd name="connsiteX25" fmla="*/ 3600158 w 9273399"/>
                <a:gd name="connsiteY25" fmla="*/ 301557 h 6349040"/>
                <a:gd name="connsiteX26" fmla="*/ 3587451 w 9273399"/>
                <a:gd name="connsiteY26" fmla="*/ 342491 h 6349040"/>
                <a:gd name="connsiteX27" fmla="*/ 3552770 w 9273399"/>
                <a:gd name="connsiteY27" fmla="*/ 254157 h 6349040"/>
                <a:gd name="connsiteX28" fmla="*/ 3239227 w 9273399"/>
                <a:gd name="connsiteY28" fmla="*/ 77643 h 6349040"/>
                <a:gd name="connsiteX29" fmla="*/ 2901417 w 9273399"/>
                <a:gd name="connsiteY29" fmla="*/ 301557 h 6349040"/>
                <a:gd name="connsiteX30" fmla="*/ 2888711 w 9273399"/>
                <a:gd name="connsiteY30" fmla="*/ 342491 h 6349040"/>
                <a:gd name="connsiteX31" fmla="*/ 2854030 w 9273399"/>
                <a:gd name="connsiteY31" fmla="*/ 254157 h 6349040"/>
                <a:gd name="connsiteX32" fmla="*/ 2540486 w 9273399"/>
                <a:gd name="connsiteY32" fmla="*/ 77643 h 6349040"/>
                <a:gd name="connsiteX33" fmla="*/ 2202678 w 9273399"/>
                <a:gd name="connsiteY33" fmla="*/ 301557 h 6349040"/>
                <a:gd name="connsiteX34" fmla="*/ 2189971 w 9273399"/>
                <a:gd name="connsiteY34" fmla="*/ 342491 h 6349040"/>
                <a:gd name="connsiteX35" fmla="*/ 2155290 w 9273399"/>
                <a:gd name="connsiteY35" fmla="*/ 254157 h 6349040"/>
                <a:gd name="connsiteX36" fmla="*/ 1841746 w 9273399"/>
                <a:gd name="connsiteY36" fmla="*/ 77643 h 6349040"/>
                <a:gd name="connsiteX37" fmla="*/ 1503937 w 9273399"/>
                <a:gd name="connsiteY37" fmla="*/ 301558 h 6349040"/>
                <a:gd name="connsiteX38" fmla="*/ 1491231 w 9273399"/>
                <a:gd name="connsiteY38" fmla="*/ 342491 h 6349040"/>
                <a:gd name="connsiteX39" fmla="*/ 1456550 w 9273399"/>
                <a:gd name="connsiteY39" fmla="*/ 254157 h 6349040"/>
                <a:gd name="connsiteX40" fmla="*/ 1143007 w 9273399"/>
                <a:gd name="connsiteY40" fmla="*/ 77643 h 6349040"/>
                <a:gd name="connsiteX41" fmla="*/ 805197 w 9273399"/>
                <a:gd name="connsiteY41" fmla="*/ 301558 h 6349040"/>
                <a:gd name="connsiteX42" fmla="*/ 792490 w 9273399"/>
                <a:gd name="connsiteY42" fmla="*/ 342491 h 6349040"/>
                <a:gd name="connsiteX43" fmla="*/ 757809 w 9273399"/>
                <a:gd name="connsiteY43" fmla="*/ 254157 h 6349040"/>
                <a:gd name="connsiteX44" fmla="*/ 444266 w 9273399"/>
                <a:gd name="connsiteY44" fmla="*/ 77643 h 6349040"/>
                <a:gd name="connsiteX45" fmla="*/ 77646 w 9273399"/>
                <a:gd name="connsiteY45" fmla="*/ 444262 h 6349040"/>
                <a:gd name="connsiteX46" fmla="*/ 309836 w 9273399"/>
                <a:gd name="connsiteY46" fmla="*/ 785451 h 6349040"/>
                <a:gd name="connsiteX47" fmla="*/ 311478 w 9273399"/>
                <a:gd name="connsiteY47" fmla="*/ 785939 h 6349040"/>
                <a:gd name="connsiteX48" fmla="*/ 301559 w 9273399"/>
                <a:gd name="connsiteY48" fmla="*/ 789018 h 6349040"/>
                <a:gd name="connsiteX49" fmla="*/ 77645 w 9273399"/>
                <a:gd name="connsiteY49" fmla="*/ 1126826 h 6349040"/>
                <a:gd name="connsiteX50" fmla="*/ 309834 w 9273399"/>
                <a:gd name="connsiteY50" fmla="*/ 1468016 h 6349040"/>
                <a:gd name="connsiteX51" fmla="*/ 311479 w 9273399"/>
                <a:gd name="connsiteY51" fmla="*/ 1468504 h 6349040"/>
                <a:gd name="connsiteX52" fmla="*/ 301559 w 9273399"/>
                <a:gd name="connsiteY52" fmla="*/ 1471583 h 6349040"/>
                <a:gd name="connsiteX53" fmla="*/ 77644 w 9273399"/>
                <a:gd name="connsiteY53" fmla="*/ 1809392 h 6349040"/>
                <a:gd name="connsiteX54" fmla="*/ 309834 w 9273399"/>
                <a:gd name="connsiteY54" fmla="*/ 2150580 h 6349040"/>
                <a:gd name="connsiteX55" fmla="*/ 311476 w 9273399"/>
                <a:gd name="connsiteY55" fmla="*/ 2151067 h 6349040"/>
                <a:gd name="connsiteX56" fmla="*/ 301557 w 9273399"/>
                <a:gd name="connsiteY56" fmla="*/ 2154147 h 6349040"/>
                <a:gd name="connsiteX57" fmla="*/ 77642 w 9273399"/>
                <a:gd name="connsiteY57" fmla="*/ 2491955 h 6349040"/>
                <a:gd name="connsiteX58" fmla="*/ 309832 w 9273399"/>
                <a:gd name="connsiteY58" fmla="*/ 2833144 h 6349040"/>
                <a:gd name="connsiteX59" fmla="*/ 311476 w 9273399"/>
                <a:gd name="connsiteY59" fmla="*/ 2833632 h 6349040"/>
                <a:gd name="connsiteX60" fmla="*/ 301557 w 9273399"/>
                <a:gd name="connsiteY60" fmla="*/ 2836711 h 6349040"/>
                <a:gd name="connsiteX61" fmla="*/ 77642 w 9273399"/>
                <a:gd name="connsiteY61" fmla="*/ 3174519 h 6349040"/>
                <a:gd name="connsiteX62" fmla="*/ 309832 w 9273399"/>
                <a:gd name="connsiteY62" fmla="*/ 3515708 h 6349040"/>
                <a:gd name="connsiteX63" fmla="*/ 311476 w 9273399"/>
                <a:gd name="connsiteY63" fmla="*/ 3516197 h 6349040"/>
                <a:gd name="connsiteX64" fmla="*/ 301557 w 9273399"/>
                <a:gd name="connsiteY64" fmla="*/ 3519276 h 6349040"/>
                <a:gd name="connsiteX65" fmla="*/ 77642 w 9273399"/>
                <a:gd name="connsiteY65" fmla="*/ 3857084 h 6349040"/>
                <a:gd name="connsiteX66" fmla="*/ 309831 w 9273399"/>
                <a:gd name="connsiteY66" fmla="*/ 4198273 h 6349040"/>
                <a:gd name="connsiteX67" fmla="*/ 311476 w 9273399"/>
                <a:gd name="connsiteY67" fmla="*/ 4198762 h 6349040"/>
                <a:gd name="connsiteX68" fmla="*/ 301556 w 9273399"/>
                <a:gd name="connsiteY68" fmla="*/ 4201841 h 6349040"/>
                <a:gd name="connsiteX69" fmla="*/ 77642 w 9273399"/>
                <a:gd name="connsiteY69" fmla="*/ 4539649 h 6349040"/>
                <a:gd name="connsiteX70" fmla="*/ 309831 w 9273399"/>
                <a:gd name="connsiteY70" fmla="*/ 4880838 h 6349040"/>
                <a:gd name="connsiteX71" fmla="*/ 311476 w 9273399"/>
                <a:gd name="connsiteY71" fmla="*/ 4881327 h 6349040"/>
                <a:gd name="connsiteX72" fmla="*/ 301556 w 9273399"/>
                <a:gd name="connsiteY72" fmla="*/ 4884406 h 6349040"/>
                <a:gd name="connsiteX73" fmla="*/ 77641 w 9273399"/>
                <a:gd name="connsiteY73" fmla="*/ 5222214 h 6349040"/>
                <a:gd name="connsiteX74" fmla="*/ 301556 w 9273399"/>
                <a:gd name="connsiteY74" fmla="*/ 5560022 h 6349040"/>
                <a:gd name="connsiteX75" fmla="*/ 311479 w 9273399"/>
                <a:gd name="connsiteY75" fmla="*/ 5563103 h 6349040"/>
                <a:gd name="connsiteX76" fmla="*/ 309834 w 9273399"/>
                <a:gd name="connsiteY76" fmla="*/ 5563591 h 6349040"/>
                <a:gd name="connsiteX77" fmla="*/ 77644 w 9273399"/>
                <a:gd name="connsiteY77" fmla="*/ 5904780 h 6349040"/>
                <a:gd name="connsiteX78" fmla="*/ 444264 w 9273399"/>
                <a:gd name="connsiteY78" fmla="*/ 6271399 h 6349040"/>
                <a:gd name="connsiteX79" fmla="*/ 757807 w 9273399"/>
                <a:gd name="connsiteY79" fmla="*/ 6094885 h 6349040"/>
                <a:gd name="connsiteX80" fmla="*/ 792488 w 9273399"/>
                <a:gd name="connsiteY80" fmla="*/ 6006551 h 6349040"/>
                <a:gd name="connsiteX81" fmla="*/ 805195 w 9273399"/>
                <a:gd name="connsiteY81" fmla="*/ 6047485 h 6349040"/>
                <a:gd name="connsiteX82" fmla="*/ 1143004 w 9273399"/>
                <a:gd name="connsiteY82" fmla="*/ 6271399 h 6349040"/>
                <a:gd name="connsiteX83" fmla="*/ 1456548 w 9273399"/>
                <a:gd name="connsiteY83" fmla="*/ 6094885 h 6349040"/>
                <a:gd name="connsiteX84" fmla="*/ 1491228 w 9273399"/>
                <a:gd name="connsiteY84" fmla="*/ 6006551 h 6349040"/>
                <a:gd name="connsiteX85" fmla="*/ 1503935 w 9273399"/>
                <a:gd name="connsiteY85" fmla="*/ 6047485 h 6349040"/>
                <a:gd name="connsiteX86" fmla="*/ 1841745 w 9273399"/>
                <a:gd name="connsiteY86" fmla="*/ 6271399 h 6349040"/>
                <a:gd name="connsiteX87" fmla="*/ 2155286 w 9273399"/>
                <a:gd name="connsiteY87" fmla="*/ 6094885 h 6349040"/>
                <a:gd name="connsiteX88" fmla="*/ 2189968 w 9273399"/>
                <a:gd name="connsiteY88" fmla="*/ 6006551 h 6349040"/>
                <a:gd name="connsiteX89" fmla="*/ 2202675 w 9273399"/>
                <a:gd name="connsiteY89" fmla="*/ 6047485 h 6349040"/>
                <a:gd name="connsiteX90" fmla="*/ 2540484 w 9273399"/>
                <a:gd name="connsiteY90" fmla="*/ 6271399 h 6349040"/>
                <a:gd name="connsiteX91" fmla="*/ 2854027 w 9273399"/>
                <a:gd name="connsiteY91" fmla="*/ 6094885 h 6349040"/>
                <a:gd name="connsiteX92" fmla="*/ 2888709 w 9273399"/>
                <a:gd name="connsiteY92" fmla="*/ 6006551 h 6349040"/>
                <a:gd name="connsiteX93" fmla="*/ 2901415 w 9273399"/>
                <a:gd name="connsiteY93" fmla="*/ 6047485 h 6349040"/>
                <a:gd name="connsiteX94" fmla="*/ 3239224 w 9273399"/>
                <a:gd name="connsiteY94" fmla="*/ 6271399 h 6349040"/>
                <a:gd name="connsiteX95" fmla="*/ 3552767 w 9273399"/>
                <a:gd name="connsiteY95" fmla="*/ 6094885 h 6349040"/>
                <a:gd name="connsiteX96" fmla="*/ 3587448 w 9273399"/>
                <a:gd name="connsiteY96" fmla="*/ 6006551 h 6349040"/>
                <a:gd name="connsiteX97" fmla="*/ 3600155 w 9273399"/>
                <a:gd name="connsiteY97" fmla="*/ 6047485 h 6349040"/>
                <a:gd name="connsiteX98" fmla="*/ 3937961 w 9273399"/>
                <a:gd name="connsiteY98" fmla="*/ 6271399 h 6349040"/>
                <a:gd name="connsiteX99" fmla="*/ 4251505 w 9273399"/>
                <a:gd name="connsiteY99" fmla="*/ 6094885 h 6349040"/>
                <a:gd name="connsiteX100" fmla="*/ 4286186 w 9273399"/>
                <a:gd name="connsiteY100" fmla="*/ 6006551 h 6349040"/>
                <a:gd name="connsiteX101" fmla="*/ 4298892 w 9273399"/>
                <a:gd name="connsiteY101" fmla="*/ 6047485 h 6349040"/>
                <a:gd name="connsiteX102" fmla="*/ 4636701 w 9273399"/>
                <a:gd name="connsiteY102" fmla="*/ 6271399 h 6349040"/>
                <a:gd name="connsiteX103" fmla="*/ 4950244 w 9273399"/>
                <a:gd name="connsiteY103" fmla="*/ 6094885 h 6349040"/>
                <a:gd name="connsiteX104" fmla="*/ 4984925 w 9273399"/>
                <a:gd name="connsiteY104" fmla="*/ 6006550 h 6349040"/>
                <a:gd name="connsiteX105" fmla="*/ 4997632 w 9273399"/>
                <a:gd name="connsiteY105" fmla="*/ 6047485 h 6349040"/>
                <a:gd name="connsiteX106" fmla="*/ 5335441 w 9273399"/>
                <a:gd name="connsiteY106" fmla="*/ 6271399 h 6349040"/>
                <a:gd name="connsiteX107" fmla="*/ 5648984 w 9273399"/>
                <a:gd name="connsiteY107" fmla="*/ 6094885 h 6349040"/>
                <a:gd name="connsiteX108" fmla="*/ 5683665 w 9273399"/>
                <a:gd name="connsiteY108" fmla="*/ 6006551 h 6349040"/>
                <a:gd name="connsiteX109" fmla="*/ 5696372 w 9273399"/>
                <a:gd name="connsiteY109" fmla="*/ 6047485 h 6349040"/>
                <a:gd name="connsiteX110" fmla="*/ 6034181 w 9273399"/>
                <a:gd name="connsiteY110" fmla="*/ 6271399 h 6349040"/>
                <a:gd name="connsiteX111" fmla="*/ 6347724 w 9273399"/>
                <a:gd name="connsiteY111" fmla="*/ 6094885 h 6349040"/>
                <a:gd name="connsiteX112" fmla="*/ 6382405 w 9273399"/>
                <a:gd name="connsiteY112" fmla="*/ 6006551 h 6349040"/>
                <a:gd name="connsiteX113" fmla="*/ 6395112 w 9273399"/>
                <a:gd name="connsiteY113" fmla="*/ 6047485 h 6349040"/>
                <a:gd name="connsiteX114" fmla="*/ 6732921 w 9273399"/>
                <a:gd name="connsiteY114" fmla="*/ 6271399 h 6349040"/>
                <a:gd name="connsiteX115" fmla="*/ 7046464 w 9273399"/>
                <a:gd name="connsiteY115" fmla="*/ 6094885 h 6349040"/>
                <a:gd name="connsiteX116" fmla="*/ 7081145 w 9273399"/>
                <a:gd name="connsiteY116" fmla="*/ 6006551 h 6349040"/>
                <a:gd name="connsiteX117" fmla="*/ 7093852 w 9273399"/>
                <a:gd name="connsiteY117" fmla="*/ 6047485 h 6349040"/>
                <a:gd name="connsiteX118" fmla="*/ 7431661 w 9273399"/>
                <a:gd name="connsiteY118" fmla="*/ 6271399 h 6349040"/>
                <a:gd name="connsiteX119" fmla="*/ 7745204 w 9273399"/>
                <a:gd name="connsiteY119" fmla="*/ 6094885 h 6349040"/>
                <a:gd name="connsiteX120" fmla="*/ 7779885 w 9273399"/>
                <a:gd name="connsiteY120" fmla="*/ 6006551 h 6349040"/>
                <a:gd name="connsiteX121" fmla="*/ 7792592 w 9273399"/>
                <a:gd name="connsiteY121" fmla="*/ 6047485 h 6349040"/>
                <a:gd name="connsiteX122" fmla="*/ 8130401 w 9273399"/>
                <a:gd name="connsiteY122" fmla="*/ 6271399 h 6349040"/>
                <a:gd name="connsiteX123" fmla="*/ 8443944 w 9273399"/>
                <a:gd name="connsiteY123" fmla="*/ 6094885 h 6349040"/>
                <a:gd name="connsiteX124" fmla="*/ 8478624 w 9273399"/>
                <a:gd name="connsiteY124" fmla="*/ 6006555 h 6349040"/>
                <a:gd name="connsiteX125" fmla="*/ 8491329 w 9273399"/>
                <a:gd name="connsiteY125" fmla="*/ 6047485 h 6349040"/>
                <a:gd name="connsiteX126" fmla="*/ 8829138 w 9273399"/>
                <a:gd name="connsiteY126" fmla="*/ 6271399 h 6349040"/>
                <a:gd name="connsiteX127" fmla="*/ 9195758 w 9273399"/>
                <a:gd name="connsiteY127" fmla="*/ 5904780 h 6349040"/>
                <a:gd name="connsiteX128" fmla="*/ 8963569 w 9273399"/>
                <a:gd name="connsiteY128" fmla="*/ 5563591 h 6349040"/>
                <a:gd name="connsiteX129" fmla="*/ 8961922 w 9273399"/>
                <a:gd name="connsiteY129" fmla="*/ 5563102 h 6349040"/>
                <a:gd name="connsiteX130" fmla="*/ 8971843 w 9273399"/>
                <a:gd name="connsiteY130" fmla="*/ 5560022 h 6349040"/>
                <a:gd name="connsiteX131" fmla="*/ 9195758 w 9273399"/>
                <a:gd name="connsiteY131" fmla="*/ 5222214 h 6349040"/>
                <a:gd name="connsiteX132" fmla="*/ 8971843 w 9273399"/>
                <a:gd name="connsiteY132" fmla="*/ 4884406 h 6349040"/>
                <a:gd name="connsiteX133" fmla="*/ 8961924 w 9273399"/>
                <a:gd name="connsiteY133" fmla="*/ 4881327 h 6349040"/>
                <a:gd name="connsiteX134" fmla="*/ 8963569 w 9273399"/>
                <a:gd name="connsiteY134" fmla="*/ 4880838 h 6349040"/>
                <a:gd name="connsiteX135" fmla="*/ 9195758 w 9273399"/>
                <a:gd name="connsiteY135" fmla="*/ 4539649 h 6349040"/>
                <a:gd name="connsiteX136" fmla="*/ 8971843 w 9273399"/>
                <a:gd name="connsiteY136" fmla="*/ 4201841 h 6349040"/>
                <a:gd name="connsiteX137" fmla="*/ 8961924 w 9273399"/>
                <a:gd name="connsiteY137" fmla="*/ 4198762 h 6349040"/>
                <a:gd name="connsiteX138" fmla="*/ 8963569 w 9273399"/>
                <a:gd name="connsiteY138" fmla="*/ 4198273 h 6349040"/>
                <a:gd name="connsiteX139" fmla="*/ 9195758 w 9273399"/>
                <a:gd name="connsiteY139" fmla="*/ 3857084 h 6349040"/>
                <a:gd name="connsiteX140" fmla="*/ 8971843 w 9273399"/>
                <a:gd name="connsiteY140" fmla="*/ 3519276 h 6349040"/>
                <a:gd name="connsiteX141" fmla="*/ 8961924 w 9273399"/>
                <a:gd name="connsiteY141" fmla="*/ 3516197 h 6349040"/>
                <a:gd name="connsiteX142" fmla="*/ 8963569 w 9273399"/>
                <a:gd name="connsiteY142" fmla="*/ 3515708 h 6349040"/>
                <a:gd name="connsiteX143" fmla="*/ 9195758 w 9273399"/>
                <a:gd name="connsiteY143" fmla="*/ 3174519 h 6349040"/>
                <a:gd name="connsiteX144" fmla="*/ 8971843 w 9273399"/>
                <a:gd name="connsiteY144" fmla="*/ 2836711 h 6349040"/>
                <a:gd name="connsiteX145" fmla="*/ 8961924 w 9273399"/>
                <a:gd name="connsiteY145" fmla="*/ 2833632 h 6349040"/>
                <a:gd name="connsiteX146" fmla="*/ 8963569 w 9273399"/>
                <a:gd name="connsiteY146" fmla="*/ 2833144 h 6349040"/>
                <a:gd name="connsiteX147" fmla="*/ 9195758 w 9273399"/>
                <a:gd name="connsiteY147" fmla="*/ 2491955 h 6349040"/>
                <a:gd name="connsiteX148" fmla="*/ 8971843 w 9273399"/>
                <a:gd name="connsiteY148" fmla="*/ 2154147 h 6349040"/>
                <a:gd name="connsiteX149" fmla="*/ 8961925 w 9273399"/>
                <a:gd name="connsiteY149" fmla="*/ 2151067 h 6349040"/>
                <a:gd name="connsiteX150" fmla="*/ 8963569 w 9273399"/>
                <a:gd name="connsiteY150" fmla="*/ 2150580 h 6349040"/>
                <a:gd name="connsiteX151" fmla="*/ 9195758 w 9273399"/>
                <a:gd name="connsiteY151" fmla="*/ 1809392 h 6349040"/>
                <a:gd name="connsiteX152" fmla="*/ 8971843 w 9273399"/>
                <a:gd name="connsiteY152" fmla="*/ 1471583 h 6349040"/>
                <a:gd name="connsiteX153" fmla="*/ 8961924 w 9273399"/>
                <a:gd name="connsiteY153" fmla="*/ 1468504 h 6349040"/>
                <a:gd name="connsiteX154" fmla="*/ 8963569 w 9273399"/>
                <a:gd name="connsiteY154" fmla="*/ 1468016 h 6349040"/>
                <a:gd name="connsiteX155" fmla="*/ 9195758 w 9273399"/>
                <a:gd name="connsiteY155" fmla="*/ 1126826 h 6349040"/>
                <a:gd name="connsiteX156" fmla="*/ 8971843 w 9273399"/>
                <a:gd name="connsiteY156" fmla="*/ 789018 h 6349040"/>
                <a:gd name="connsiteX157" fmla="*/ 8961924 w 9273399"/>
                <a:gd name="connsiteY157" fmla="*/ 785939 h 6349040"/>
                <a:gd name="connsiteX158" fmla="*/ 8963569 w 9273399"/>
                <a:gd name="connsiteY158" fmla="*/ 785450 h 6349040"/>
                <a:gd name="connsiteX159" fmla="*/ 9195758 w 9273399"/>
                <a:gd name="connsiteY159" fmla="*/ 444261 h 6349040"/>
                <a:gd name="connsiteX160" fmla="*/ 8829138 w 9273399"/>
                <a:gd name="connsiteY160" fmla="*/ 77642 h 6349040"/>
                <a:gd name="connsiteX161" fmla="*/ 8491329 w 9273399"/>
                <a:gd name="connsiteY161" fmla="*/ 301557 h 6349040"/>
                <a:gd name="connsiteX162" fmla="*/ 8478624 w 9273399"/>
                <a:gd name="connsiteY162" fmla="*/ 342486 h 6349040"/>
                <a:gd name="connsiteX163" fmla="*/ 8443945 w 9273399"/>
                <a:gd name="connsiteY163" fmla="*/ 254156 h 6349040"/>
                <a:gd name="connsiteX164" fmla="*/ 8130401 w 9273399"/>
                <a:gd name="connsiteY164" fmla="*/ 77642 h 6349040"/>
                <a:gd name="connsiteX165" fmla="*/ 1841747 w 9273399"/>
                <a:gd name="connsiteY165" fmla="*/ 0 h 6349040"/>
                <a:gd name="connsiteX166" fmla="*/ 2177674 w 9273399"/>
                <a:gd name="connsiteY166" fmla="*/ 153525 h 6349040"/>
                <a:gd name="connsiteX167" fmla="*/ 2191448 w 9273399"/>
                <a:gd name="connsiteY167" fmla="*/ 172418 h 6349040"/>
                <a:gd name="connsiteX168" fmla="*/ 2226347 w 9273399"/>
                <a:gd name="connsiteY168" fmla="*/ 130121 h 6349040"/>
                <a:gd name="connsiteX169" fmla="*/ 2540487 w 9273399"/>
                <a:gd name="connsiteY169" fmla="*/ 0 h 6349040"/>
                <a:gd name="connsiteX170" fmla="*/ 2876414 w 9273399"/>
                <a:gd name="connsiteY170" fmla="*/ 153525 h 6349040"/>
                <a:gd name="connsiteX171" fmla="*/ 2890189 w 9273399"/>
                <a:gd name="connsiteY171" fmla="*/ 172418 h 6349040"/>
                <a:gd name="connsiteX172" fmla="*/ 2925087 w 9273399"/>
                <a:gd name="connsiteY172" fmla="*/ 130121 h 6349040"/>
                <a:gd name="connsiteX173" fmla="*/ 3239227 w 9273399"/>
                <a:gd name="connsiteY173" fmla="*/ 0 h 6349040"/>
                <a:gd name="connsiteX174" fmla="*/ 3575154 w 9273399"/>
                <a:gd name="connsiteY174" fmla="*/ 153525 h 6349040"/>
                <a:gd name="connsiteX175" fmla="*/ 3588929 w 9273399"/>
                <a:gd name="connsiteY175" fmla="*/ 172418 h 6349040"/>
                <a:gd name="connsiteX176" fmla="*/ 3623826 w 9273399"/>
                <a:gd name="connsiteY176" fmla="*/ 130121 h 6349040"/>
                <a:gd name="connsiteX177" fmla="*/ 3937961 w 9273399"/>
                <a:gd name="connsiteY177" fmla="*/ 0 h 6349040"/>
                <a:gd name="connsiteX178" fmla="*/ 4273888 w 9273399"/>
                <a:gd name="connsiteY178" fmla="*/ 153525 h 6349040"/>
                <a:gd name="connsiteX179" fmla="*/ 4287663 w 9273399"/>
                <a:gd name="connsiteY179" fmla="*/ 172418 h 6349040"/>
                <a:gd name="connsiteX180" fmla="*/ 4322561 w 9273399"/>
                <a:gd name="connsiteY180" fmla="*/ 130121 h 6349040"/>
                <a:gd name="connsiteX181" fmla="*/ 4636701 w 9273399"/>
                <a:gd name="connsiteY181" fmla="*/ 0 h 6349040"/>
                <a:gd name="connsiteX182" fmla="*/ 4972628 w 9273399"/>
                <a:gd name="connsiteY182" fmla="*/ 153525 h 6349040"/>
                <a:gd name="connsiteX183" fmla="*/ 4986403 w 9273399"/>
                <a:gd name="connsiteY183" fmla="*/ 172418 h 6349040"/>
                <a:gd name="connsiteX184" fmla="*/ 5021301 w 9273399"/>
                <a:gd name="connsiteY184" fmla="*/ 130121 h 6349040"/>
                <a:gd name="connsiteX185" fmla="*/ 5335441 w 9273399"/>
                <a:gd name="connsiteY185" fmla="*/ 0 h 6349040"/>
                <a:gd name="connsiteX186" fmla="*/ 5671368 w 9273399"/>
                <a:gd name="connsiteY186" fmla="*/ 153525 h 6349040"/>
                <a:gd name="connsiteX187" fmla="*/ 5685143 w 9273399"/>
                <a:gd name="connsiteY187" fmla="*/ 172418 h 6349040"/>
                <a:gd name="connsiteX188" fmla="*/ 5720041 w 9273399"/>
                <a:gd name="connsiteY188" fmla="*/ 130121 h 6349040"/>
                <a:gd name="connsiteX189" fmla="*/ 6034181 w 9273399"/>
                <a:gd name="connsiteY189" fmla="*/ 0 h 6349040"/>
                <a:gd name="connsiteX190" fmla="*/ 6370108 w 9273399"/>
                <a:gd name="connsiteY190" fmla="*/ 153525 h 6349040"/>
                <a:gd name="connsiteX191" fmla="*/ 6383883 w 9273399"/>
                <a:gd name="connsiteY191" fmla="*/ 172418 h 6349040"/>
                <a:gd name="connsiteX192" fmla="*/ 6418781 w 9273399"/>
                <a:gd name="connsiteY192" fmla="*/ 130121 h 6349040"/>
                <a:gd name="connsiteX193" fmla="*/ 6732921 w 9273399"/>
                <a:gd name="connsiteY193" fmla="*/ 0 h 6349040"/>
                <a:gd name="connsiteX194" fmla="*/ 7068848 w 9273399"/>
                <a:gd name="connsiteY194" fmla="*/ 153525 h 6349040"/>
                <a:gd name="connsiteX195" fmla="*/ 7082623 w 9273399"/>
                <a:gd name="connsiteY195" fmla="*/ 172417 h 6349040"/>
                <a:gd name="connsiteX196" fmla="*/ 7117521 w 9273399"/>
                <a:gd name="connsiteY196" fmla="*/ 130121 h 6349040"/>
                <a:gd name="connsiteX197" fmla="*/ 7431661 w 9273399"/>
                <a:gd name="connsiteY197" fmla="*/ 0 h 6349040"/>
                <a:gd name="connsiteX198" fmla="*/ 7767588 w 9273399"/>
                <a:gd name="connsiteY198" fmla="*/ 153525 h 6349040"/>
                <a:gd name="connsiteX199" fmla="*/ 7781363 w 9273399"/>
                <a:gd name="connsiteY199" fmla="*/ 172417 h 6349040"/>
                <a:gd name="connsiteX200" fmla="*/ 7816261 w 9273399"/>
                <a:gd name="connsiteY200" fmla="*/ 130120 h 6349040"/>
                <a:gd name="connsiteX201" fmla="*/ 8130401 w 9273399"/>
                <a:gd name="connsiteY201" fmla="*/ 0 h 6349040"/>
                <a:gd name="connsiteX202" fmla="*/ 8466328 w 9273399"/>
                <a:gd name="connsiteY202" fmla="*/ 153525 h 6349040"/>
                <a:gd name="connsiteX203" fmla="*/ 8480101 w 9273399"/>
                <a:gd name="connsiteY203" fmla="*/ 172415 h 6349040"/>
                <a:gd name="connsiteX204" fmla="*/ 8514998 w 9273399"/>
                <a:gd name="connsiteY204" fmla="*/ 130120 h 6349040"/>
                <a:gd name="connsiteX205" fmla="*/ 8829138 w 9273399"/>
                <a:gd name="connsiteY205" fmla="*/ 0 h 6349040"/>
                <a:gd name="connsiteX206" fmla="*/ 9273399 w 9273399"/>
                <a:gd name="connsiteY206" fmla="*/ 444260 h 6349040"/>
                <a:gd name="connsiteX207" fmla="*/ 9197527 w 9273399"/>
                <a:gd name="connsiteY207" fmla="*/ 692651 h 6349040"/>
                <a:gd name="connsiteX208" fmla="*/ 9111947 w 9273399"/>
                <a:gd name="connsiteY208" fmla="*/ 786835 h 6349040"/>
                <a:gd name="connsiteX209" fmla="*/ 9143278 w 9273399"/>
                <a:gd name="connsiteY209" fmla="*/ 812685 h 6349040"/>
                <a:gd name="connsiteX210" fmla="*/ 9273399 w 9273399"/>
                <a:gd name="connsiteY210" fmla="*/ 1126826 h 6349040"/>
                <a:gd name="connsiteX211" fmla="*/ 9197527 w 9273399"/>
                <a:gd name="connsiteY211" fmla="*/ 1375216 h 6349040"/>
                <a:gd name="connsiteX212" fmla="*/ 9111947 w 9273399"/>
                <a:gd name="connsiteY212" fmla="*/ 1469400 h 6349040"/>
                <a:gd name="connsiteX213" fmla="*/ 9143278 w 9273399"/>
                <a:gd name="connsiteY213" fmla="*/ 1495250 h 6349040"/>
                <a:gd name="connsiteX214" fmla="*/ 9273399 w 9273399"/>
                <a:gd name="connsiteY214" fmla="*/ 1809390 h 6349040"/>
                <a:gd name="connsiteX215" fmla="*/ 9197527 w 9273399"/>
                <a:gd name="connsiteY215" fmla="*/ 2057780 h 6349040"/>
                <a:gd name="connsiteX216" fmla="*/ 9111948 w 9273399"/>
                <a:gd name="connsiteY216" fmla="*/ 2151963 h 6349040"/>
                <a:gd name="connsiteX217" fmla="*/ 9143278 w 9273399"/>
                <a:gd name="connsiteY217" fmla="*/ 2177814 h 6349040"/>
                <a:gd name="connsiteX218" fmla="*/ 9273399 w 9273399"/>
                <a:gd name="connsiteY218" fmla="*/ 2491954 h 6349040"/>
                <a:gd name="connsiteX219" fmla="*/ 9197527 w 9273399"/>
                <a:gd name="connsiteY219" fmla="*/ 2740345 h 6349040"/>
                <a:gd name="connsiteX220" fmla="*/ 9111947 w 9273399"/>
                <a:gd name="connsiteY220" fmla="*/ 2834528 h 6349040"/>
                <a:gd name="connsiteX221" fmla="*/ 9143278 w 9273399"/>
                <a:gd name="connsiteY221" fmla="*/ 2860379 h 6349040"/>
                <a:gd name="connsiteX222" fmla="*/ 9273399 w 9273399"/>
                <a:gd name="connsiteY222" fmla="*/ 3174518 h 6349040"/>
                <a:gd name="connsiteX223" fmla="*/ 9197527 w 9273399"/>
                <a:gd name="connsiteY223" fmla="*/ 3422909 h 6349040"/>
                <a:gd name="connsiteX224" fmla="*/ 9111947 w 9273399"/>
                <a:gd name="connsiteY224" fmla="*/ 3517092 h 6349040"/>
                <a:gd name="connsiteX225" fmla="*/ 9143278 w 9273399"/>
                <a:gd name="connsiteY225" fmla="*/ 3542943 h 6349040"/>
                <a:gd name="connsiteX226" fmla="*/ 9273399 w 9273399"/>
                <a:gd name="connsiteY226" fmla="*/ 3857083 h 6349040"/>
                <a:gd name="connsiteX227" fmla="*/ 9197527 w 9273399"/>
                <a:gd name="connsiteY227" fmla="*/ 4105474 h 6349040"/>
                <a:gd name="connsiteX228" fmla="*/ 9111947 w 9273399"/>
                <a:gd name="connsiteY228" fmla="*/ 4199658 h 6349040"/>
                <a:gd name="connsiteX229" fmla="*/ 9143278 w 9273399"/>
                <a:gd name="connsiteY229" fmla="*/ 4225508 h 6349040"/>
                <a:gd name="connsiteX230" fmla="*/ 9273399 w 9273399"/>
                <a:gd name="connsiteY230" fmla="*/ 4539648 h 6349040"/>
                <a:gd name="connsiteX231" fmla="*/ 9197527 w 9273399"/>
                <a:gd name="connsiteY231" fmla="*/ 4788039 h 6349040"/>
                <a:gd name="connsiteX232" fmla="*/ 9111947 w 9273399"/>
                <a:gd name="connsiteY232" fmla="*/ 4882223 h 6349040"/>
                <a:gd name="connsiteX233" fmla="*/ 9143278 w 9273399"/>
                <a:gd name="connsiteY233" fmla="*/ 4908073 h 6349040"/>
                <a:gd name="connsiteX234" fmla="*/ 9273399 w 9273399"/>
                <a:gd name="connsiteY234" fmla="*/ 5222213 h 6349040"/>
                <a:gd name="connsiteX235" fmla="*/ 9143278 w 9273399"/>
                <a:gd name="connsiteY235" fmla="*/ 5536353 h 6349040"/>
                <a:gd name="connsiteX236" fmla="*/ 9111947 w 9273399"/>
                <a:gd name="connsiteY236" fmla="*/ 5562204 h 6349040"/>
                <a:gd name="connsiteX237" fmla="*/ 9197527 w 9273399"/>
                <a:gd name="connsiteY237" fmla="*/ 5656388 h 6349040"/>
                <a:gd name="connsiteX238" fmla="*/ 9273399 w 9273399"/>
                <a:gd name="connsiteY238" fmla="*/ 5904779 h 6349040"/>
                <a:gd name="connsiteX239" fmla="*/ 8829138 w 9273399"/>
                <a:gd name="connsiteY239" fmla="*/ 6349040 h 6349040"/>
                <a:gd name="connsiteX240" fmla="*/ 8514998 w 9273399"/>
                <a:gd name="connsiteY240" fmla="*/ 6218919 h 6349040"/>
                <a:gd name="connsiteX241" fmla="*/ 8480101 w 9273399"/>
                <a:gd name="connsiteY241" fmla="*/ 6176625 h 6349040"/>
                <a:gd name="connsiteX242" fmla="*/ 8466328 w 9273399"/>
                <a:gd name="connsiteY242" fmla="*/ 6195515 h 6349040"/>
                <a:gd name="connsiteX243" fmla="*/ 8130401 w 9273399"/>
                <a:gd name="connsiteY243" fmla="*/ 6349040 h 6349040"/>
                <a:gd name="connsiteX244" fmla="*/ 7816261 w 9273399"/>
                <a:gd name="connsiteY244" fmla="*/ 6218919 h 6349040"/>
                <a:gd name="connsiteX245" fmla="*/ 7781363 w 9273399"/>
                <a:gd name="connsiteY245" fmla="*/ 6176622 h 6349040"/>
                <a:gd name="connsiteX246" fmla="*/ 7767588 w 9273399"/>
                <a:gd name="connsiteY246" fmla="*/ 6195515 h 6349040"/>
                <a:gd name="connsiteX247" fmla="*/ 7431661 w 9273399"/>
                <a:gd name="connsiteY247" fmla="*/ 6349040 h 6349040"/>
                <a:gd name="connsiteX248" fmla="*/ 7117521 w 9273399"/>
                <a:gd name="connsiteY248" fmla="*/ 6218919 h 6349040"/>
                <a:gd name="connsiteX249" fmla="*/ 7082623 w 9273399"/>
                <a:gd name="connsiteY249" fmla="*/ 6176623 h 6349040"/>
                <a:gd name="connsiteX250" fmla="*/ 7068848 w 9273399"/>
                <a:gd name="connsiteY250" fmla="*/ 6195515 h 6349040"/>
                <a:gd name="connsiteX251" fmla="*/ 6732921 w 9273399"/>
                <a:gd name="connsiteY251" fmla="*/ 6349040 h 6349040"/>
                <a:gd name="connsiteX252" fmla="*/ 6418781 w 9273399"/>
                <a:gd name="connsiteY252" fmla="*/ 6218919 h 6349040"/>
                <a:gd name="connsiteX253" fmla="*/ 6383883 w 9273399"/>
                <a:gd name="connsiteY253" fmla="*/ 6176622 h 6349040"/>
                <a:gd name="connsiteX254" fmla="*/ 6370108 w 9273399"/>
                <a:gd name="connsiteY254" fmla="*/ 6195515 h 6349040"/>
                <a:gd name="connsiteX255" fmla="*/ 6034181 w 9273399"/>
                <a:gd name="connsiteY255" fmla="*/ 6349040 h 6349040"/>
                <a:gd name="connsiteX256" fmla="*/ 5720041 w 9273399"/>
                <a:gd name="connsiteY256" fmla="*/ 6218919 h 6349040"/>
                <a:gd name="connsiteX257" fmla="*/ 5685143 w 9273399"/>
                <a:gd name="connsiteY257" fmla="*/ 6176623 h 6349040"/>
                <a:gd name="connsiteX258" fmla="*/ 5671368 w 9273399"/>
                <a:gd name="connsiteY258" fmla="*/ 6195515 h 6349040"/>
                <a:gd name="connsiteX259" fmla="*/ 5335441 w 9273399"/>
                <a:gd name="connsiteY259" fmla="*/ 6349040 h 6349040"/>
                <a:gd name="connsiteX260" fmla="*/ 5021301 w 9273399"/>
                <a:gd name="connsiteY260" fmla="*/ 6218919 h 6349040"/>
                <a:gd name="connsiteX261" fmla="*/ 4986403 w 9273399"/>
                <a:gd name="connsiteY261" fmla="*/ 6176623 h 6349040"/>
                <a:gd name="connsiteX262" fmla="*/ 4972628 w 9273399"/>
                <a:gd name="connsiteY262" fmla="*/ 6195515 h 6349040"/>
                <a:gd name="connsiteX263" fmla="*/ 4636701 w 9273399"/>
                <a:gd name="connsiteY263" fmla="*/ 6349040 h 6349040"/>
                <a:gd name="connsiteX264" fmla="*/ 4322561 w 9273399"/>
                <a:gd name="connsiteY264" fmla="*/ 6218919 h 6349040"/>
                <a:gd name="connsiteX265" fmla="*/ 4287663 w 9273399"/>
                <a:gd name="connsiteY265" fmla="*/ 6176623 h 6349040"/>
                <a:gd name="connsiteX266" fmla="*/ 4273888 w 9273399"/>
                <a:gd name="connsiteY266" fmla="*/ 6195515 h 6349040"/>
                <a:gd name="connsiteX267" fmla="*/ 3937961 w 9273399"/>
                <a:gd name="connsiteY267" fmla="*/ 6349040 h 6349040"/>
                <a:gd name="connsiteX268" fmla="*/ 3623823 w 9273399"/>
                <a:gd name="connsiteY268" fmla="*/ 6218919 h 6349040"/>
                <a:gd name="connsiteX269" fmla="*/ 3588926 w 9273399"/>
                <a:gd name="connsiteY269" fmla="*/ 6176623 h 6349040"/>
                <a:gd name="connsiteX270" fmla="*/ 3575151 w 9273399"/>
                <a:gd name="connsiteY270" fmla="*/ 6195515 h 6349040"/>
                <a:gd name="connsiteX271" fmla="*/ 3239224 w 9273399"/>
                <a:gd name="connsiteY271" fmla="*/ 6349040 h 6349040"/>
                <a:gd name="connsiteX272" fmla="*/ 2925084 w 9273399"/>
                <a:gd name="connsiteY272" fmla="*/ 6218919 h 6349040"/>
                <a:gd name="connsiteX273" fmla="*/ 2890186 w 9273399"/>
                <a:gd name="connsiteY273" fmla="*/ 6176623 h 6349040"/>
                <a:gd name="connsiteX274" fmla="*/ 2876411 w 9273399"/>
                <a:gd name="connsiteY274" fmla="*/ 6195515 h 6349040"/>
                <a:gd name="connsiteX275" fmla="*/ 2540484 w 9273399"/>
                <a:gd name="connsiteY275" fmla="*/ 6349040 h 6349040"/>
                <a:gd name="connsiteX276" fmla="*/ 2226343 w 9273399"/>
                <a:gd name="connsiteY276" fmla="*/ 6218919 h 6349040"/>
                <a:gd name="connsiteX277" fmla="*/ 2191447 w 9273399"/>
                <a:gd name="connsiteY277" fmla="*/ 6176623 h 6349040"/>
                <a:gd name="connsiteX278" fmla="*/ 2177672 w 9273399"/>
                <a:gd name="connsiteY278" fmla="*/ 6195515 h 6349040"/>
                <a:gd name="connsiteX279" fmla="*/ 1841744 w 9273399"/>
                <a:gd name="connsiteY279" fmla="*/ 6349040 h 6349040"/>
                <a:gd name="connsiteX280" fmla="*/ 1527604 w 9273399"/>
                <a:gd name="connsiteY280" fmla="*/ 6218919 h 6349040"/>
                <a:gd name="connsiteX281" fmla="*/ 1492707 w 9273399"/>
                <a:gd name="connsiteY281" fmla="*/ 6176623 h 6349040"/>
                <a:gd name="connsiteX282" fmla="*/ 1478931 w 9273399"/>
                <a:gd name="connsiteY282" fmla="*/ 6195515 h 6349040"/>
                <a:gd name="connsiteX283" fmla="*/ 1143005 w 9273399"/>
                <a:gd name="connsiteY283" fmla="*/ 6349040 h 6349040"/>
                <a:gd name="connsiteX284" fmla="*/ 828864 w 9273399"/>
                <a:gd name="connsiteY284" fmla="*/ 6218919 h 6349040"/>
                <a:gd name="connsiteX285" fmla="*/ 793966 w 9273399"/>
                <a:gd name="connsiteY285" fmla="*/ 6176623 h 6349040"/>
                <a:gd name="connsiteX286" fmla="*/ 780191 w 9273399"/>
                <a:gd name="connsiteY286" fmla="*/ 6195515 h 6349040"/>
                <a:gd name="connsiteX287" fmla="*/ 444264 w 9273399"/>
                <a:gd name="connsiteY287" fmla="*/ 6349040 h 6349040"/>
                <a:gd name="connsiteX288" fmla="*/ 3 w 9273399"/>
                <a:gd name="connsiteY288" fmla="*/ 5904779 h 6349040"/>
                <a:gd name="connsiteX289" fmla="*/ 153528 w 9273399"/>
                <a:gd name="connsiteY289" fmla="*/ 5568852 h 6349040"/>
                <a:gd name="connsiteX290" fmla="*/ 162013 w 9273399"/>
                <a:gd name="connsiteY290" fmla="*/ 5562666 h 6349040"/>
                <a:gd name="connsiteX291" fmla="*/ 130121 w 9273399"/>
                <a:gd name="connsiteY291" fmla="*/ 5536353 h 6349040"/>
                <a:gd name="connsiteX292" fmla="*/ 0 w 9273399"/>
                <a:gd name="connsiteY292" fmla="*/ 5222213 h 6349040"/>
                <a:gd name="connsiteX293" fmla="*/ 130121 w 9273399"/>
                <a:gd name="connsiteY293" fmla="*/ 4908073 h 6349040"/>
                <a:gd name="connsiteX294" fmla="*/ 162011 w 9273399"/>
                <a:gd name="connsiteY294" fmla="*/ 4881762 h 6349040"/>
                <a:gd name="connsiteX295" fmla="*/ 153526 w 9273399"/>
                <a:gd name="connsiteY295" fmla="*/ 4875575 h 6349040"/>
                <a:gd name="connsiteX296" fmla="*/ 1 w 9273399"/>
                <a:gd name="connsiteY296" fmla="*/ 4539648 h 6349040"/>
                <a:gd name="connsiteX297" fmla="*/ 130121 w 9273399"/>
                <a:gd name="connsiteY297" fmla="*/ 4225508 h 6349040"/>
                <a:gd name="connsiteX298" fmla="*/ 162011 w 9273399"/>
                <a:gd name="connsiteY298" fmla="*/ 4199197 h 6349040"/>
                <a:gd name="connsiteX299" fmla="*/ 153526 w 9273399"/>
                <a:gd name="connsiteY299" fmla="*/ 4193010 h 6349040"/>
                <a:gd name="connsiteX300" fmla="*/ 1 w 9273399"/>
                <a:gd name="connsiteY300" fmla="*/ 3857083 h 6349040"/>
                <a:gd name="connsiteX301" fmla="*/ 130122 w 9273399"/>
                <a:gd name="connsiteY301" fmla="*/ 3542943 h 6349040"/>
                <a:gd name="connsiteX302" fmla="*/ 162011 w 9273399"/>
                <a:gd name="connsiteY302" fmla="*/ 3516632 h 6349040"/>
                <a:gd name="connsiteX303" fmla="*/ 153526 w 9273399"/>
                <a:gd name="connsiteY303" fmla="*/ 3510445 h 6349040"/>
                <a:gd name="connsiteX304" fmla="*/ 1 w 9273399"/>
                <a:gd name="connsiteY304" fmla="*/ 3174518 h 6349040"/>
                <a:gd name="connsiteX305" fmla="*/ 130122 w 9273399"/>
                <a:gd name="connsiteY305" fmla="*/ 2860379 h 6349040"/>
                <a:gd name="connsiteX306" fmla="*/ 162011 w 9273399"/>
                <a:gd name="connsiteY306" fmla="*/ 2834067 h 6349040"/>
                <a:gd name="connsiteX307" fmla="*/ 153526 w 9273399"/>
                <a:gd name="connsiteY307" fmla="*/ 2827881 h 6349040"/>
                <a:gd name="connsiteX308" fmla="*/ 1 w 9273399"/>
                <a:gd name="connsiteY308" fmla="*/ 2491954 h 6349040"/>
                <a:gd name="connsiteX309" fmla="*/ 130122 w 9273399"/>
                <a:gd name="connsiteY309" fmla="*/ 2177814 h 6349040"/>
                <a:gd name="connsiteX310" fmla="*/ 162011 w 9273399"/>
                <a:gd name="connsiteY310" fmla="*/ 2151505 h 6349040"/>
                <a:gd name="connsiteX311" fmla="*/ 153528 w 9273399"/>
                <a:gd name="connsiteY311" fmla="*/ 2145320 h 6349040"/>
                <a:gd name="connsiteX312" fmla="*/ 3 w 9273399"/>
                <a:gd name="connsiteY312" fmla="*/ 1809391 h 6349040"/>
                <a:gd name="connsiteX313" fmla="*/ 130124 w 9273399"/>
                <a:gd name="connsiteY313" fmla="*/ 1495250 h 6349040"/>
                <a:gd name="connsiteX314" fmla="*/ 162014 w 9273399"/>
                <a:gd name="connsiteY314" fmla="*/ 1468939 h 6349040"/>
                <a:gd name="connsiteX315" fmla="*/ 153529 w 9273399"/>
                <a:gd name="connsiteY315" fmla="*/ 1462753 h 6349040"/>
                <a:gd name="connsiteX316" fmla="*/ 4 w 9273399"/>
                <a:gd name="connsiteY316" fmla="*/ 1126826 h 6349040"/>
                <a:gd name="connsiteX317" fmla="*/ 130124 w 9273399"/>
                <a:gd name="connsiteY317" fmla="*/ 812685 h 6349040"/>
                <a:gd name="connsiteX318" fmla="*/ 162014 w 9273399"/>
                <a:gd name="connsiteY318" fmla="*/ 786374 h 6349040"/>
                <a:gd name="connsiteX319" fmla="*/ 153530 w 9273399"/>
                <a:gd name="connsiteY319" fmla="*/ 780188 h 6349040"/>
                <a:gd name="connsiteX320" fmla="*/ 5 w 9273399"/>
                <a:gd name="connsiteY320" fmla="*/ 444261 h 6349040"/>
                <a:gd name="connsiteX321" fmla="*/ 444266 w 9273399"/>
                <a:gd name="connsiteY321" fmla="*/ 1 h 6349040"/>
                <a:gd name="connsiteX322" fmla="*/ 780194 w 9273399"/>
                <a:gd name="connsiteY322" fmla="*/ 153526 h 6349040"/>
                <a:gd name="connsiteX323" fmla="*/ 793970 w 9273399"/>
                <a:gd name="connsiteY323" fmla="*/ 172418 h 6349040"/>
                <a:gd name="connsiteX324" fmla="*/ 828867 w 9273399"/>
                <a:gd name="connsiteY324" fmla="*/ 130121 h 6349040"/>
                <a:gd name="connsiteX325" fmla="*/ 1143008 w 9273399"/>
                <a:gd name="connsiteY325" fmla="*/ 1 h 6349040"/>
                <a:gd name="connsiteX326" fmla="*/ 1478934 w 9273399"/>
                <a:gd name="connsiteY326" fmla="*/ 153526 h 6349040"/>
                <a:gd name="connsiteX327" fmla="*/ 1492709 w 9273399"/>
                <a:gd name="connsiteY327" fmla="*/ 172418 h 6349040"/>
                <a:gd name="connsiteX328" fmla="*/ 1527607 w 9273399"/>
                <a:gd name="connsiteY328" fmla="*/ 130121 h 6349040"/>
                <a:gd name="connsiteX329" fmla="*/ 1841747 w 9273399"/>
                <a:gd name="connsiteY329" fmla="*/ 0 h 6349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</a:cxnLst>
              <a:rect l="l" t="t" r="r" b="b"/>
              <a:pathLst>
                <a:path w="9273399" h="6349040">
                  <a:moveTo>
                    <a:pt x="8130401" y="77642"/>
                  </a:moveTo>
                  <a:cubicBezTo>
                    <a:pt x="7978542" y="77642"/>
                    <a:pt x="7848248" y="169972"/>
                    <a:pt x="7792592" y="301557"/>
                  </a:cubicBezTo>
                  <a:lnTo>
                    <a:pt x="7779885" y="342491"/>
                  </a:lnTo>
                  <a:lnTo>
                    <a:pt x="7745204" y="254156"/>
                  </a:lnTo>
                  <a:cubicBezTo>
                    <a:pt x="7680904" y="148332"/>
                    <a:pt x="7564538" y="77643"/>
                    <a:pt x="7431661" y="77643"/>
                  </a:cubicBezTo>
                  <a:cubicBezTo>
                    <a:pt x="7279802" y="77643"/>
                    <a:pt x="7149508" y="169972"/>
                    <a:pt x="7093852" y="301557"/>
                  </a:cubicBezTo>
                  <a:lnTo>
                    <a:pt x="7081145" y="342491"/>
                  </a:lnTo>
                  <a:lnTo>
                    <a:pt x="7046464" y="254156"/>
                  </a:lnTo>
                  <a:cubicBezTo>
                    <a:pt x="6982164" y="148332"/>
                    <a:pt x="6865798" y="77643"/>
                    <a:pt x="6732921" y="77643"/>
                  </a:cubicBezTo>
                  <a:cubicBezTo>
                    <a:pt x="6581062" y="77643"/>
                    <a:pt x="6450768" y="169972"/>
                    <a:pt x="6395112" y="301557"/>
                  </a:cubicBezTo>
                  <a:lnTo>
                    <a:pt x="6382405" y="342491"/>
                  </a:lnTo>
                  <a:lnTo>
                    <a:pt x="6347724" y="254156"/>
                  </a:lnTo>
                  <a:cubicBezTo>
                    <a:pt x="6283424" y="148332"/>
                    <a:pt x="6167058" y="77643"/>
                    <a:pt x="6034181" y="77643"/>
                  </a:cubicBezTo>
                  <a:cubicBezTo>
                    <a:pt x="5882322" y="77643"/>
                    <a:pt x="5752028" y="169972"/>
                    <a:pt x="5696372" y="301557"/>
                  </a:cubicBezTo>
                  <a:lnTo>
                    <a:pt x="5683665" y="342491"/>
                  </a:lnTo>
                  <a:lnTo>
                    <a:pt x="5648985" y="254156"/>
                  </a:lnTo>
                  <a:cubicBezTo>
                    <a:pt x="5584684" y="148332"/>
                    <a:pt x="5468318" y="77643"/>
                    <a:pt x="5335441" y="77643"/>
                  </a:cubicBezTo>
                  <a:cubicBezTo>
                    <a:pt x="5183582" y="77643"/>
                    <a:pt x="5053288" y="169972"/>
                    <a:pt x="4997632" y="301557"/>
                  </a:cubicBezTo>
                  <a:lnTo>
                    <a:pt x="4984925" y="342491"/>
                  </a:lnTo>
                  <a:lnTo>
                    <a:pt x="4950244" y="254157"/>
                  </a:lnTo>
                  <a:cubicBezTo>
                    <a:pt x="4885944" y="148333"/>
                    <a:pt x="4769578" y="77643"/>
                    <a:pt x="4636701" y="77643"/>
                  </a:cubicBezTo>
                  <a:cubicBezTo>
                    <a:pt x="4484842" y="77643"/>
                    <a:pt x="4354548" y="169972"/>
                    <a:pt x="4298892" y="301557"/>
                  </a:cubicBezTo>
                  <a:lnTo>
                    <a:pt x="4286186" y="342491"/>
                  </a:lnTo>
                  <a:lnTo>
                    <a:pt x="4251505" y="254157"/>
                  </a:lnTo>
                  <a:cubicBezTo>
                    <a:pt x="4187205" y="148333"/>
                    <a:pt x="4070839" y="77643"/>
                    <a:pt x="3937961" y="77643"/>
                  </a:cubicBezTo>
                  <a:cubicBezTo>
                    <a:pt x="3786108" y="77643"/>
                    <a:pt x="3655813" y="169972"/>
                    <a:pt x="3600158" y="301557"/>
                  </a:cubicBezTo>
                  <a:lnTo>
                    <a:pt x="3587451" y="342491"/>
                  </a:lnTo>
                  <a:lnTo>
                    <a:pt x="3552770" y="254157"/>
                  </a:lnTo>
                  <a:cubicBezTo>
                    <a:pt x="3488470" y="148333"/>
                    <a:pt x="3372103" y="77643"/>
                    <a:pt x="3239227" y="77643"/>
                  </a:cubicBezTo>
                  <a:cubicBezTo>
                    <a:pt x="3087367" y="77643"/>
                    <a:pt x="2957073" y="169972"/>
                    <a:pt x="2901417" y="301557"/>
                  </a:cubicBezTo>
                  <a:lnTo>
                    <a:pt x="2888711" y="342491"/>
                  </a:lnTo>
                  <a:lnTo>
                    <a:pt x="2854030" y="254157"/>
                  </a:lnTo>
                  <a:cubicBezTo>
                    <a:pt x="2789730" y="148333"/>
                    <a:pt x="2673364" y="77643"/>
                    <a:pt x="2540486" y="77643"/>
                  </a:cubicBezTo>
                  <a:cubicBezTo>
                    <a:pt x="2388627" y="77643"/>
                    <a:pt x="2258333" y="169972"/>
                    <a:pt x="2202678" y="301557"/>
                  </a:cubicBezTo>
                  <a:lnTo>
                    <a:pt x="2189971" y="342491"/>
                  </a:lnTo>
                  <a:lnTo>
                    <a:pt x="2155290" y="254157"/>
                  </a:lnTo>
                  <a:cubicBezTo>
                    <a:pt x="2090990" y="148333"/>
                    <a:pt x="1974624" y="77643"/>
                    <a:pt x="1841746" y="77643"/>
                  </a:cubicBezTo>
                  <a:cubicBezTo>
                    <a:pt x="1689887" y="77643"/>
                    <a:pt x="1559593" y="169973"/>
                    <a:pt x="1503937" y="301558"/>
                  </a:cubicBezTo>
                  <a:lnTo>
                    <a:pt x="1491231" y="342491"/>
                  </a:lnTo>
                  <a:lnTo>
                    <a:pt x="1456550" y="254157"/>
                  </a:lnTo>
                  <a:cubicBezTo>
                    <a:pt x="1392250" y="148333"/>
                    <a:pt x="1275884" y="77643"/>
                    <a:pt x="1143007" y="77643"/>
                  </a:cubicBezTo>
                  <a:cubicBezTo>
                    <a:pt x="991148" y="77643"/>
                    <a:pt x="860853" y="169973"/>
                    <a:pt x="805197" y="301558"/>
                  </a:cubicBezTo>
                  <a:lnTo>
                    <a:pt x="792490" y="342491"/>
                  </a:lnTo>
                  <a:lnTo>
                    <a:pt x="757809" y="254157"/>
                  </a:lnTo>
                  <a:cubicBezTo>
                    <a:pt x="693509" y="148333"/>
                    <a:pt x="577143" y="77643"/>
                    <a:pt x="444266" y="77643"/>
                  </a:cubicBezTo>
                  <a:cubicBezTo>
                    <a:pt x="241787" y="77643"/>
                    <a:pt x="77646" y="241784"/>
                    <a:pt x="77646" y="444262"/>
                  </a:cubicBezTo>
                  <a:cubicBezTo>
                    <a:pt x="77646" y="599285"/>
                    <a:pt x="173863" y="731834"/>
                    <a:pt x="309836" y="785451"/>
                  </a:cubicBezTo>
                  <a:lnTo>
                    <a:pt x="311478" y="785939"/>
                  </a:lnTo>
                  <a:lnTo>
                    <a:pt x="301559" y="789018"/>
                  </a:lnTo>
                  <a:cubicBezTo>
                    <a:pt x="169974" y="844675"/>
                    <a:pt x="77645" y="974968"/>
                    <a:pt x="77645" y="1126826"/>
                  </a:cubicBezTo>
                  <a:cubicBezTo>
                    <a:pt x="77645" y="1281849"/>
                    <a:pt x="173861" y="1414399"/>
                    <a:pt x="309834" y="1468016"/>
                  </a:cubicBezTo>
                  <a:lnTo>
                    <a:pt x="311479" y="1468504"/>
                  </a:lnTo>
                  <a:lnTo>
                    <a:pt x="301559" y="1471583"/>
                  </a:lnTo>
                  <a:cubicBezTo>
                    <a:pt x="169974" y="1527239"/>
                    <a:pt x="77644" y="1657533"/>
                    <a:pt x="77644" y="1809392"/>
                  </a:cubicBezTo>
                  <a:cubicBezTo>
                    <a:pt x="77644" y="1964412"/>
                    <a:pt x="173861" y="2096962"/>
                    <a:pt x="309834" y="2150580"/>
                  </a:cubicBezTo>
                  <a:lnTo>
                    <a:pt x="311476" y="2151067"/>
                  </a:lnTo>
                  <a:lnTo>
                    <a:pt x="301557" y="2154147"/>
                  </a:lnTo>
                  <a:cubicBezTo>
                    <a:pt x="169972" y="2209802"/>
                    <a:pt x="77642" y="2340096"/>
                    <a:pt x="77642" y="2491955"/>
                  </a:cubicBezTo>
                  <a:cubicBezTo>
                    <a:pt x="77642" y="2646977"/>
                    <a:pt x="173859" y="2779527"/>
                    <a:pt x="309832" y="2833144"/>
                  </a:cubicBezTo>
                  <a:lnTo>
                    <a:pt x="311476" y="2833632"/>
                  </a:lnTo>
                  <a:lnTo>
                    <a:pt x="301557" y="2836711"/>
                  </a:lnTo>
                  <a:cubicBezTo>
                    <a:pt x="169971" y="2892367"/>
                    <a:pt x="77642" y="3022661"/>
                    <a:pt x="77642" y="3174519"/>
                  </a:cubicBezTo>
                  <a:cubicBezTo>
                    <a:pt x="77642" y="3329541"/>
                    <a:pt x="173859" y="3462091"/>
                    <a:pt x="309832" y="3515708"/>
                  </a:cubicBezTo>
                  <a:lnTo>
                    <a:pt x="311476" y="3516197"/>
                  </a:lnTo>
                  <a:lnTo>
                    <a:pt x="301557" y="3519276"/>
                  </a:lnTo>
                  <a:cubicBezTo>
                    <a:pt x="169971" y="3574932"/>
                    <a:pt x="77642" y="3705226"/>
                    <a:pt x="77642" y="3857084"/>
                  </a:cubicBezTo>
                  <a:cubicBezTo>
                    <a:pt x="77642" y="4012107"/>
                    <a:pt x="173858" y="4144656"/>
                    <a:pt x="309831" y="4198273"/>
                  </a:cubicBezTo>
                  <a:lnTo>
                    <a:pt x="311476" y="4198762"/>
                  </a:lnTo>
                  <a:lnTo>
                    <a:pt x="301556" y="4201841"/>
                  </a:lnTo>
                  <a:cubicBezTo>
                    <a:pt x="169971" y="4257497"/>
                    <a:pt x="77642" y="4387791"/>
                    <a:pt x="77642" y="4539649"/>
                  </a:cubicBezTo>
                  <a:cubicBezTo>
                    <a:pt x="77642" y="4694672"/>
                    <a:pt x="173858" y="4827221"/>
                    <a:pt x="309831" y="4880838"/>
                  </a:cubicBezTo>
                  <a:lnTo>
                    <a:pt x="311476" y="4881327"/>
                  </a:lnTo>
                  <a:lnTo>
                    <a:pt x="301556" y="4884406"/>
                  </a:lnTo>
                  <a:cubicBezTo>
                    <a:pt x="169971" y="4940062"/>
                    <a:pt x="77641" y="5070356"/>
                    <a:pt x="77641" y="5222214"/>
                  </a:cubicBezTo>
                  <a:cubicBezTo>
                    <a:pt x="77641" y="5374073"/>
                    <a:pt x="169971" y="5504367"/>
                    <a:pt x="301556" y="5560022"/>
                  </a:cubicBezTo>
                  <a:lnTo>
                    <a:pt x="311479" y="5563103"/>
                  </a:lnTo>
                  <a:lnTo>
                    <a:pt x="309834" y="5563591"/>
                  </a:lnTo>
                  <a:cubicBezTo>
                    <a:pt x="173860" y="5617208"/>
                    <a:pt x="77644" y="5749758"/>
                    <a:pt x="77644" y="5904780"/>
                  </a:cubicBezTo>
                  <a:cubicBezTo>
                    <a:pt x="77644" y="6107258"/>
                    <a:pt x="241785" y="6271399"/>
                    <a:pt x="444264" y="6271399"/>
                  </a:cubicBezTo>
                  <a:cubicBezTo>
                    <a:pt x="577141" y="6271399"/>
                    <a:pt x="693507" y="6200710"/>
                    <a:pt x="757807" y="6094885"/>
                  </a:cubicBezTo>
                  <a:lnTo>
                    <a:pt x="792488" y="6006551"/>
                  </a:lnTo>
                  <a:lnTo>
                    <a:pt x="805195" y="6047485"/>
                  </a:lnTo>
                  <a:cubicBezTo>
                    <a:pt x="860851" y="6179070"/>
                    <a:pt x="991145" y="6271399"/>
                    <a:pt x="1143004" y="6271399"/>
                  </a:cubicBezTo>
                  <a:cubicBezTo>
                    <a:pt x="1275881" y="6271399"/>
                    <a:pt x="1392247" y="6200710"/>
                    <a:pt x="1456548" y="6094885"/>
                  </a:cubicBezTo>
                  <a:lnTo>
                    <a:pt x="1491228" y="6006551"/>
                  </a:lnTo>
                  <a:lnTo>
                    <a:pt x="1503935" y="6047485"/>
                  </a:lnTo>
                  <a:cubicBezTo>
                    <a:pt x="1559591" y="6179070"/>
                    <a:pt x="1689885" y="6271399"/>
                    <a:pt x="1841745" y="6271399"/>
                  </a:cubicBezTo>
                  <a:cubicBezTo>
                    <a:pt x="1974621" y="6271399"/>
                    <a:pt x="2090987" y="6200710"/>
                    <a:pt x="2155286" y="6094885"/>
                  </a:cubicBezTo>
                  <a:lnTo>
                    <a:pt x="2189968" y="6006551"/>
                  </a:lnTo>
                  <a:lnTo>
                    <a:pt x="2202675" y="6047485"/>
                  </a:lnTo>
                  <a:cubicBezTo>
                    <a:pt x="2258331" y="6179070"/>
                    <a:pt x="2388624" y="6271399"/>
                    <a:pt x="2540484" y="6271399"/>
                  </a:cubicBezTo>
                  <a:cubicBezTo>
                    <a:pt x="2673362" y="6271399"/>
                    <a:pt x="2789727" y="6200710"/>
                    <a:pt x="2854027" y="6094885"/>
                  </a:cubicBezTo>
                  <a:lnTo>
                    <a:pt x="2888709" y="6006551"/>
                  </a:lnTo>
                  <a:lnTo>
                    <a:pt x="2901415" y="6047485"/>
                  </a:lnTo>
                  <a:cubicBezTo>
                    <a:pt x="2957071" y="6179070"/>
                    <a:pt x="3087365" y="6271399"/>
                    <a:pt x="3239224" y="6271399"/>
                  </a:cubicBezTo>
                  <a:cubicBezTo>
                    <a:pt x="3372101" y="6271399"/>
                    <a:pt x="3488467" y="6200710"/>
                    <a:pt x="3552767" y="6094885"/>
                  </a:cubicBezTo>
                  <a:lnTo>
                    <a:pt x="3587448" y="6006551"/>
                  </a:lnTo>
                  <a:lnTo>
                    <a:pt x="3600155" y="6047485"/>
                  </a:lnTo>
                  <a:cubicBezTo>
                    <a:pt x="3655810" y="6179070"/>
                    <a:pt x="3786105" y="6271399"/>
                    <a:pt x="3937961" y="6271399"/>
                  </a:cubicBezTo>
                  <a:cubicBezTo>
                    <a:pt x="4070838" y="6271399"/>
                    <a:pt x="4187204" y="6200710"/>
                    <a:pt x="4251505" y="6094885"/>
                  </a:cubicBezTo>
                  <a:lnTo>
                    <a:pt x="4286186" y="6006551"/>
                  </a:lnTo>
                  <a:lnTo>
                    <a:pt x="4298892" y="6047485"/>
                  </a:lnTo>
                  <a:cubicBezTo>
                    <a:pt x="4354548" y="6179070"/>
                    <a:pt x="4484842" y="6271399"/>
                    <a:pt x="4636701" y="6271399"/>
                  </a:cubicBezTo>
                  <a:cubicBezTo>
                    <a:pt x="4769578" y="6271399"/>
                    <a:pt x="4885944" y="6200710"/>
                    <a:pt x="4950244" y="6094885"/>
                  </a:cubicBezTo>
                  <a:lnTo>
                    <a:pt x="4984925" y="6006550"/>
                  </a:lnTo>
                  <a:lnTo>
                    <a:pt x="4997632" y="6047485"/>
                  </a:lnTo>
                  <a:cubicBezTo>
                    <a:pt x="5053288" y="6179070"/>
                    <a:pt x="5183582" y="6271399"/>
                    <a:pt x="5335441" y="6271399"/>
                  </a:cubicBezTo>
                  <a:cubicBezTo>
                    <a:pt x="5468318" y="6271399"/>
                    <a:pt x="5584684" y="6200710"/>
                    <a:pt x="5648984" y="6094885"/>
                  </a:cubicBezTo>
                  <a:lnTo>
                    <a:pt x="5683665" y="6006551"/>
                  </a:lnTo>
                  <a:lnTo>
                    <a:pt x="5696372" y="6047485"/>
                  </a:lnTo>
                  <a:cubicBezTo>
                    <a:pt x="5752028" y="6179070"/>
                    <a:pt x="5882322" y="6271399"/>
                    <a:pt x="6034181" y="6271399"/>
                  </a:cubicBezTo>
                  <a:cubicBezTo>
                    <a:pt x="6167058" y="6271399"/>
                    <a:pt x="6283424" y="6200710"/>
                    <a:pt x="6347724" y="6094885"/>
                  </a:cubicBezTo>
                  <a:lnTo>
                    <a:pt x="6382405" y="6006551"/>
                  </a:lnTo>
                  <a:lnTo>
                    <a:pt x="6395112" y="6047485"/>
                  </a:lnTo>
                  <a:cubicBezTo>
                    <a:pt x="6450768" y="6179070"/>
                    <a:pt x="6581062" y="6271399"/>
                    <a:pt x="6732921" y="6271399"/>
                  </a:cubicBezTo>
                  <a:cubicBezTo>
                    <a:pt x="6865798" y="6271399"/>
                    <a:pt x="6982164" y="6200710"/>
                    <a:pt x="7046464" y="6094885"/>
                  </a:cubicBezTo>
                  <a:lnTo>
                    <a:pt x="7081145" y="6006551"/>
                  </a:lnTo>
                  <a:lnTo>
                    <a:pt x="7093852" y="6047485"/>
                  </a:lnTo>
                  <a:cubicBezTo>
                    <a:pt x="7149508" y="6179070"/>
                    <a:pt x="7279802" y="6271399"/>
                    <a:pt x="7431661" y="6271399"/>
                  </a:cubicBezTo>
                  <a:cubicBezTo>
                    <a:pt x="7564538" y="6271399"/>
                    <a:pt x="7680904" y="6200710"/>
                    <a:pt x="7745204" y="6094885"/>
                  </a:cubicBezTo>
                  <a:lnTo>
                    <a:pt x="7779885" y="6006551"/>
                  </a:lnTo>
                  <a:lnTo>
                    <a:pt x="7792592" y="6047485"/>
                  </a:lnTo>
                  <a:cubicBezTo>
                    <a:pt x="7848248" y="6179070"/>
                    <a:pt x="7978542" y="6271399"/>
                    <a:pt x="8130401" y="6271399"/>
                  </a:cubicBezTo>
                  <a:cubicBezTo>
                    <a:pt x="8263278" y="6271399"/>
                    <a:pt x="8379644" y="6200710"/>
                    <a:pt x="8443944" y="6094885"/>
                  </a:cubicBezTo>
                  <a:lnTo>
                    <a:pt x="8478624" y="6006555"/>
                  </a:lnTo>
                  <a:lnTo>
                    <a:pt x="8491329" y="6047485"/>
                  </a:lnTo>
                  <a:cubicBezTo>
                    <a:pt x="8546985" y="6179070"/>
                    <a:pt x="8677279" y="6271399"/>
                    <a:pt x="8829138" y="6271399"/>
                  </a:cubicBezTo>
                  <a:cubicBezTo>
                    <a:pt x="9031617" y="6271399"/>
                    <a:pt x="9195758" y="6107258"/>
                    <a:pt x="9195758" y="5904780"/>
                  </a:cubicBezTo>
                  <a:cubicBezTo>
                    <a:pt x="9195758" y="5749758"/>
                    <a:pt x="9099542" y="5617208"/>
                    <a:pt x="8963569" y="5563591"/>
                  </a:cubicBezTo>
                  <a:lnTo>
                    <a:pt x="8961922" y="5563102"/>
                  </a:lnTo>
                  <a:lnTo>
                    <a:pt x="8971843" y="5560022"/>
                  </a:lnTo>
                  <a:cubicBezTo>
                    <a:pt x="9103429" y="5504367"/>
                    <a:pt x="9195758" y="5374073"/>
                    <a:pt x="9195758" y="5222214"/>
                  </a:cubicBezTo>
                  <a:cubicBezTo>
                    <a:pt x="9195758" y="5070356"/>
                    <a:pt x="9103429" y="4940062"/>
                    <a:pt x="8971843" y="4884406"/>
                  </a:cubicBezTo>
                  <a:lnTo>
                    <a:pt x="8961924" y="4881327"/>
                  </a:lnTo>
                  <a:lnTo>
                    <a:pt x="8963569" y="4880838"/>
                  </a:lnTo>
                  <a:cubicBezTo>
                    <a:pt x="9099542" y="4827221"/>
                    <a:pt x="9195758" y="4694671"/>
                    <a:pt x="9195758" y="4539649"/>
                  </a:cubicBezTo>
                  <a:cubicBezTo>
                    <a:pt x="9195758" y="4387791"/>
                    <a:pt x="9103429" y="4257497"/>
                    <a:pt x="8971843" y="4201841"/>
                  </a:cubicBezTo>
                  <a:lnTo>
                    <a:pt x="8961924" y="4198762"/>
                  </a:lnTo>
                  <a:lnTo>
                    <a:pt x="8963569" y="4198273"/>
                  </a:lnTo>
                  <a:cubicBezTo>
                    <a:pt x="9099542" y="4144656"/>
                    <a:pt x="9195758" y="4012106"/>
                    <a:pt x="9195758" y="3857084"/>
                  </a:cubicBezTo>
                  <a:cubicBezTo>
                    <a:pt x="9195758" y="3705226"/>
                    <a:pt x="9103429" y="3574932"/>
                    <a:pt x="8971843" y="3519276"/>
                  </a:cubicBezTo>
                  <a:lnTo>
                    <a:pt x="8961924" y="3516197"/>
                  </a:lnTo>
                  <a:lnTo>
                    <a:pt x="8963569" y="3515708"/>
                  </a:lnTo>
                  <a:cubicBezTo>
                    <a:pt x="9099542" y="3462091"/>
                    <a:pt x="9195758" y="3329541"/>
                    <a:pt x="9195758" y="3174519"/>
                  </a:cubicBezTo>
                  <a:cubicBezTo>
                    <a:pt x="9195758" y="3022661"/>
                    <a:pt x="9103429" y="2892367"/>
                    <a:pt x="8971843" y="2836711"/>
                  </a:cubicBezTo>
                  <a:lnTo>
                    <a:pt x="8961924" y="2833632"/>
                  </a:lnTo>
                  <a:lnTo>
                    <a:pt x="8963569" y="2833144"/>
                  </a:lnTo>
                  <a:cubicBezTo>
                    <a:pt x="9099542" y="2779527"/>
                    <a:pt x="9195758" y="2646977"/>
                    <a:pt x="9195758" y="2491955"/>
                  </a:cubicBezTo>
                  <a:cubicBezTo>
                    <a:pt x="9195758" y="2340096"/>
                    <a:pt x="9103429" y="2209802"/>
                    <a:pt x="8971843" y="2154147"/>
                  </a:cubicBezTo>
                  <a:lnTo>
                    <a:pt x="8961925" y="2151067"/>
                  </a:lnTo>
                  <a:lnTo>
                    <a:pt x="8963569" y="2150580"/>
                  </a:lnTo>
                  <a:cubicBezTo>
                    <a:pt x="9099542" y="2096962"/>
                    <a:pt x="9195758" y="1964412"/>
                    <a:pt x="9195758" y="1809392"/>
                  </a:cubicBezTo>
                  <a:cubicBezTo>
                    <a:pt x="9195758" y="1657533"/>
                    <a:pt x="9103429" y="1527239"/>
                    <a:pt x="8971843" y="1471583"/>
                  </a:cubicBezTo>
                  <a:lnTo>
                    <a:pt x="8961924" y="1468504"/>
                  </a:lnTo>
                  <a:lnTo>
                    <a:pt x="8963569" y="1468016"/>
                  </a:lnTo>
                  <a:cubicBezTo>
                    <a:pt x="9099542" y="1414399"/>
                    <a:pt x="9195758" y="1281849"/>
                    <a:pt x="9195758" y="1126826"/>
                  </a:cubicBezTo>
                  <a:cubicBezTo>
                    <a:pt x="9195758" y="974968"/>
                    <a:pt x="9103429" y="844675"/>
                    <a:pt x="8971843" y="789018"/>
                  </a:cubicBezTo>
                  <a:lnTo>
                    <a:pt x="8961924" y="785939"/>
                  </a:lnTo>
                  <a:lnTo>
                    <a:pt x="8963569" y="785450"/>
                  </a:lnTo>
                  <a:cubicBezTo>
                    <a:pt x="9099542" y="731833"/>
                    <a:pt x="9195758" y="599284"/>
                    <a:pt x="9195758" y="444261"/>
                  </a:cubicBezTo>
                  <a:cubicBezTo>
                    <a:pt x="9195758" y="241783"/>
                    <a:pt x="9031617" y="77642"/>
                    <a:pt x="8829138" y="77642"/>
                  </a:cubicBezTo>
                  <a:cubicBezTo>
                    <a:pt x="8677279" y="77642"/>
                    <a:pt x="8546985" y="169972"/>
                    <a:pt x="8491329" y="301557"/>
                  </a:cubicBezTo>
                  <a:lnTo>
                    <a:pt x="8478624" y="342486"/>
                  </a:lnTo>
                  <a:lnTo>
                    <a:pt x="8443945" y="254156"/>
                  </a:lnTo>
                  <a:cubicBezTo>
                    <a:pt x="8379644" y="148332"/>
                    <a:pt x="8263278" y="77642"/>
                    <a:pt x="8130401" y="77642"/>
                  </a:cubicBezTo>
                  <a:close/>
                  <a:moveTo>
                    <a:pt x="1841747" y="0"/>
                  </a:moveTo>
                  <a:cubicBezTo>
                    <a:pt x="1975928" y="0"/>
                    <a:pt x="2096215" y="59487"/>
                    <a:pt x="2177674" y="153525"/>
                  </a:cubicBezTo>
                  <a:lnTo>
                    <a:pt x="2191448" y="172418"/>
                  </a:lnTo>
                  <a:lnTo>
                    <a:pt x="2226347" y="130121"/>
                  </a:lnTo>
                  <a:cubicBezTo>
                    <a:pt x="2306742" y="49726"/>
                    <a:pt x="2417808" y="0"/>
                    <a:pt x="2540487" y="0"/>
                  </a:cubicBezTo>
                  <a:cubicBezTo>
                    <a:pt x="2674668" y="0"/>
                    <a:pt x="2794954" y="59486"/>
                    <a:pt x="2876414" y="153525"/>
                  </a:cubicBezTo>
                  <a:lnTo>
                    <a:pt x="2890189" y="172418"/>
                  </a:lnTo>
                  <a:lnTo>
                    <a:pt x="2925087" y="130121"/>
                  </a:lnTo>
                  <a:cubicBezTo>
                    <a:pt x="3005482" y="49726"/>
                    <a:pt x="3116548" y="0"/>
                    <a:pt x="3239227" y="0"/>
                  </a:cubicBezTo>
                  <a:cubicBezTo>
                    <a:pt x="3373408" y="0"/>
                    <a:pt x="3493695" y="59486"/>
                    <a:pt x="3575154" y="153525"/>
                  </a:cubicBezTo>
                  <a:lnTo>
                    <a:pt x="3588929" y="172418"/>
                  </a:lnTo>
                  <a:lnTo>
                    <a:pt x="3623826" y="130121"/>
                  </a:lnTo>
                  <a:cubicBezTo>
                    <a:pt x="3704222" y="49726"/>
                    <a:pt x="3815287" y="0"/>
                    <a:pt x="3937961" y="0"/>
                  </a:cubicBezTo>
                  <a:cubicBezTo>
                    <a:pt x="4072142" y="0"/>
                    <a:pt x="4192429" y="59486"/>
                    <a:pt x="4273888" y="153525"/>
                  </a:cubicBezTo>
                  <a:lnTo>
                    <a:pt x="4287663" y="172418"/>
                  </a:lnTo>
                  <a:lnTo>
                    <a:pt x="4322561" y="130121"/>
                  </a:lnTo>
                  <a:cubicBezTo>
                    <a:pt x="4402957" y="49726"/>
                    <a:pt x="4514022" y="0"/>
                    <a:pt x="4636701" y="0"/>
                  </a:cubicBezTo>
                  <a:cubicBezTo>
                    <a:pt x="4770882" y="0"/>
                    <a:pt x="4891169" y="59486"/>
                    <a:pt x="4972628" y="153525"/>
                  </a:cubicBezTo>
                  <a:lnTo>
                    <a:pt x="4986403" y="172418"/>
                  </a:lnTo>
                  <a:lnTo>
                    <a:pt x="5021301" y="130121"/>
                  </a:lnTo>
                  <a:cubicBezTo>
                    <a:pt x="5101697" y="49726"/>
                    <a:pt x="5212762" y="0"/>
                    <a:pt x="5335441" y="0"/>
                  </a:cubicBezTo>
                  <a:cubicBezTo>
                    <a:pt x="5469622" y="0"/>
                    <a:pt x="5589909" y="59486"/>
                    <a:pt x="5671368" y="153525"/>
                  </a:cubicBezTo>
                  <a:lnTo>
                    <a:pt x="5685143" y="172418"/>
                  </a:lnTo>
                  <a:lnTo>
                    <a:pt x="5720041" y="130121"/>
                  </a:lnTo>
                  <a:cubicBezTo>
                    <a:pt x="5800437" y="49725"/>
                    <a:pt x="5911502" y="0"/>
                    <a:pt x="6034181" y="0"/>
                  </a:cubicBezTo>
                  <a:cubicBezTo>
                    <a:pt x="6168362" y="0"/>
                    <a:pt x="6288649" y="59486"/>
                    <a:pt x="6370108" y="153525"/>
                  </a:cubicBezTo>
                  <a:lnTo>
                    <a:pt x="6383883" y="172418"/>
                  </a:lnTo>
                  <a:lnTo>
                    <a:pt x="6418781" y="130121"/>
                  </a:lnTo>
                  <a:cubicBezTo>
                    <a:pt x="6499177" y="49725"/>
                    <a:pt x="6610242" y="0"/>
                    <a:pt x="6732921" y="0"/>
                  </a:cubicBezTo>
                  <a:cubicBezTo>
                    <a:pt x="6867102" y="0"/>
                    <a:pt x="6987389" y="59486"/>
                    <a:pt x="7068848" y="153525"/>
                  </a:cubicBezTo>
                  <a:lnTo>
                    <a:pt x="7082623" y="172417"/>
                  </a:lnTo>
                  <a:lnTo>
                    <a:pt x="7117521" y="130121"/>
                  </a:lnTo>
                  <a:cubicBezTo>
                    <a:pt x="7197916" y="49725"/>
                    <a:pt x="7308982" y="0"/>
                    <a:pt x="7431661" y="0"/>
                  </a:cubicBezTo>
                  <a:cubicBezTo>
                    <a:pt x="7565842" y="0"/>
                    <a:pt x="7686129" y="59486"/>
                    <a:pt x="7767588" y="153525"/>
                  </a:cubicBezTo>
                  <a:lnTo>
                    <a:pt x="7781363" y="172417"/>
                  </a:lnTo>
                  <a:lnTo>
                    <a:pt x="7816261" y="130120"/>
                  </a:lnTo>
                  <a:cubicBezTo>
                    <a:pt x="7896656" y="49725"/>
                    <a:pt x="8007722" y="0"/>
                    <a:pt x="8130401" y="0"/>
                  </a:cubicBezTo>
                  <a:cubicBezTo>
                    <a:pt x="8264582" y="0"/>
                    <a:pt x="8384869" y="59486"/>
                    <a:pt x="8466328" y="153525"/>
                  </a:cubicBezTo>
                  <a:lnTo>
                    <a:pt x="8480101" y="172415"/>
                  </a:lnTo>
                  <a:lnTo>
                    <a:pt x="8514998" y="130120"/>
                  </a:lnTo>
                  <a:cubicBezTo>
                    <a:pt x="8595393" y="49725"/>
                    <a:pt x="8706459" y="0"/>
                    <a:pt x="8829138" y="0"/>
                  </a:cubicBezTo>
                  <a:cubicBezTo>
                    <a:pt x="9074497" y="0"/>
                    <a:pt x="9273399" y="198901"/>
                    <a:pt x="9273399" y="444260"/>
                  </a:cubicBezTo>
                  <a:cubicBezTo>
                    <a:pt x="9273399" y="536270"/>
                    <a:pt x="9245429" y="621747"/>
                    <a:pt x="9197527" y="692651"/>
                  </a:cubicBezTo>
                  <a:lnTo>
                    <a:pt x="9111947" y="786835"/>
                  </a:lnTo>
                  <a:lnTo>
                    <a:pt x="9143278" y="812685"/>
                  </a:lnTo>
                  <a:cubicBezTo>
                    <a:pt x="9223674" y="893081"/>
                    <a:pt x="9273399" y="1004147"/>
                    <a:pt x="9273399" y="1126826"/>
                  </a:cubicBezTo>
                  <a:cubicBezTo>
                    <a:pt x="9273399" y="1218835"/>
                    <a:pt x="9245429" y="1304312"/>
                    <a:pt x="9197527" y="1375216"/>
                  </a:cubicBezTo>
                  <a:lnTo>
                    <a:pt x="9111947" y="1469400"/>
                  </a:lnTo>
                  <a:lnTo>
                    <a:pt x="9143278" y="1495250"/>
                  </a:lnTo>
                  <a:cubicBezTo>
                    <a:pt x="9223674" y="1575646"/>
                    <a:pt x="9273399" y="1686711"/>
                    <a:pt x="9273399" y="1809390"/>
                  </a:cubicBezTo>
                  <a:cubicBezTo>
                    <a:pt x="9273399" y="1901400"/>
                    <a:pt x="9245429" y="1986876"/>
                    <a:pt x="9197527" y="2057780"/>
                  </a:cubicBezTo>
                  <a:lnTo>
                    <a:pt x="9111948" y="2151963"/>
                  </a:lnTo>
                  <a:lnTo>
                    <a:pt x="9143278" y="2177814"/>
                  </a:lnTo>
                  <a:cubicBezTo>
                    <a:pt x="9223674" y="2258209"/>
                    <a:pt x="9273399" y="2369274"/>
                    <a:pt x="9273399" y="2491954"/>
                  </a:cubicBezTo>
                  <a:cubicBezTo>
                    <a:pt x="9273399" y="2583964"/>
                    <a:pt x="9245429" y="2669440"/>
                    <a:pt x="9197527" y="2740345"/>
                  </a:cubicBezTo>
                  <a:lnTo>
                    <a:pt x="9111947" y="2834528"/>
                  </a:lnTo>
                  <a:lnTo>
                    <a:pt x="9143278" y="2860379"/>
                  </a:lnTo>
                  <a:cubicBezTo>
                    <a:pt x="9223674" y="2940774"/>
                    <a:pt x="9273399" y="3051839"/>
                    <a:pt x="9273399" y="3174518"/>
                  </a:cubicBezTo>
                  <a:cubicBezTo>
                    <a:pt x="9273399" y="3266528"/>
                    <a:pt x="9245429" y="3352004"/>
                    <a:pt x="9197527" y="3422909"/>
                  </a:cubicBezTo>
                  <a:lnTo>
                    <a:pt x="9111947" y="3517092"/>
                  </a:lnTo>
                  <a:lnTo>
                    <a:pt x="9143278" y="3542943"/>
                  </a:lnTo>
                  <a:cubicBezTo>
                    <a:pt x="9223674" y="3623338"/>
                    <a:pt x="9273399" y="3734404"/>
                    <a:pt x="9273399" y="3857083"/>
                  </a:cubicBezTo>
                  <a:cubicBezTo>
                    <a:pt x="9273399" y="3949093"/>
                    <a:pt x="9245429" y="4034569"/>
                    <a:pt x="9197527" y="4105474"/>
                  </a:cubicBezTo>
                  <a:lnTo>
                    <a:pt x="9111947" y="4199658"/>
                  </a:lnTo>
                  <a:lnTo>
                    <a:pt x="9143278" y="4225508"/>
                  </a:lnTo>
                  <a:cubicBezTo>
                    <a:pt x="9223674" y="4305903"/>
                    <a:pt x="9273399" y="4416969"/>
                    <a:pt x="9273399" y="4539648"/>
                  </a:cubicBezTo>
                  <a:cubicBezTo>
                    <a:pt x="9273399" y="4631658"/>
                    <a:pt x="9245429" y="4717134"/>
                    <a:pt x="9197527" y="4788039"/>
                  </a:cubicBezTo>
                  <a:lnTo>
                    <a:pt x="9111947" y="4882223"/>
                  </a:lnTo>
                  <a:lnTo>
                    <a:pt x="9143278" y="4908073"/>
                  </a:lnTo>
                  <a:cubicBezTo>
                    <a:pt x="9223674" y="4988469"/>
                    <a:pt x="9273399" y="5099534"/>
                    <a:pt x="9273399" y="5222213"/>
                  </a:cubicBezTo>
                  <a:cubicBezTo>
                    <a:pt x="9273399" y="5344893"/>
                    <a:pt x="9223674" y="5455958"/>
                    <a:pt x="9143278" y="5536353"/>
                  </a:cubicBezTo>
                  <a:lnTo>
                    <a:pt x="9111947" y="5562204"/>
                  </a:lnTo>
                  <a:lnTo>
                    <a:pt x="9197527" y="5656388"/>
                  </a:lnTo>
                  <a:cubicBezTo>
                    <a:pt x="9245429" y="5727293"/>
                    <a:pt x="9273399" y="5812770"/>
                    <a:pt x="9273399" y="5904779"/>
                  </a:cubicBezTo>
                  <a:cubicBezTo>
                    <a:pt x="9273399" y="6150138"/>
                    <a:pt x="9074497" y="6349040"/>
                    <a:pt x="8829138" y="6349040"/>
                  </a:cubicBezTo>
                  <a:cubicBezTo>
                    <a:pt x="8706458" y="6349040"/>
                    <a:pt x="8595393" y="6299315"/>
                    <a:pt x="8514998" y="6218919"/>
                  </a:cubicBezTo>
                  <a:lnTo>
                    <a:pt x="8480101" y="6176625"/>
                  </a:lnTo>
                  <a:lnTo>
                    <a:pt x="8466328" y="6195515"/>
                  </a:lnTo>
                  <a:cubicBezTo>
                    <a:pt x="8384868" y="6289554"/>
                    <a:pt x="8264582" y="6349040"/>
                    <a:pt x="8130401" y="6349040"/>
                  </a:cubicBezTo>
                  <a:cubicBezTo>
                    <a:pt x="8007722" y="6349040"/>
                    <a:pt x="7896657" y="6299315"/>
                    <a:pt x="7816261" y="6218919"/>
                  </a:cubicBezTo>
                  <a:lnTo>
                    <a:pt x="7781363" y="6176622"/>
                  </a:lnTo>
                  <a:lnTo>
                    <a:pt x="7767588" y="6195515"/>
                  </a:lnTo>
                  <a:cubicBezTo>
                    <a:pt x="7686129" y="6289554"/>
                    <a:pt x="7565842" y="6349040"/>
                    <a:pt x="7431661" y="6349040"/>
                  </a:cubicBezTo>
                  <a:cubicBezTo>
                    <a:pt x="7308982" y="6349040"/>
                    <a:pt x="7197916" y="6299315"/>
                    <a:pt x="7117521" y="6218919"/>
                  </a:cubicBezTo>
                  <a:lnTo>
                    <a:pt x="7082623" y="6176623"/>
                  </a:lnTo>
                  <a:lnTo>
                    <a:pt x="7068848" y="6195515"/>
                  </a:lnTo>
                  <a:cubicBezTo>
                    <a:pt x="6987389" y="6289554"/>
                    <a:pt x="6867102" y="6349040"/>
                    <a:pt x="6732921" y="6349040"/>
                  </a:cubicBezTo>
                  <a:cubicBezTo>
                    <a:pt x="6610242" y="6349040"/>
                    <a:pt x="6499177" y="6299315"/>
                    <a:pt x="6418781" y="6218919"/>
                  </a:cubicBezTo>
                  <a:lnTo>
                    <a:pt x="6383883" y="6176622"/>
                  </a:lnTo>
                  <a:lnTo>
                    <a:pt x="6370108" y="6195515"/>
                  </a:lnTo>
                  <a:cubicBezTo>
                    <a:pt x="6288649" y="6289554"/>
                    <a:pt x="6168362" y="6349040"/>
                    <a:pt x="6034181" y="6349040"/>
                  </a:cubicBezTo>
                  <a:cubicBezTo>
                    <a:pt x="5911502" y="6349040"/>
                    <a:pt x="5800437" y="6299315"/>
                    <a:pt x="5720041" y="6218919"/>
                  </a:cubicBezTo>
                  <a:lnTo>
                    <a:pt x="5685143" y="6176623"/>
                  </a:lnTo>
                  <a:lnTo>
                    <a:pt x="5671368" y="6195515"/>
                  </a:lnTo>
                  <a:cubicBezTo>
                    <a:pt x="5589909" y="6289554"/>
                    <a:pt x="5469622" y="6349040"/>
                    <a:pt x="5335441" y="6349040"/>
                  </a:cubicBezTo>
                  <a:cubicBezTo>
                    <a:pt x="5212762" y="6349040"/>
                    <a:pt x="5101697" y="6299315"/>
                    <a:pt x="5021301" y="6218919"/>
                  </a:cubicBezTo>
                  <a:lnTo>
                    <a:pt x="4986403" y="6176623"/>
                  </a:lnTo>
                  <a:lnTo>
                    <a:pt x="4972628" y="6195515"/>
                  </a:lnTo>
                  <a:cubicBezTo>
                    <a:pt x="4891169" y="6289554"/>
                    <a:pt x="4770882" y="6349040"/>
                    <a:pt x="4636701" y="6349040"/>
                  </a:cubicBezTo>
                  <a:cubicBezTo>
                    <a:pt x="4514022" y="6349040"/>
                    <a:pt x="4402957" y="6299315"/>
                    <a:pt x="4322561" y="6218919"/>
                  </a:cubicBezTo>
                  <a:lnTo>
                    <a:pt x="4287663" y="6176623"/>
                  </a:lnTo>
                  <a:lnTo>
                    <a:pt x="4273888" y="6195515"/>
                  </a:lnTo>
                  <a:cubicBezTo>
                    <a:pt x="4192429" y="6289554"/>
                    <a:pt x="4072142" y="6349040"/>
                    <a:pt x="3937961" y="6349040"/>
                  </a:cubicBezTo>
                  <a:cubicBezTo>
                    <a:pt x="3815285" y="6349040"/>
                    <a:pt x="3704219" y="6299315"/>
                    <a:pt x="3623823" y="6218919"/>
                  </a:cubicBezTo>
                  <a:lnTo>
                    <a:pt x="3588926" y="6176623"/>
                  </a:lnTo>
                  <a:lnTo>
                    <a:pt x="3575151" y="6195515"/>
                  </a:lnTo>
                  <a:cubicBezTo>
                    <a:pt x="3493691" y="6289554"/>
                    <a:pt x="3373404" y="6349040"/>
                    <a:pt x="3239224" y="6349040"/>
                  </a:cubicBezTo>
                  <a:cubicBezTo>
                    <a:pt x="3116545" y="6349040"/>
                    <a:pt x="3005479" y="6299315"/>
                    <a:pt x="2925084" y="6218919"/>
                  </a:cubicBezTo>
                  <a:lnTo>
                    <a:pt x="2890186" y="6176623"/>
                  </a:lnTo>
                  <a:lnTo>
                    <a:pt x="2876411" y="6195515"/>
                  </a:lnTo>
                  <a:cubicBezTo>
                    <a:pt x="2794952" y="6289554"/>
                    <a:pt x="2674665" y="6349040"/>
                    <a:pt x="2540484" y="6349040"/>
                  </a:cubicBezTo>
                  <a:cubicBezTo>
                    <a:pt x="2417805" y="6349040"/>
                    <a:pt x="2306738" y="6299315"/>
                    <a:pt x="2226343" y="6218919"/>
                  </a:cubicBezTo>
                  <a:lnTo>
                    <a:pt x="2191447" y="6176623"/>
                  </a:lnTo>
                  <a:lnTo>
                    <a:pt x="2177672" y="6195515"/>
                  </a:lnTo>
                  <a:cubicBezTo>
                    <a:pt x="2096211" y="6289554"/>
                    <a:pt x="1975926" y="6349040"/>
                    <a:pt x="1841744" y="6349040"/>
                  </a:cubicBezTo>
                  <a:cubicBezTo>
                    <a:pt x="1719064" y="6349040"/>
                    <a:pt x="1607999" y="6299315"/>
                    <a:pt x="1527604" y="6218919"/>
                  </a:cubicBezTo>
                  <a:lnTo>
                    <a:pt x="1492707" y="6176623"/>
                  </a:lnTo>
                  <a:lnTo>
                    <a:pt x="1478931" y="6195515"/>
                  </a:lnTo>
                  <a:cubicBezTo>
                    <a:pt x="1397472" y="6289554"/>
                    <a:pt x="1277185" y="6349040"/>
                    <a:pt x="1143005" y="6349040"/>
                  </a:cubicBezTo>
                  <a:cubicBezTo>
                    <a:pt x="1020325" y="6349040"/>
                    <a:pt x="909260" y="6299315"/>
                    <a:pt x="828864" y="6218919"/>
                  </a:cubicBezTo>
                  <a:lnTo>
                    <a:pt x="793966" y="6176623"/>
                  </a:lnTo>
                  <a:lnTo>
                    <a:pt x="780191" y="6195515"/>
                  </a:lnTo>
                  <a:cubicBezTo>
                    <a:pt x="698731" y="6289554"/>
                    <a:pt x="578445" y="6349040"/>
                    <a:pt x="444264" y="6349040"/>
                  </a:cubicBezTo>
                  <a:cubicBezTo>
                    <a:pt x="198905" y="6349040"/>
                    <a:pt x="3" y="6150138"/>
                    <a:pt x="3" y="5904779"/>
                  </a:cubicBezTo>
                  <a:cubicBezTo>
                    <a:pt x="3" y="5770599"/>
                    <a:pt x="59489" y="5650312"/>
                    <a:pt x="153528" y="5568852"/>
                  </a:cubicBezTo>
                  <a:lnTo>
                    <a:pt x="162013" y="5562666"/>
                  </a:lnTo>
                  <a:lnTo>
                    <a:pt x="130121" y="5536353"/>
                  </a:lnTo>
                  <a:cubicBezTo>
                    <a:pt x="49726" y="5455958"/>
                    <a:pt x="0" y="5344893"/>
                    <a:pt x="0" y="5222213"/>
                  </a:cubicBezTo>
                  <a:cubicBezTo>
                    <a:pt x="0" y="5099534"/>
                    <a:pt x="49726" y="4988468"/>
                    <a:pt x="130121" y="4908073"/>
                  </a:cubicBezTo>
                  <a:lnTo>
                    <a:pt x="162011" y="4881762"/>
                  </a:lnTo>
                  <a:lnTo>
                    <a:pt x="153526" y="4875575"/>
                  </a:lnTo>
                  <a:cubicBezTo>
                    <a:pt x="59487" y="4794116"/>
                    <a:pt x="1" y="4673829"/>
                    <a:pt x="1" y="4539648"/>
                  </a:cubicBezTo>
                  <a:cubicBezTo>
                    <a:pt x="1" y="4416969"/>
                    <a:pt x="49726" y="4305904"/>
                    <a:pt x="130121" y="4225508"/>
                  </a:cubicBezTo>
                  <a:lnTo>
                    <a:pt x="162011" y="4199197"/>
                  </a:lnTo>
                  <a:lnTo>
                    <a:pt x="153526" y="4193010"/>
                  </a:lnTo>
                  <a:cubicBezTo>
                    <a:pt x="59487" y="4111551"/>
                    <a:pt x="1" y="3991264"/>
                    <a:pt x="1" y="3857083"/>
                  </a:cubicBezTo>
                  <a:cubicBezTo>
                    <a:pt x="1" y="3734404"/>
                    <a:pt x="49726" y="3623338"/>
                    <a:pt x="130122" y="3542943"/>
                  </a:cubicBezTo>
                  <a:lnTo>
                    <a:pt x="162011" y="3516632"/>
                  </a:lnTo>
                  <a:lnTo>
                    <a:pt x="153526" y="3510445"/>
                  </a:lnTo>
                  <a:cubicBezTo>
                    <a:pt x="59487" y="3428986"/>
                    <a:pt x="1" y="3308699"/>
                    <a:pt x="1" y="3174518"/>
                  </a:cubicBezTo>
                  <a:cubicBezTo>
                    <a:pt x="1" y="3051839"/>
                    <a:pt x="49727" y="2940774"/>
                    <a:pt x="130122" y="2860379"/>
                  </a:cubicBezTo>
                  <a:lnTo>
                    <a:pt x="162011" y="2834067"/>
                  </a:lnTo>
                  <a:lnTo>
                    <a:pt x="153526" y="2827881"/>
                  </a:lnTo>
                  <a:cubicBezTo>
                    <a:pt x="59487" y="2746422"/>
                    <a:pt x="1" y="2626135"/>
                    <a:pt x="1" y="2491954"/>
                  </a:cubicBezTo>
                  <a:cubicBezTo>
                    <a:pt x="1" y="2369274"/>
                    <a:pt x="49727" y="2258210"/>
                    <a:pt x="130122" y="2177814"/>
                  </a:cubicBezTo>
                  <a:lnTo>
                    <a:pt x="162011" y="2151505"/>
                  </a:lnTo>
                  <a:lnTo>
                    <a:pt x="153528" y="2145320"/>
                  </a:lnTo>
                  <a:cubicBezTo>
                    <a:pt x="59490" y="2063858"/>
                    <a:pt x="3" y="1943572"/>
                    <a:pt x="3" y="1809391"/>
                  </a:cubicBezTo>
                  <a:cubicBezTo>
                    <a:pt x="3" y="1686711"/>
                    <a:pt x="49729" y="1575646"/>
                    <a:pt x="130124" y="1495250"/>
                  </a:cubicBezTo>
                  <a:lnTo>
                    <a:pt x="162014" y="1468939"/>
                  </a:lnTo>
                  <a:lnTo>
                    <a:pt x="153529" y="1462753"/>
                  </a:lnTo>
                  <a:cubicBezTo>
                    <a:pt x="59490" y="1381293"/>
                    <a:pt x="4" y="1261007"/>
                    <a:pt x="4" y="1126826"/>
                  </a:cubicBezTo>
                  <a:cubicBezTo>
                    <a:pt x="4" y="1004147"/>
                    <a:pt x="49729" y="893081"/>
                    <a:pt x="130124" y="812685"/>
                  </a:cubicBezTo>
                  <a:lnTo>
                    <a:pt x="162014" y="786374"/>
                  </a:lnTo>
                  <a:lnTo>
                    <a:pt x="153530" y="780188"/>
                  </a:lnTo>
                  <a:cubicBezTo>
                    <a:pt x="59491" y="698729"/>
                    <a:pt x="5" y="578442"/>
                    <a:pt x="5" y="444261"/>
                  </a:cubicBezTo>
                  <a:cubicBezTo>
                    <a:pt x="5" y="198902"/>
                    <a:pt x="198907" y="1"/>
                    <a:pt x="444266" y="1"/>
                  </a:cubicBezTo>
                  <a:cubicBezTo>
                    <a:pt x="578447" y="1"/>
                    <a:pt x="698734" y="59487"/>
                    <a:pt x="780194" y="153526"/>
                  </a:cubicBezTo>
                  <a:lnTo>
                    <a:pt x="793970" y="172418"/>
                  </a:lnTo>
                  <a:lnTo>
                    <a:pt x="828867" y="130121"/>
                  </a:lnTo>
                  <a:cubicBezTo>
                    <a:pt x="909262" y="49726"/>
                    <a:pt x="1020327" y="1"/>
                    <a:pt x="1143008" y="1"/>
                  </a:cubicBezTo>
                  <a:cubicBezTo>
                    <a:pt x="1277188" y="1"/>
                    <a:pt x="1397475" y="59487"/>
                    <a:pt x="1478934" y="153526"/>
                  </a:cubicBezTo>
                  <a:lnTo>
                    <a:pt x="1492709" y="172418"/>
                  </a:lnTo>
                  <a:lnTo>
                    <a:pt x="1527607" y="130121"/>
                  </a:lnTo>
                  <a:cubicBezTo>
                    <a:pt x="1608002" y="49726"/>
                    <a:pt x="1719067" y="0"/>
                    <a:pt x="1841747" y="0"/>
                  </a:cubicBezTo>
                  <a:close/>
                </a:path>
              </a:pathLst>
            </a:custGeom>
            <a:solidFill>
              <a:srgbClr val="00B0F0"/>
            </a:solidFill>
            <a:ln w="127000" cmpd="sng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</p:grp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A181C1EA-FCE0-9998-D844-D635CEDB04E7}"/>
              </a:ext>
            </a:extLst>
          </p:cNvPr>
          <p:cNvSpPr txBox="1"/>
          <p:nvPr/>
        </p:nvSpPr>
        <p:spPr>
          <a:xfrm rot="5400000">
            <a:off x="-368366" y="2658920"/>
            <a:ext cx="7687090" cy="4588161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道具を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FF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移動させないで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ください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47111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2C70ED9D-0CEB-17A1-5C51-75415993A9E8}"/>
              </a:ext>
            </a:extLst>
          </p:cNvPr>
          <p:cNvSpPr txBox="1"/>
          <p:nvPr/>
        </p:nvSpPr>
        <p:spPr>
          <a:xfrm rot="5400000">
            <a:off x="-1067195" y="2143247"/>
            <a:ext cx="8953502" cy="5619507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道具を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移動させないで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ください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84823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フリーフォーム: 図形 1">
            <a:extLst>
              <a:ext uri="{FF2B5EF4-FFF2-40B4-BE49-F238E27FC236}">
                <a16:creationId xmlns:a16="http://schemas.microsoft.com/office/drawing/2014/main" id="{5446F694-F3C3-D53A-B574-D416CC16AF76}"/>
              </a:ext>
            </a:extLst>
          </p:cNvPr>
          <p:cNvSpPr/>
          <p:nvPr/>
        </p:nvSpPr>
        <p:spPr>
          <a:xfrm rot="5400000">
            <a:off x="-1434525" y="1616613"/>
            <a:ext cx="9727048" cy="6672775"/>
          </a:xfrm>
          <a:custGeom>
            <a:avLst/>
            <a:gdLst>
              <a:gd name="connsiteX0" fmla="*/ 9308736 w 9727048"/>
              <a:gd name="connsiteY0" fmla="*/ 717543 h 6672775"/>
              <a:gd name="connsiteX1" fmla="*/ 921543 w 9727048"/>
              <a:gd name="connsiteY1" fmla="*/ 6267670 h 6672775"/>
              <a:gd name="connsiteX2" fmla="*/ 9308736 w 9727048"/>
              <a:gd name="connsiteY2" fmla="*/ 6267670 h 6672775"/>
              <a:gd name="connsiteX3" fmla="*/ 422240 w 9727048"/>
              <a:gd name="connsiteY3" fmla="*/ 405106 h 6672775"/>
              <a:gd name="connsiteX4" fmla="*/ 422240 w 9727048"/>
              <a:gd name="connsiteY4" fmla="*/ 5950479 h 6672775"/>
              <a:gd name="connsiteX5" fmla="*/ 8802249 w 9727048"/>
              <a:gd name="connsiteY5" fmla="*/ 405106 h 6672775"/>
              <a:gd name="connsiteX6" fmla="*/ 0 w 9727048"/>
              <a:gd name="connsiteY6" fmla="*/ 0 h 6672775"/>
              <a:gd name="connsiteX7" fmla="*/ 9727048 w 9727048"/>
              <a:gd name="connsiteY7" fmla="*/ 0 h 6672775"/>
              <a:gd name="connsiteX8" fmla="*/ 9727048 w 9727048"/>
              <a:gd name="connsiteY8" fmla="*/ 6672775 h 6672775"/>
              <a:gd name="connsiteX9" fmla="*/ 0 w 9727048"/>
              <a:gd name="connsiteY9" fmla="*/ 6672775 h 66727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9727048" h="6672775">
                <a:moveTo>
                  <a:pt x="9308736" y="717543"/>
                </a:moveTo>
                <a:lnTo>
                  <a:pt x="921543" y="6267670"/>
                </a:lnTo>
                <a:lnTo>
                  <a:pt x="9308736" y="6267670"/>
                </a:lnTo>
                <a:close/>
                <a:moveTo>
                  <a:pt x="422240" y="405106"/>
                </a:moveTo>
                <a:lnTo>
                  <a:pt x="422240" y="5950479"/>
                </a:lnTo>
                <a:lnTo>
                  <a:pt x="8802249" y="405106"/>
                </a:lnTo>
                <a:close/>
                <a:moveTo>
                  <a:pt x="0" y="0"/>
                </a:moveTo>
                <a:lnTo>
                  <a:pt x="9727048" y="0"/>
                </a:lnTo>
                <a:lnTo>
                  <a:pt x="9727048" y="6672775"/>
                </a:lnTo>
                <a:lnTo>
                  <a:pt x="0" y="6672775"/>
                </a:lnTo>
                <a:close/>
              </a:path>
            </a:pathLst>
          </a:cu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grpSp>
        <p:nvGrpSpPr>
          <p:cNvPr id="10" name="グループ化 9">
            <a:extLst>
              <a:ext uri="{FF2B5EF4-FFF2-40B4-BE49-F238E27FC236}">
                <a16:creationId xmlns:a16="http://schemas.microsoft.com/office/drawing/2014/main" id="{4EB36E80-DBC1-6433-5838-0EB87859B020}"/>
              </a:ext>
            </a:extLst>
          </p:cNvPr>
          <p:cNvGrpSpPr/>
          <p:nvPr/>
        </p:nvGrpSpPr>
        <p:grpSpPr>
          <a:xfrm>
            <a:off x="1199344" y="781050"/>
            <a:ext cx="4459310" cy="8343900"/>
            <a:chOff x="1848024" y="788763"/>
            <a:chExt cx="3161952" cy="8328473"/>
          </a:xfrm>
        </p:grpSpPr>
        <p:sp>
          <p:nvSpPr>
            <p:cNvPr id="8" name="テキスト ボックス 7">
              <a:extLst>
                <a:ext uri="{FF2B5EF4-FFF2-40B4-BE49-F238E27FC236}">
                  <a16:creationId xmlns:a16="http://schemas.microsoft.com/office/drawing/2014/main" id="{4094371F-3456-B8E9-D8CB-38B8A48D1CB0}"/>
                </a:ext>
              </a:extLst>
            </p:cNvPr>
            <p:cNvSpPr txBox="1"/>
            <p:nvPr/>
          </p:nvSpPr>
          <p:spPr>
            <a:xfrm rot="5400000">
              <a:off x="-735237" y="3372024"/>
              <a:ext cx="8328473" cy="3161952"/>
            </a:xfrm>
            <a:prstGeom prst="rect">
              <a:avLst/>
            </a:prstGeom>
            <a:noFill/>
          </p:spPr>
          <p:txBody>
            <a:bodyPr vert="eaVert" wrap="none" rtlCol="0" anchor="b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defRPr sz="21600" b="1" spc="50">
                  <a:ln w="38100">
                    <a:solidFill>
                      <a:schemeClr val="tx1"/>
                    </a:solidFill>
                  </a:ln>
                  <a:solidFill>
                    <a:srgbClr val="FF0000"/>
                  </a:solidFill>
                  <a:effectLst>
                    <a:outerShdw blurRad="12700" dist="63500" dir="19200000" algn="tl" rotWithShape="0">
                      <a:prstClr val="black"/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defRPr>
              </a:lvl1pPr>
            </a:lstStyle>
            <a:p>
              <a:pPr>
                <a:spcAft>
                  <a:spcPts val="0"/>
                </a:spcAft>
              </a:pPr>
              <a:r>
                <a:rPr lang="ja-JP" altLang="en-US" sz="8800" dirty="0">
                  <a:ln w="190500">
                    <a:solidFill>
                      <a:schemeClr val="tx1"/>
                    </a:solidFill>
                  </a:ln>
                  <a:solidFill>
                    <a:schemeClr val="tx1"/>
                  </a:solidFill>
                  <a:effectLst/>
                </a:rPr>
                <a:t>道具を</a:t>
              </a:r>
            </a:p>
            <a:p>
              <a:pPr>
                <a:spcAft>
                  <a:spcPts val="0"/>
                </a:spcAft>
              </a:pPr>
              <a:r>
                <a:rPr lang="ja-JP" altLang="en-US" sz="8800" dirty="0">
                  <a:ln w="190500">
                    <a:solidFill>
                      <a:schemeClr val="tx1"/>
                    </a:solidFill>
                  </a:ln>
                  <a:solidFill>
                    <a:schemeClr val="tx1"/>
                  </a:solidFill>
                  <a:effectLst/>
                </a:rPr>
                <a:t>移動させないで</a:t>
              </a:r>
            </a:p>
            <a:p>
              <a:pPr>
                <a:spcAft>
                  <a:spcPts val="0"/>
                </a:spcAft>
              </a:pPr>
              <a:r>
                <a:rPr lang="ja-JP" altLang="en-US" sz="8800" dirty="0">
                  <a:ln w="190500">
                    <a:solidFill>
                      <a:schemeClr val="tx1"/>
                    </a:solidFill>
                  </a:ln>
                  <a:solidFill>
                    <a:schemeClr val="tx1"/>
                  </a:solidFill>
                  <a:effectLst/>
                </a:rPr>
                <a:t>ください</a:t>
              </a:r>
              <a:endParaRPr lang="en-US" altLang="ja-JP" sz="8800" dirty="0">
                <a:ln w="190500">
                  <a:solidFill>
                    <a:schemeClr val="tx1"/>
                  </a:solidFill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9" name="テキスト ボックス 8">
              <a:extLst>
                <a:ext uri="{FF2B5EF4-FFF2-40B4-BE49-F238E27FC236}">
                  <a16:creationId xmlns:a16="http://schemas.microsoft.com/office/drawing/2014/main" id="{69932F3B-5BCD-4CFE-0661-E0F8430D53C6}"/>
                </a:ext>
              </a:extLst>
            </p:cNvPr>
            <p:cNvSpPr txBox="1"/>
            <p:nvPr/>
          </p:nvSpPr>
          <p:spPr>
            <a:xfrm rot="5400000">
              <a:off x="-735237" y="3372024"/>
              <a:ext cx="8328473" cy="3161952"/>
            </a:xfrm>
            <a:prstGeom prst="rect">
              <a:avLst/>
            </a:prstGeom>
            <a:noFill/>
          </p:spPr>
          <p:txBody>
            <a:bodyPr vert="eaVert" wrap="none" rtlCol="0" anchor="b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defRPr sz="21600" b="1" spc="50">
                  <a:ln w="38100">
                    <a:solidFill>
                      <a:schemeClr val="tx1"/>
                    </a:solidFill>
                  </a:ln>
                  <a:solidFill>
                    <a:srgbClr val="FF0000"/>
                  </a:solidFill>
                  <a:effectLst>
                    <a:outerShdw blurRad="12700" dist="63500" dir="19200000" algn="tl" rotWithShape="0">
                      <a:prstClr val="black"/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defRPr>
              </a:lvl1pPr>
            </a:lstStyle>
            <a:p>
              <a:pPr>
                <a:spcAft>
                  <a:spcPts val="0"/>
                </a:spcAft>
              </a:pPr>
              <a:r>
                <a:rPr lang="ja-JP" altLang="en-US" sz="8800" dirty="0">
                  <a:ln w="28575">
                    <a:noFill/>
                  </a:ln>
                  <a:solidFill>
                    <a:srgbClr val="FFFF00"/>
                  </a:solidFill>
                  <a:effectLst/>
                </a:rPr>
                <a:t>道具を</a:t>
              </a:r>
            </a:p>
            <a:p>
              <a:pPr>
                <a:spcAft>
                  <a:spcPts val="0"/>
                </a:spcAft>
              </a:pPr>
              <a:r>
                <a:rPr lang="ja-JP" altLang="en-US" sz="8800" dirty="0">
                  <a:ln w="28575">
                    <a:noFill/>
                  </a:ln>
                  <a:effectLst/>
                </a:rPr>
                <a:t>移動させないで</a:t>
              </a:r>
            </a:p>
            <a:p>
              <a:pPr>
                <a:spcAft>
                  <a:spcPts val="0"/>
                </a:spcAft>
              </a:pPr>
              <a:r>
                <a:rPr lang="ja-JP" altLang="en-US" sz="8800" dirty="0">
                  <a:ln w="28575">
                    <a:noFill/>
                  </a:ln>
                  <a:effectLst/>
                </a:rPr>
                <a:t>ください</a:t>
              </a:r>
              <a:endParaRPr lang="en-US" altLang="ja-JP" sz="8800" dirty="0">
                <a:ln w="28575">
                  <a:noFill/>
                </a:ln>
                <a:effectLst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438998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テキスト ボックス 90">
            <a:extLst>
              <a:ext uri="{FF2B5EF4-FFF2-40B4-BE49-F238E27FC236}">
                <a16:creationId xmlns:a16="http://schemas.microsoft.com/office/drawing/2014/main" id="{73CD6423-2D9C-9A1E-73B0-54EECE49A510}"/>
              </a:ext>
            </a:extLst>
          </p:cNvPr>
          <p:cNvSpPr txBox="1"/>
          <p:nvPr/>
        </p:nvSpPr>
        <p:spPr>
          <a:xfrm>
            <a:off x="514350" y="4240433"/>
            <a:ext cx="5829300" cy="5123057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道具を</a:t>
            </a:r>
            <a:endParaRPr lang="en-US" altLang="ja-JP" sz="5400" dirty="0">
              <a:ln w="28575">
                <a:noFill/>
              </a:ln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移動させないで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ください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grpSp>
        <p:nvGrpSpPr>
          <p:cNvPr id="11" name="グループ化 10">
            <a:extLst>
              <a:ext uri="{FF2B5EF4-FFF2-40B4-BE49-F238E27FC236}">
                <a16:creationId xmlns:a16="http://schemas.microsoft.com/office/drawing/2014/main" id="{1245002B-473B-8B87-4B6E-CABC7A2BA0B4}"/>
              </a:ext>
            </a:extLst>
          </p:cNvPr>
          <p:cNvGrpSpPr/>
          <p:nvPr/>
        </p:nvGrpSpPr>
        <p:grpSpPr>
          <a:xfrm>
            <a:off x="1820996" y="536553"/>
            <a:ext cx="3276599" cy="3276599"/>
            <a:chOff x="708216" y="889577"/>
            <a:chExt cx="2606484" cy="2606484"/>
          </a:xfrm>
        </p:grpSpPr>
        <p:grpSp>
          <p:nvGrpSpPr>
            <p:cNvPr id="12" name="グループ化 11">
              <a:extLst>
                <a:ext uri="{FF2B5EF4-FFF2-40B4-BE49-F238E27FC236}">
                  <a16:creationId xmlns:a16="http://schemas.microsoft.com/office/drawing/2014/main" id="{E9F4EC8D-D668-E6F3-D5FA-4AC2EC82128E}"/>
                </a:ext>
              </a:extLst>
            </p:cNvPr>
            <p:cNvGrpSpPr/>
            <p:nvPr/>
          </p:nvGrpSpPr>
          <p:grpSpPr>
            <a:xfrm>
              <a:off x="708216" y="889577"/>
              <a:ext cx="2606484" cy="2606484"/>
              <a:chOff x="643930" y="806730"/>
              <a:chExt cx="2735056" cy="2735056"/>
            </a:xfrm>
          </p:grpSpPr>
          <p:sp>
            <p:nvSpPr>
              <p:cNvPr id="18" name="四角形: 角を丸くする 17">
                <a:extLst>
                  <a:ext uri="{FF2B5EF4-FFF2-40B4-BE49-F238E27FC236}">
                    <a16:creationId xmlns:a16="http://schemas.microsoft.com/office/drawing/2014/main" id="{9F916A37-79DA-B216-DD5E-753A763E0FDE}"/>
                  </a:ext>
                </a:extLst>
              </p:cNvPr>
              <p:cNvSpPr/>
              <p:nvPr/>
            </p:nvSpPr>
            <p:spPr bwMode="auto">
              <a:xfrm>
                <a:off x="643930" y="806730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9" name="四角形: 角を丸くする 18">
                <a:extLst>
                  <a:ext uri="{FF2B5EF4-FFF2-40B4-BE49-F238E27FC236}">
                    <a16:creationId xmlns:a16="http://schemas.microsoft.com/office/drawing/2014/main" id="{7A33D801-1547-F411-690A-D6593334A904}"/>
                  </a:ext>
                </a:extLst>
              </p:cNvPr>
              <p:cNvSpPr/>
              <p:nvPr/>
            </p:nvSpPr>
            <p:spPr bwMode="auto">
              <a:xfrm>
                <a:off x="831509" y="994309"/>
                <a:ext cx="2359898" cy="2359898"/>
              </a:xfrm>
              <a:prstGeom prst="roundRect">
                <a:avLst>
                  <a:gd name="adj" fmla="val 302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3" name="フリーフォーム: 図形 12">
              <a:extLst>
                <a:ext uri="{FF2B5EF4-FFF2-40B4-BE49-F238E27FC236}">
                  <a16:creationId xmlns:a16="http://schemas.microsoft.com/office/drawing/2014/main" id="{E79CF8C9-82BF-1821-C313-29DBE7BCBD0F}"/>
                </a:ext>
              </a:extLst>
            </p:cNvPr>
            <p:cNvSpPr/>
            <p:nvPr/>
          </p:nvSpPr>
          <p:spPr bwMode="auto">
            <a:xfrm>
              <a:off x="783466" y="964827"/>
              <a:ext cx="2455984" cy="2455984"/>
            </a:xfrm>
            <a:custGeom>
              <a:avLst/>
              <a:gdLst>
                <a:gd name="connsiteX0" fmla="*/ 243929 w 2577132"/>
                <a:gd name="connsiteY0" fmla="*/ 154017 h 2577132"/>
                <a:gd name="connsiteX1" fmla="*/ 160953 w 2577132"/>
                <a:gd name="connsiteY1" fmla="*/ 236993 h 2577132"/>
                <a:gd name="connsiteX2" fmla="*/ 160953 w 2577132"/>
                <a:gd name="connsiteY2" fmla="*/ 2325359 h 2577132"/>
                <a:gd name="connsiteX3" fmla="*/ 243929 w 2577132"/>
                <a:gd name="connsiteY3" fmla="*/ 2408335 h 2577132"/>
                <a:gd name="connsiteX4" fmla="*/ 2324227 w 2577132"/>
                <a:gd name="connsiteY4" fmla="*/ 2408335 h 2577132"/>
                <a:gd name="connsiteX5" fmla="*/ 2407203 w 2577132"/>
                <a:gd name="connsiteY5" fmla="*/ 2325359 h 2577132"/>
                <a:gd name="connsiteX6" fmla="*/ 2407203 w 2577132"/>
                <a:gd name="connsiteY6" fmla="*/ 236993 h 2577132"/>
                <a:gd name="connsiteX7" fmla="*/ 2324227 w 2577132"/>
                <a:gd name="connsiteY7" fmla="*/ 154017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243929" y="154017"/>
                  </a:moveTo>
                  <a:cubicBezTo>
                    <a:pt x="198103" y="154017"/>
                    <a:pt x="160953" y="191167"/>
                    <a:pt x="160953" y="236993"/>
                  </a:cubicBezTo>
                  <a:lnTo>
                    <a:pt x="160953" y="2325359"/>
                  </a:lnTo>
                  <a:cubicBezTo>
                    <a:pt x="160953" y="2371185"/>
                    <a:pt x="198103" y="2408335"/>
                    <a:pt x="243929" y="2408335"/>
                  </a:cubicBezTo>
                  <a:lnTo>
                    <a:pt x="2324227" y="2408335"/>
                  </a:lnTo>
                  <a:cubicBezTo>
                    <a:pt x="2370053" y="2408335"/>
                    <a:pt x="2407203" y="2371185"/>
                    <a:pt x="2407203" y="2325359"/>
                  </a:cubicBezTo>
                  <a:lnTo>
                    <a:pt x="2407203" y="236993"/>
                  </a:lnTo>
                  <a:cubicBezTo>
                    <a:pt x="2407203" y="191167"/>
                    <a:pt x="2370053" y="154017"/>
                    <a:pt x="2324227" y="154017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14" name="フリーフォーム: 図形 13">
              <a:extLst>
                <a:ext uri="{FF2B5EF4-FFF2-40B4-BE49-F238E27FC236}">
                  <a16:creationId xmlns:a16="http://schemas.microsoft.com/office/drawing/2014/main" id="{FC979C70-12BA-3CC3-17D9-075BD32AD544}"/>
                </a:ext>
              </a:extLst>
            </p:cNvPr>
            <p:cNvSpPr/>
            <p:nvPr/>
          </p:nvSpPr>
          <p:spPr bwMode="auto">
            <a:xfrm>
              <a:off x="849709" y="1036200"/>
              <a:ext cx="2306729" cy="2306729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1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1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5" name="フリーフォーム: 図形 14">
              <a:extLst>
                <a:ext uri="{FF2B5EF4-FFF2-40B4-BE49-F238E27FC236}">
                  <a16:creationId xmlns:a16="http://schemas.microsoft.com/office/drawing/2014/main" id="{74BB6B93-75BD-355F-6D64-0573A9CBA7FB}"/>
                </a:ext>
              </a:extLst>
            </p:cNvPr>
            <p:cNvSpPr/>
            <p:nvPr/>
          </p:nvSpPr>
          <p:spPr bwMode="auto">
            <a:xfrm rot="20700000">
              <a:off x="1398906" y="1592672"/>
              <a:ext cx="382898" cy="1017693"/>
            </a:xfrm>
            <a:custGeom>
              <a:avLst/>
              <a:gdLst>
                <a:gd name="connsiteX0" fmla="*/ 821539 w 1431850"/>
                <a:gd name="connsiteY0" fmla="*/ 0 h 3805668"/>
                <a:gd name="connsiteX1" fmla="*/ 857741 w 1431850"/>
                <a:gd name="connsiteY1" fmla="*/ 8582 h 3805668"/>
                <a:gd name="connsiteX2" fmla="*/ 1392752 w 1431850"/>
                <a:gd name="connsiteY2" fmla="*/ 497402 h 3805668"/>
                <a:gd name="connsiteX3" fmla="*/ 1176477 w 1431850"/>
                <a:gd name="connsiteY3" fmla="*/ 1144903 h 3805668"/>
                <a:gd name="connsiteX4" fmla="*/ 1111659 w 1431850"/>
                <a:gd name="connsiteY4" fmla="*/ 1187071 h 3805668"/>
                <a:gd name="connsiteX5" fmla="*/ 1117033 w 1431850"/>
                <a:gd name="connsiteY5" fmla="*/ 1240383 h 3805668"/>
                <a:gd name="connsiteX6" fmla="*/ 1117033 w 1431850"/>
                <a:gd name="connsiteY6" fmla="*/ 3490633 h 3805668"/>
                <a:gd name="connsiteX7" fmla="*/ 801998 w 1431850"/>
                <a:gd name="connsiteY7" fmla="*/ 3805668 h 3805668"/>
                <a:gd name="connsiteX8" fmla="*/ 486963 w 1431850"/>
                <a:gd name="connsiteY8" fmla="*/ 3490633 h 3805668"/>
                <a:gd name="connsiteX9" fmla="*/ 486963 w 1431850"/>
                <a:gd name="connsiteY9" fmla="*/ 1353112 h 3805668"/>
                <a:gd name="connsiteX10" fmla="*/ 401269 w 1431850"/>
                <a:gd name="connsiteY10" fmla="*/ 1340763 h 3805668"/>
                <a:gd name="connsiteX11" fmla="*/ 50697 w 1431850"/>
                <a:gd name="connsiteY11" fmla="*/ 1034777 h 3805668"/>
                <a:gd name="connsiteX12" fmla="*/ 107386 w 1431850"/>
                <a:gd name="connsiteY12" fmla="*/ 309034 h 3805668"/>
                <a:gd name="connsiteX13" fmla="*/ 129728 w 1431850"/>
                <a:gd name="connsiteY13" fmla="*/ 275150 h 3805668"/>
                <a:gd name="connsiteX14" fmla="*/ 181157 w 1431850"/>
                <a:gd name="connsiteY14" fmla="*/ 237826 h 3805668"/>
                <a:gd name="connsiteX15" fmla="*/ 337949 w 1431850"/>
                <a:gd name="connsiteY15" fmla="*/ 629404 h 3805668"/>
                <a:gd name="connsiteX16" fmla="*/ 735076 w 1431850"/>
                <a:gd name="connsiteY16" fmla="*/ 799434 h 3805668"/>
                <a:gd name="connsiteX17" fmla="*/ 905106 w 1431850"/>
                <a:gd name="connsiteY17" fmla="*/ 402307 h 3805668"/>
                <a:gd name="connsiteX18" fmla="*/ 747924 w 1431850"/>
                <a:gd name="connsiteY18" fmla="*/ 9756 h 38056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431850" h="3805668">
                  <a:moveTo>
                    <a:pt x="821539" y="0"/>
                  </a:moveTo>
                  <a:lnTo>
                    <a:pt x="857741" y="8582"/>
                  </a:lnTo>
                  <a:cubicBezTo>
                    <a:pt x="1095840" y="90254"/>
                    <a:pt x="1308472" y="286921"/>
                    <a:pt x="1392752" y="497402"/>
                  </a:cubicBezTo>
                  <a:cubicBezTo>
                    <a:pt x="1493887" y="749980"/>
                    <a:pt x="1390725" y="982051"/>
                    <a:pt x="1176477" y="1144903"/>
                  </a:cubicBezTo>
                  <a:lnTo>
                    <a:pt x="1111659" y="1187071"/>
                  </a:lnTo>
                  <a:lnTo>
                    <a:pt x="1117033" y="1240383"/>
                  </a:lnTo>
                  <a:lnTo>
                    <a:pt x="1117033" y="3490633"/>
                  </a:lnTo>
                  <a:cubicBezTo>
                    <a:pt x="1117033" y="3664622"/>
                    <a:pt x="975987" y="3805668"/>
                    <a:pt x="801998" y="3805668"/>
                  </a:cubicBezTo>
                  <a:cubicBezTo>
                    <a:pt x="628009" y="3805668"/>
                    <a:pt x="486963" y="3664622"/>
                    <a:pt x="486963" y="3490633"/>
                  </a:cubicBezTo>
                  <a:lnTo>
                    <a:pt x="486963" y="1353112"/>
                  </a:lnTo>
                  <a:lnTo>
                    <a:pt x="401269" y="1340763"/>
                  </a:lnTo>
                  <a:cubicBezTo>
                    <a:pt x="244960" y="1302286"/>
                    <a:pt x="118121" y="1203162"/>
                    <a:pt x="50697" y="1034777"/>
                  </a:cubicBezTo>
                  <a:cubicBezTo>
                    <a:pt x="-33582" y="824295"/>
                    <a:pt x="-11503" y="533648"/>
                    <a:pt x="107386" y="309034"/>
                  </a:cubicBezTo>
                  <a:lnTo>
                    <a:pt x="129728" y="275150"/>
                  </a:lnTo>
                  <a:lnTo>
                    <a:pt x="181157" y="237826"/>
                  </a:lnTo>
                  <a:lnTo>
                    <a:pt x="337949" y="629404"/>
                  </a:lnTo>
                  <a:cubicBezTo>
                    <a:pt x="400660" y="786020"/>
                    <a:pt x="578460" y="862145"/>
                    <a:pt x="735076" y="799434"/>
                  </a:cubicBezTo>
                  <a:cubicBezTo>
                    <a:pt x="891692" y="736723"/>
                    <a:pt x="967817" y="558923"/>
                    <a:pt x="905106" y="402307"/>
                  </a:cubicBezTo>
                  <a:lnTo>
                    <a:pt x="747924" y="9756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6" name="フリーフォーム: 図形 15">
              <a:extLst>
                <a:ext uri="{FF2B5EF4-FFF2-40B4-BE49-F238E27FC236}">
                  <a16:creationId xmlns:a16="http://schemas.microsoft.com/office/drawing/2014/main" id="{2BC888C6-96EE-39D6-2D17-33BB78A548F3}"/>
                </a:ext>
              </a:extLst>
            </p:cNvPr>
            <p:cNvSpPr/>
            <p:nvPr/>
          </p:nvSpPr>
          <p:spPr bwMode="auto">
            <a:xfrm>
              <a:off x="1665605" y="1178750"/>
              <a:ext cx="958167" cy="1992071"/>
            </a:xfrm>
            <a:custGeom>
              <a:avLst/>
              <a:gdLst>
                <a:gd name="connsiteX0" fmla="*/ 584990 w 958167"/>
                <a:gd name="connsiteY0" fmla="*/ 0 h 1992071"/>
                <a:gd name="connsiteX1" fmla="*/ 944181 w 958167"/>
                <a:gd name="connsiteY1" fmla="*/ 414936 h 1992071"/>
                <a:gd name="connsiteX2" fmla="*/ 724804 w 958167"/>
                <a:gd name="connsiteY2" fmla="*/ 797264 h 1992071"/>
                <a:gd name="connsiteX3" fmla="*/ 642810 w 958167"/>
                <a:gd name="connsiteY3" fmla="*/ 816387 h 1992071"/>
                <a:gd name="connsiteX4" fmla="*/ 647877 w 958167"/>
                <a:gd name="connsiteY4" fmla="*/ 856300 h 1992071"/>
                <a:gd name="connsiteX5" fmla="*/ 661470 w 958167"/>
                <a:gd name="connsiteY5" fmla="*/ 859044 h 1992071"/>
                <a:gd name="connsiteX6" fmla="*/ 781470 w 958167"/>
                <a:gd name="connsiteY6" fmla="*/ 1040083 h 1992071"/>
                <a:gd name="connsiteX7" fmla="*/ 781469 w 958167"/>
                <a:gd name="connsiteY7" fmla="*/ 1500210 h 1992071"/>
                <a:gd name="connsiteX8" fmla="*/ 723922 w 958167"/>
                <a:gd name="connsiteY8" fmla="*/ 1639142 h 1992071"/>
                <a:gd name="connsiteX9" fmla="*/ 712938 w 958167"/>
                <a:gd name="connsiteY9" fmla="*/ 1646547 h 1992071"/>
                <a:gd name="connsiteX10" fmla="*/ 958167 w 958167"/>
                <a:gd name="connsiteY10" fmla="*/ 1939469 h 1992071"/>
                <a:gd name="connsiteX11" fmla="*/ 905565 w 958167"/>
                <a:gd name="connsiteY11" fmla="*/ 1992071 h 1992071"/>
                <a:gd name="connsiteX12" fmla="*/ 597201 w 958167"/>
                <a:gd name="connsiteY12" fmla="*/ 1733914 h 1992071"/>
                <a:gd name="connsiteX13" fmla="*/ 293298 w 958167"/>
                <a:gd name="connsiteY13" fmla="*/ 1986670 h 1992071"/>
                <a:gd name="connsiteX14" fmla="*/ 240696 w 958167"/>
                <a:gd name="connsiteY14" fmla="*/ 1934067 h 1992071"/>
                <a:gd name="connsiteX15" fmla="*/ 470266 w 958167"/>
                <a:gd name="connsiteY15" fmla="*/ 1658043 h 1992071"/>
                <a:gd name="connsiteX16" fmla="*/ 460012 w 958167"/>
                <a:gd name="connsiteY16" fmla="*/ 1651822 h 1992071"/>
                <a:gd name="connsiteX17" fmla="*/ 388512 w 958167"/>
                <a:gd name="connsiteY17" fmla="*/ 1500209 h 1992071"/>
                <a:gd name="connsiteX18" fmla="*/ 388512 w 958167"/>
                <a:gd name="connsiteY18" fmla="*/ 1150934 h 1992071"/>
                <a:gd name="connsiteX19" fmla="*/ 337208 w 958167"/>
                <a:gd name="connsiteY19" fmla="*/ 1180555 h 1992071"/>
                <a:gd name="connsiteX20" fmla="*/ 291903 w 958167"/>
                <a:gd name="connsiteY20" fmla="*/ 1186519 h 1992071"/>
                <a:gd name="connsiteX21" fmla="*/ 285348 w 958167"/>
                <a:gd name="connsiteY21" fmla="*/ 1183320 h 1992071"/>
                <a:gd name="connsiteX22" fmla="*/ 44266 w 958167"/>
                <a:gd name="connsiteY22" fmla="*/ 1118723 h 1992071"/>
                <a:gd name="connsiteX23" fmla="*/ 2049 w 958167"/>
                <a:gd name="connsiteY23" fmla="*/ 1045601 h 1992071"/>
                <a:gd name="connsiteX24" fmla="*/ 75171 w 958167"/>
                <a:gd name="connsiteY24" fmla="*/ 1003384 h 1992071"/>
                <a:gd name="connsiteX25" fmla="*/ 300627 w 958167"/>
                <a:gd name="connsiteY25" fmla="*/ 1063794 h 1992071"/>
                <a:gd name="connsiteX26" fmla="*/ 392990 w 958167"/>
                <a:gd name="connsiteY26" fmla="*/ 1010468 h 1992071"/>
                <a:gd name="connsiteX27" fmla="*/ 397346 w 958167"/>
                <a:gd name="connsiteY27" fmla="*/ 981656 h 1992071"/>
                <a:gd name="connsiteX28" fmla="*/ 508513 w 958167"/>
                <a:gd name="connsiteY28" fmla="*/ 859044 h 1992071"/>
                <a:gd name="connsiteX29" fmla="*/ 522105 w 958167"/>
                <a:gd name="connsiteY29" fmla="*/ 856300 h 1992071"/>
                <a:gd name="connsiteX30" fmla="*/ 527173 w 958167"/>
                <a:gd name="connsiteY30" fmla="*/ 816388 h 1992071"/>
                <a:gd name="connsiteX31" fmla="*/ 445177 w 958167"/>
                <a:gd name="connsiteY31" fmla="*/ 797264 h 1992071"/>
                <a:gd name="connsiteX32" fmla="*/ 225799 w 958167"/>
                <a:gd name="connsiteY32" fmla="*/ 414936 h 1992071"/>
                <a:gd name="connsiteX33" fmla="*/ 584990 w 958167"/>
                <a:gd name="connsiteY33" fmla="*/ 0 h 19920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958167" h="1992071">
                  <a:moveTo>
                    <a:pt x="584990" y="0"/>
                  </a:moveTo>
                  <a:cubicBezTo>
                    <a:pt x="783366" y="0"/>
                    <a:pt x="944181" y="185773"/>
                    <a:pt x="944181" y="414936"/>
                  </a:cubicBezTo>
                  <a:cubicBezTo>
                    <a:pt x="944181" y="586808"/>
                    <a:pt x="853723" y="734274"/>
                    <a:pt x="724804" y="797264"/>
                  </a:cubicBezTo>
                  <a:lnTo>
                    <a:pt x="642810" y="816387"/>
                  </a:lnTo>
                  <a:lnTo>
                    <a:pt x="647877" y="856300"/>
                  </a:lnTo>
                  <a:lnTo>
                    <a:pt x="661470" y="859044"/>
                  </a:lnTo>
                  <a:cubicBezTo>
                    <a:pt x="731989" y="888872"/>
                    <a:pt x="781470" y="958699"/>
                    <a:pt x="781470" y="1040083"/>
                  </a:cubicBezTo>
                  <a:cubicBezTo>
                    <a:pt x="781470" y="1193459"/>
                    <a:pt x="781469" y="1346834"/>
                    <a:pt x="781469" y="1500210"/>
                  </a:cubicBezTo>
                  <a:cubicBezTo>
                    <a:pt x="781469" y="1554466"/>
                    <a:pt x="759477" y="1603586"/>
                    <a:pt x="723922" y="1639142"/>
                  </a:cubicBezTo>
                  <a:lnTo>
                    <a:pt x="712938" y="1646547"/>
                  </a:lnTo>
                  <a:lnTo>
                    <a:pt x="958167" y="1939469"/>
                  </a:lnTo>
                  <a:lnTo>
                    <a:pt x="905565" y="1992071"/>
                  </a:lnTo>
                  <a:lnTo>
                    <a:pt x="597201" y="1733914"/>
                  </a:lnTo>
                  <a:lnTo>
                    <a:pt x="293298" y="1986670"/>
                  </a:lnTo>
                  <a:lnTo>
                    <a:pt x="240696" y="1934067"/>
                  </a:lnTo>
                  <a:lnTo>
                    <a:pt x="470266" y="1658043"/>
                  </a:lnTo>
                  <a:lnTo>
                    <a:pt x="460012" y="1651822"/>
                  </a:lnTo>
                  <a:cubicBezTo>
                    <a:pt x="416346" y="1615785"/>
                    <a:pt x="388512" y="1561247"/>
                    <a:pt x="388512" y="1500209"/>
                  </a:cubicBezTo>
                  <a:lnTo>
                    <a:pt x="388512" y="1150934"/>
                  </a:lnTo>
                  <a:lnTo>
                    <a:pt x="337208" y="1180555"/>
                  </a:lnTo>
                  <a:cubicBezTo>
                    <a:pt x="322930" y="1188798"/>
                    <a:pt x="306662" y="1190474"/>
                    <a:pt x="291903" y="1186519"/>
                  </a:cubicBezTo>
                  <a:lnTo>
                    <a:pt x="285348" y="1183320"/>
                  </a:lnTo>
                  <a:lnTo>
                    <a:pt x="44266" y="1118723"/>
                  </a:lnTo>
                  <a:cubicBezTo>
                    <a:pt x="12416" y="1110189"/>
                    <a:pt x="-6485" y="1077451"/>
                    <a:pt x="2049" y="1045601"/>
                  </a:cubicBezTo>
                  <a:cubicBezTo>
                    <a:pt x="10584" y="1013750"/>
                    <a:pt x="43321" y="994849"/>
                    <a:pt x="75171" y="1003384"/>
                  </a:cubicBezTo>
                  <a:lnTo>
                    <a:pt x="300627" y="1063794"/>
                  </a:lnTo>
                  <a:lnTo>
                    <a:pt x="392990" y="1010468"/>
                  </a:lnTo>
                  <a:lnTo>
                    <a:pt x="397346" y="981656"/>
                  </a:lnTo>
                  <a:cubicBezTo>
                    <a:pt x="414568" y="926285"/>
                    <a:pt x="455624" y="881415"/>
                    <a:pt x="508513" y="859044"/>
                  </a:cubicBezTo>
                  <a:lnTo>
                    <a:pt x="522105" y="856300"/>
                  </a:lnTo>
                  <a:lnTo>
                    <a:pt x="527173" y="816388"/>
                  </a:lnTo>
                  <a:lnTo>
                    <a:pt x="445177" y="797264"/>
                  </a:lnTo>
                  <a:cubicBezTo>
                    <a:pt x="316258" y="734274"/>
                    <a:pt x="225799" y="586808"/>
                    <a:pt x="225799" y="414936"/>
                  </a:cubicBezTo>
                  <a:cubicBezTo>
                    <a:pt x="225799" y="185773"/>
                    <a:pt x="386614" y="0"/>
                    <a:pt x="584990" y="0"/>
                  </a:cubicBez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フリーフォーム: 図形 16">
              <a:extLst>
                <a:ext uri="{FF2B5EF4-FFF2-40B4-BE49-F238E27FC236}">
                  <a16:creationId xmlns:a16="http://schemas.microsoft.com/office/drawing/2014/main" id="{4B6562B2-FF0C-C75F-17CD-3DAE77475DFD}"/>
                </a:ext>
              </a:extLst>
            </p:cNvPr>
            <p:cNvSpPr/>
            <p:nvPr/>
          </p:nvSpPr>
          <p:spPr bwMode="auto">
            <a:xfrm>
              <a:off x="845419" y="1036200"/>
              <a:ext cx="2306729" cy="2306729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1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1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628489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2455EE5B-515F-A894-82A2-0D77D50A4CD1}"/>
              </a:ext>
            </a:extLst>
          </p:cNvPr>
          <p:cNvSpPr/>
          <p:nvPr/>
        </p:nvSpPr>
        <p:spPr>
          <a:xfrm>
            <a:off x="88900" y="79760"/>
            <a:ext cx="6692900" cy="41722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55C153AF-96B1-E402-4928-03DECFB7B2E2}"/>
              </a:ext>
            </a:extLst>
          </p:cNvPr>
          <p:cNvSpPr txBox="1"/>
          <p:nvPr/>
        </p:nvSpPr>
        <p:spPr>
          <a:xfrm>
            <a:off x="530918" y="4648200"/>
            <a:ext cx="5869882" cy="4796672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道具を</a:t>
            </a:r>
            <a:endParaRPr lang="en-US" altLang="ja-JP" sz="5400" dirty="0">
              <a:ln w="28575">
                <a:noFill/>
              </a:ln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移動させないで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ください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grpSp>
        <p:nvGrpSpPr>
          <p:cNvPr id="25" name="グループ化 24">
            <a:extLst>
              <a:ext uri="{FF2B5EF4-FFF2-40B4-BE49-F238E27FC236}">
                <a16:creationId xmlns:a16="http://schemas.microsoft.com/office/drawing/2014/main" id="{6F624E69-A1E5-5FB8-A067-F7DAC7E98C1D}"/>
              </a:ext>
            </a:extLst>
          </p:cNvPr>
          <p:cNvGrpSpPr/>
          <p:nvPr/>
        </p:nvGrpSpPr>
        <p:grpSpPr>
          <a:xfrm>
            <a:off x="1660791" y="376349"/>
            <a:ext cx="3597010" cy="3597008"/>
            <a:chOff x="708216" y="889577"/>
            <a:chExt cx="2606484" cy="2606484"/>
          </a:xfrm>
        </p:grpSpPr>
        <p:grpSp>
          <p:nvGrpSpPr>
            <p:cNvPr id="26" name="グループ化 25">
              <a:extLst>
                <a:ext uri="{FF2B5EF4-FFF2-40B4-BE49-F238E27FC236}">
                  <a16:creationId xmlns:a16="http://schemas.microsoft.com/office/drawing/2014/main" id="{EDB14FF6-EDC0-3269-E8FF-DC0FE5FAA6DC}"/>
                </a:ext>
              </a:extLst>
            </p:cNvPr>
            <p:cNvGrpSpPr/>
            <p:nvPr/>
          </p:nvGrpSpPr>
          <p:grpSpPr>
            <a:xfrm>
              <a:off x="708216" y="889577"/>
              <a:ext cx="2606484" cy="2606484"/>
              <a:chOff x="643930" y="806730"/>
              <a:chExt cx="2735056" cy="2735056"/>
            </a:xfrm>
          </p:grpSpPr>
          <p:sp>
            <p:nvSpPr>
              <p:cNvPr id="32" name="四角形: 角を丸くする 31">
                <a:extLst>
                  <a:ext uri="{FF2B5EF4-FFF2-40B4-BE49-F238E27FC236}">
                    <a16:creationId xmlns:a16="http://schemas.microsoft.com/office/drawing/2014/main" id="{A301440E-BE9D-B36A-50EB-79CF453FF026}"/>
                  </a:ext>
                </a:extLst>
              </p:cNvPr>
              <p:cNvSpPr/>
              <p:nvPr/>
            </p:nvSpPr>
            <p:spPr bwMode="auto">
              <a:xfrm>
                <a:off x="643930" y="806730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3" name="四角形: 角を丸くする 32">
                <a:extLst>
                  <a:ext uri="{FF2B5EF4-FFF2-40B4-BE49-F238E27FC236}">
                    <a16:creationId xmlns:a16="http://schemas.microsoft.com/office/drawing/2014/main" id="{5D41C9DA-A32A-302E-326A-A2D191B49F42}"/>
                  </a:ext>
                </a:extLst>
              </p:cNvPr>
              <p:cNvSpPr/>
              <p:nvPr/>
            </p:nvSpPr>
            <p:spPr bwMode="auto">
              <a:xfrm>
                <a:off x="831509" y="994309"/>
                <a:ext cx="2359898" cy="2359898"/>
              </a:xfrm>
              <a:prstGeom prst="roundRect">
                <a:avLst>
                  <a:gd name="adj" fmla="val 302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27" name="フリーフォーム: 図形 26">
              <a:extLst>
                <a:ext uri="{FF2B5EF4-FFF2-40B4-BE49-F238E27FC236}">
                  <a16:creationId xmlns:a16="http://schemas.microsoft.com/office/drawing/2014/main" id="{03C3AE1D-34B6-A80B-5B98-0B54F0942ABE}"/>
                </a:ext>
              </a:extLst>
            </p:cNvPr>
            <p:cNvSpPr/>
            <p:nvPr/>
          </p:nvSpPr>
          <p:spPr bwMode="auto">
            <a:xfrm>
              <a:off x="783466" y="964827"/>
              <a:ext cx="2455984" cy="2455984"/>
            </a:xfrm>
            <a:custGeom>
              <a:avLst/>
              <a:gdLst>
                <a:gd name="connsiteX0" fmla="*/ 243929 w 2577132"/>
                <a:gd name="connsiteY0" fmla="*/ 154017 h 2577132"/>
                <a:gd name="connsiteX1" fmla="*/ 160953 w 2577132"/>
                <a:gd name="connsiteY1" fmla="*/ 236993 h 2577132"/>
                <a:gd name="connsiteX2" fmla="*/ 160953 w 2577132"/>
                <a:gd name="connsiteY2" fmla="*/ 2325359 h 2577132"/>
                <a:gd name="connsiteX3" fmla="*/ 243929 w 2577132"/>
                <a:gd name="connsiteY3" fmla="*/ 2408335 h 2577132"/>
                <a:gd name="connsiteX4" fmla="*/ 2324227 w 2577132"/>
                <a:gd name="connsiteY4" fmla="*/ 2408335 h 2577132"/>
                <a:gd name="connsiteX5" fmla="*/ 2407203 w 2577132"/>
                <a:gd name="connsiteY5" fmla="*/ 2325359 h 2577132"/>
                <a:gd name="connsiteX6" fmla="*/ 2407203 w 2577132"/>
                <a:gd name="connsiteY6" fmla="*/ 236993 h 2577132"/>
                <a:gd name="connsiteX7" fmla="*/ 2324227 w 2577132"/>
                <a:gd name="connsiteY7" fmla="*/ 154017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243929" y="154017"/>
                  </a:moveTo>
                  <a:cubicBezTo>
                    <a:pt x="198103" y="154017"/>
                    <a:pt x="160953" y="191167"/>
                    <a:pt x="160953" y="236993"/>
                  </a:cubicBezTo>
                  <a:lnTo>
                    <a:pt x="160953" y="2325359"/>
                  </a:lnTo>
                  <a:cubicBezTo>
                    <a:pt x="160953" y="2371185"/>
                    <a:pt x="198103" y="2408335"/>
                    <a:pt x="243929" y="2408335"/>
                  </a:cubicBezTo>
                  <a:lnTo>
                    <a:pt x="2324227" y="2408335"/>
                  </a:lnTo>
                  <a:cubicBezTo>
                    <a:pt x="2370053" y="2408335"/>
                    <a:pt x="2407203" y="2371185"/>
                    <a:pt x="2407203" y="2325359"/>
                  </a:cubicBezTo>
                  <a:lnTo>
                    <a:pt x="2407203" y="236993"/>
                  </a:lnTo>
                  <a:cubicBezTo>
                    <a:pt x="2407203" y="191167"/>
                    <a:pt x="2370053" y="154017"/>
                    <a:pt x="2324227" y="154017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28" name="フリーフォーム: 図形 27">
              <a:extLst>
                <a:ext uri="{FF2B5EF4-FFF2-40B4-BE49-F238E27FC236}">
                  <a16:creationId xmlns:a16="http://schemas.microsoft.com/office/drawing/2014/main" id="{6B4D5060-14FC-6112-9A9F-64556FCFFA47}"/>
                </a:ext>
              </a:extLst>
            </p:cNvPr>
            <p:cNvSpPr/>
            <p:nvPr/>
          </p:nvSpPr>
          <p:spPr bwMode="auto">
            <a:xfrm>
              <a:off x="849709" y="1036200"/>
              <a:ext cx="2306729" cy="2306729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1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1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9" name="フリーフォーム: 図形 28">
              <a:extLst>
                <a:ext uri="{FF2B5EF4-FFF2-40B4-BE49-F238E27FC236}">
                  <a16:creationId xmlns:a16="http://schemas.microsoft.com/office/drawing/2014/main" id="{6B44F894-748E-1BB3-0C23-563D623B2A61}"/>
                </a:ext>
              </a:extLst>
            </p:cNvPr>
            <p:cNvSpPr/>
            <p:nvPr/>
          </p:nvSpPr>
          <p:spPr bwMode="auto">
            <a:xfrm rot="20700000">
              <a:off x="1398906" y="1592672"/>
              <a:ext cx="382898" cy="1017693"/>
            </a:xfrm>
            <a:custGeom>
              <a:avLst/>
              <a:gdLst>
                <a:gd name="connsiteX0" fmla="*/ 821539 w 1431850"/>
                <a:gd name="connsiteY0" fmla="*/ 0 h 3805668"/>
                <a:gd name="connsiteX1" fmla="*/ 857741 w 1431850"/>
                <a:gd name="connsiteY1" fmla="*/ 8582 h 3805668"/>
                <a:gd name="connsiteX2" fmla="*/ 1392752 w 1431850"/>
                <a:gd name="connsiteY2" fmla="*/ 497402 h 3805668"/>
                <a:gd name="connsiteX3" fmla="*/ 1176477 w 1431850"/>
                <a:gd name="connsiteY3" fmla="*/ 1144903 h 3805668"/>
                <a:gd name="connsiteX4" fmla="*/ 1111659 w 1431850"/>
                <a:gd name="connsiteY4" fmla="*/ 1187071 h 3805668"/>
                <a:gd name="connsiteX5" fmla="*/ 1117033 w 1431850"/>
                <a:gd name="connsiteY5" fmla="*/ 1240383 h 3805668"/>
                <a:gd name="connsiteX6" fmla="*/ 1117033 w 1431850"/>
                <a:gd name="connsiteY6" fmla="*/ 3490633 h 3805668"/>
                <a:gd name="connsiteX7" fmla="*/ 801998 w 1431850"/>
                <a:gd name="connsiteY7" fmla="*/ 3805668 h 3805668"/>
                <a:gd name="connsiteX8" fmla="*/ 486963 w 1431850"/>
                <a:gd name="connsiteY8" fmla="*/ 3490633 h 3805668"/>
                <a:gd name="connsiteX9" fmla="*/ 486963 w 1431850"/>
                <a:gd name="connsiteY9" fmla="*/ 1353112 h 3805668"/>
                <a:gd name="connsiteX10" fmla="*/ 401269 w 1431850"/>
                <a:gd name="connsiteY10" fmla="*/ 1340763 h 3805668"/>
                <a:gd name="connsiteX11" fmla="*/ 50697 w 1431850"/>
                <a:gd name="connsiteY11" fmla="*/ 1034777 h 3805668"/>
                <a:gd name="connsiteX12" fmla="*/ 107386 w 1431850"/>
                <a:gd name="connsiteY12" fmla="*/ 309034 h 3805668"/>
                <a:gd name="connsiteX13" fmla="*/ 129728 w 1431850"/>
                <a:gd name="connsiteY13" fmla="*/ 275150 h 3805668"/>
                <a:gd name="connsiteX14" fmla="*/ 181157 w 1431850"/>
                <a:gd name="connsiteY14" fmla="*/ 237826 h 3805668"/>
                <a:gd name="connsiteX15" fmla="*/ 337949 w 1431850"/>
                <a:gd name="connsiteY15" fmla="*/ 629404 h 3805668"/>
                <a:gd name="connsiteX16" fmla="*/ 735076 w 1431850"/>
                <a:gd name="connsiteY16" fmla="*/ 799434 h 3805668"/>
                <a:gd name="connsiteX17" fmla="*/ 905106 w 1431850"/>
                <a:gd name="connsiteY17" fmla="*/ 402307 h 3805668"/>
                <a:gd name="connsiteX18" fmla="*/ 747924 w 1431850"/>
                <a:gd name="connsiteY18" fmla="*/ 9756 h 38056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431850" h="3805668">
                  <a:moveTo>
                    <a:pt x="821539" y="0"/>
                  </a:moveTo>
                  <a:lnTo>
                    <a:pt x="857741" y="8582"/>
                  </a:lnTo>
                  <a:cubicBezTo>
                    <a:pt x="1095840" y="90254"/>
                    <a:pt x="1308472" y="286921"/>
                    <a:pt x="1392752" y="497402"/>
                  </a:cubicBezTo>
                  <a:cubicBezTo>
                    <a:pt x="1493887" y="749980"/>
                    <a:pt x="1390725" y="982051"/>
                    <a:pt x="1176477" y="1144903"/>
                  </a:cubicBezTo>
                  <a:lnTo>
                    <a:pt x="1111659" y="1187071"/>
                  </a:lnTo>
                  <a:lnTo>
                    <a:pt x="1117033" y="1240383"/>
                  </a:lnTo>
                  <a:lnTo>
                    <a:pt x="1117033" y="3490633"/>
                  </a:lnTo>
                  <a:cubicBezTo>
                    <a:pt x="1117033" y="3664622"/>
                    <a:pt x="975987" y="3805668"/>
                    <a:pt x="801998" y="3805668"/>
                  </a:cubicBezTo>
                  <a:cubicBezTo>
                    <a:pt x="628009" y="3805668"/>
                    <a:pt x="486963" y="3664622"/>
                    <a:pt x="486963" y="3490633"/>
                  </a:cubicBezTo>
                  <a:lnTo>
                    <a:pt x="486963" y="1353112"/>
                  </a:lnTo>
                  <a:lnTo>
                    <a:pt x="401269" y="1340763"/>
                  </a:lnTo>
                  <a:cubicBezTo>
                    <a:pt x="244960" y="1302286"/>
                    <a:pt x="118121" y="1203162"/>
                    <a:pt x="50697" y="1034777"/>
                  </a:cubicBezTo>
                  <a:cubicBezTo>
                    <a:pt x="-33582" y="824295"/>
                    <a:pt x="-11503" y="533648"/>
                    <a:pt x="107386" y="309034"/>
                  </a:cubicBezTo>
                  <a:lnTo>
                    <a:pt x="129728" y="275150"/>
                  </a:lnTo>
                  <a:lnTo>
                    <a:pt x="181157" y="237826"/>
                  </a:lnTo>
                  <a:lnTo>
                    <a:pt x="337949" y="629404"/>
                  </a:lnTo>
                  <a:cubicBezTo>
                    <a:pt x="400660" y="786020"/>
                    <a:pt x="578460" y="862145"/>
                    <a:pt x="735076" y="799434"/>
                  </a:cubicBezTo>
                  <a:cubicBezTo>
                    <a:pt x="891692" y="736723"/>
                    <a:pt x="967817" y="558923"/>
                    <a:pt x="905106" y="402307"/>
                  </a:cubicBezTo>
                  <a:lnTo>
                    <a:pt x="747924" y="9756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0" name="フリーフォーム: 図形 29">
              <a:extLst>
                <a:ext uri="{FF2B5EF4-FFF2-40B4-BE49-F238E27FC236}">
                  <a16:creationId xmlns:a16="http://schemas.microsoft.com/office/drawing/2014/main" id="{80AB90DC-EF78-F510-7D56-D6C111DC6778}"/>
                </a:ext>
              </a:extLst>
            </p:cNvPr>
            <p:cNvSpPr/>
            <p:nvPr/>
          </p:nvSpPr>
          <p:spPr bwMode="auto">
            <a:xfrm>
              <a:off x="1665605" y="1178750"/>
              <a:ext cx="958167" cy="1992071"/>
            </a:xfrm>
            <a:custGeom>
              <a:avLst/>
              <a:gdLst>
                <a:gd name="connsiteX0" fmla="*/ 584990 w 958167"/>
                <a:gd name="connsiteY0" fmla="*/ 0 h 1992071"/>
                <a:gd name="connsiteX1" fmla="*/ 944181 w 958167"/>
                <a:gd name="connsiteY1" fmla="*/ 414936 h 1992071"/>
                <a:gd name="connsiteX2" fmla="*/ 724804 w 958167"/>
                <a:gd name="connsiteY2" fmla="*/ 797264 h 1992071"/>
                <a:gd name="connsiteX3" fmla="*/ 642810 w 958167"/>
                <a:gd name="connsiteY3" fmla="*/ 816387 h 1992071"/>
                <a:gd name="connsiteX4" fmla="*/ 647877 w 958167"/>
                <a:gd name="connsiteY4" fmla="*/ 856300 h 1992071"/>
                <a:gd name="connsiteX5" fmla="*/ 661470 w 958167"/>
                <a:gd name="connsiteY5" fmla="*/ 859044 h 1992071"/>
                <a:gd name="connsiteX6" fmla="*/ 781470 w 958167"/>
                <a:gd name="connsiteY6" fmla="*/ 1040083 h 1992071"/>
                <a:gd name="connsiteX7" fmla="*/ 781469 w 958167"/>
                <a:gd name="connsiteY7" fmla="*/ 1500210 h 1992071"/>
                <a:gd name="connsiteX8" fmla="*/ 723922 w 958167"/>
                <a:gd name="connsiteY8" fmla="*/ 1639142 h 1992071"/>
                <a:gd name="connsiteX9" fmla="*/ 712938 w 958167"/>
                <a:gd name="connsiteY9" fmla="*/ 1646547 h 1992071"/>
                <a:gd name="connsiteX10" fmla="*/ 958167 w 958167"/>
                <a:gd name="connsiteY10" fmla="*/ 1939469 h 1992071"/>
                <a:gd name="connsiteX11" fmla="*/ 905565 w 958167"/>
                <a:gd name="connsiteY11" fmla="*/ 1992071 h 1992071"/>
                <a:gd name="connsiteX12" fmla="*/ 597201 w 958167"/>
                <a:gd name="connsiteY12" fmla="*/ 1733914 h 1992071"/>
                <a:gd name="connsiteX13" fmla="*/ 293298 w 958167"/>
                <a:gd name="connsiteY13" fmla="*/ 1986670 h 1992071"/>
                <a:gd name="connsiteX14" fmla="*/ 240696 w 958167"/>
                <a:gd name="connsiteY14" fmla="*/ 1934067 h 1992071"/>
                <a:gd name="connsiteX15" fmla="*/ 470266 w 958167"/>
                <a:gd name="connsiteY15" fmla="*/ 1658043 h 1992071"/>
                <a:gd name="connsiteX16" fmla="*/ 460012 w 958167"/>
                <a:gd name="connsiteY16" fmla="*/ 1651822 h 1992071"/>
                <a:gd name="connsiteX17" fmla="*/ 388512 w 958167"/>
                <a:gd name="connsiteY17" fmla="*/ 1500209 h 1992071"/>
                <a:gd name="connsiteX18" fmla="*/ 388512 w 958167"/>
                <a:gd name="connsiteY18" fmla="*/ 1150934 h 1992071"/>
                <a:gd name="connsiteX19" fmla="*/ 337208 w 958167"/>
                <a:gd name="connsiteY19" fmla="*/ 1180555 h 1992071"/>
                <a:gd name="connsiteX20" fmla="*/ 291903 w 958167"/>
                <a:gd name="connsiteY20" fmla="*/ 1186519 h 1992071"/>
                <a:gd name="connsiteX21" fmla="*/ 285348 w 958167"/>
                <a:gd name="connsiteY21" fmla="*/ 1183320 h 1992071"/>
                <a:gd name="connsiteX22" fmla="*/ 44266 w 958167"/>
                <a:gd name="connsiteY22" fmla="*/ 1118723 h 1992071"/>
                <a:gd name="connsiteX23" fmla="*/ 2049 w 958167"/>
                <a:gd name="connsiteY23" fmla="*/ 1045601 h 1992071"/>
                <a:gd name="connsiteX24" fmla="*/ 75171 w 958167"/>
                <a:gd name="connsiteY24" fmla="*/ 1003384 h 1992071"/>
                <a:gd name="connsiteX25" fmla="*/ 300627 w 958167"/>
                <a:gd name="connsiteY25" fmla="*/ 1063794 h 1992071"/>
                <a:gd name="connsiteX26" fmla="*/ 392990 w 958167"/>
                <a:gd name="connsiteY26" fmla="*/ 1010468 h 1992071"/>
                <a:gd name="connsiteX27" fmla="*/ 397346 w 958167"/>
                <a:gd name="connsiteY27" fmla="*/ 981656 h 1992071"/>
                <a:gd name="connsiteX28" fmla="*/ 508513 w 958167"/>
                <a:gd name="connsiteY28" fmla="*/ 859044 h 1992071"/>
                <a:gd name="connsiteX29" fmla="*/ 522105 w 958167"/>
                <a:gd name="connsiteY29" fmla="*/ 856300 h 1992071"/>
                <a:gd name="connsiteX30" fmla="*/ 527173 w 958167"/>
                <a:gd name="connsiteY30" fmla="*/ 816388 h 1992071"/>
                <a:gd name="connsiteX31" fmla="*/ 445177 w 958167"/>
                <a:gd name="connsiteY31" fmla="*/ 797264 h 1992071"/>
                <a:gd name="connsiteX32" fmla="*/ 225799 w 958167"/>
                <a:gd name="connsiteY32" fmla="*/ 414936 h 1992071"/>
                <a:gd name="connsiteX33" fmla="*/ 584990 w 958167"/>
                <a:gd name="connsiteY33" fmla="*/ 0 h 19920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958167" h="1992071">
                  <a:moveTo>
                    <a:pt x="584990" y="0"/>
                  </a:moveTo>
                  <a:cubicBezTo>
                    <a:pt x="783366" y="0"/>
                    <a:pt x="944181" y="185773"/>
                    <a:pt x="944181" y="414936"/>
                  </a:cubicBezTo>
                  <a:cubicBezTo>
                    <a:pt x="944181" y="586808"/>
                    <a:pt x="853723" y="734274"/>
                    <a:pt x="724804" y="797264"/>
                  </a:cubicBezTo>
                  <a:lnTo>
                    <a:pt x="642810" y="816387"/>
                  </a:lnTo>
                  <a:lnTo>
                    <a:pt x="647877" y="856300"/>
                  </a:lnTo>
                  <a:lnTo>
                    <a:pt x="661470" y="859044"/>
                  </a:lnTo>
                  <a:cubicBezTo>
                    <a:pt x="731989" y="888872"/>
                    <a:pt x="781470" y="958699"/>
                    <a:pt x="781470" y="1040083"/>
                  </a:cubicBezTo>
                  <a:cubicBezTo>
                    <a:pt x="781470" y="1193459"/>
                    <a:pt x="781469" y="1346834"/>
                    <a:pt x="781469" y="1500210"/>
                  </a:cubicBezTo>
                  <a:cubicBezTo>
                    <a:pt x="781469" y="1554466"/>
                    <a:pt x="759477" y="1603586"/>
                    <a:pt x="723922" y="1639142"/>
                  </a:cubicBezTo>
                  <a:lnTo>
                    <a:pt x="712938" y="1646547"/>
                  </a:lnTo>
                  <a:lnTo>
                    <a:pt x="958167" y="1939469"/>
                  </a:lnTo>
                  <a:lnTo>
                    <a:pt x="905565" y="1992071"/>
                  </a:lnTo>
                  <a:lnTo>
                    <a:pt x="597201" y="1733914"/>
                  </a:lnTo>
                  <a:lnTo>
                    <a:pt x="293298" y="1986670"/>
                  </a:lnTo>
                  <a:lnTo>
                    <a:pt x="240696" y="1934067"/>
                  </a:lnTo>
                  <a:lnTo>
                    <a:pt x="470266" y="1658043"/>
                  </a:lnTo>
                  <a:lnTo>
                    <a:pt x="460012" y="1651822"/>
                  </a:lnTo>
                  <a:cubicBezTo>
                    <a:pt x="416346" y="1615785"/>
                    <a:pt x="388512" y="1561247"/>
                    <a:pt x="388512" y="1500209"/>
                  </a:cubicBezTo>
                  <a:lnTo>
                    <a:pt x="388512" y="1150934"/>
                  </a:lnTo>
                  <a:lnTo>
                    <a:pt x="337208" y="1180555"/>
                  </a:lnTo>
                  <a:cubicBezTo>
                    <a:pt x="322930" y="1188798"/>
                    <a:pt x="306662" y="1190474"/>
                    <a:pt x="291903" y="1186519"/>
                  </a:cubicBezTo>
                  <a:lnTo>
                    <a:pt x="285348" y="1183320"/>
                  </a:lnTo>
                  <a:lnTo>
                    <a:pt x="44266" y="1118723"/>
                  </a:lnTo>
                  <a:cubicBezTo>
                    <a:pt x="12416" y="1110189"/>
                    <a:pt x="-6485" y="1077451"/>
                    <a:pt x="2049" y="1045601"/>
                  </a:cubicBezTo>
                  <a:cubicBezTo>
                    <a:pt x="10584" y="1013750"/>
                    <a:pt x="43321" y="994849"/>
                    <a:pt x="75171" y="1003384"/>
                  </a:cubicBezTo>
                  <a:lnTo>
                    <a:pt x="300627" y="1063794"/>
                  </a:lnTo>
                  <a:lnTo>
                    <a:pt x="392990" y="1010468"/>
                  </a:lnTo>
                  <a:lnTo>
                    <a:pt x="397346" y="981656"/>
                  </a:lnTo>
                  <a:cubicBezTo>
                    <a:pt x="414568" y="926285"/>
                    <a:pt x="455624" y="881415"/>
                    <a:pt x="508513" y="859044"/>
                  </a:cubicBezTo>
                  <a:lnTo>
                    <a:pt x="522105" y="856300"/>
                  </a:lnTo>
                  <a:lnTo>
                    <a:pt x="527173" y="816388"/>
                  </a:lnTo>
                  <a:lnTo>
                    <a:pt x="445177" y="797264"/>
                  </a:lnTo>
                  <a:cubicBezTo>
                    <a:pt x="316258" y="734274"/>
                    <a:pt x="225799" y="586808"/>
                    <a:pt x="225799" y="414936"/>
                  </a:cubicBezTo>
                  <a:cubicBezTo>
                    <a:pt x="225799" y="185773"/>
                    <a:pt x="386614" y="0"/>
                    <a:pt x="584990" y="0"/>
                  </a:cubicBez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1" name="フリーフォーム: 図形 30">
              <a:extLst>
                <a:ext uri="{FF2B5EF4-FFF2-40B4-BE49-F238E27FC236}">
                  <a16:creationId xmlns:a16="http://schemas.microsoft.com/office/drawing/2014/main" id="{6D7530FF-D766-231A-074E-E61F3C6A2861}"/>
                </a:ext>
              </a:extLst>
            </p:cNvPr>
            <p:cNvSpPr/>
            <p:nvPr/>
          </p:nvSpPr>
          <p:spPr bwMode="auto">
            <a:xfrm>
              <a:off x="845419" y="1036200"/>
              <a:ext cx="2306729" cy="2306729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1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1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931960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B06B3B74-FED2-99B5-98D0-44F7F3E6ED63}"/>
              </a:ext>
            </a:extLst>
          </p:cNvPr>
          <p:cNvSpPr txBox="1"/>
          <p:nvPr/>
        </p:nvSpPr>
        <p:spPr>
          <a:xfrm>
            <a:off x="378518" y="361951"/>
            <a:ext cx="6117532" cy="4178880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道具を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移動させないで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ください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B5C4F784-A149-DB87-1C9B-31E42AFEE8C8}"/>
              </a:ext>
            </a:extLst>
          </p:cNvPr>
          <p:cNvSpPr txBox="1"/>
          <p:nvPr/>
        </p:nvSpPr>
        <p:spPr>
          <a:xfrm>
            <a:off x="385202" y="8735757"/>
            <a:ext cx="6087596" cy="803061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周囲への迷惑になります</a:t>
            </a:r>
            <a:endParaRPr lang="en-US" altLang="ja-JP" sz="5400" dirty="0">
              <a:ln w="28575">
                <a:noFill/>
              </a:ln>
            </a:endParaRPr>
          </a:p>
        </p:txBody>
      </p:sp>
      <p:grpSp>
        <p:nvGrpSpPr>
          <p:cNvPr id="11" name="グループ化 10">
            <a:extLst>
              <a:ext uri="{FF2B5EF4-FFF2-40B4-BE49-F238E27FC236}">
                <a16:creationId xmlns:a16="http://schemas.microsoft.com/office/drawing/2014/main" id="{627418A2-DD0A-0E2B-0710-F706A0348A0B}"/>
              </a:ext>
            </a:extLst>
          </p:cNvPr>
          <p:cNvGrpSpPr/>
          <p:nvPr/>
        </p:nvGrpSpPr>
        <p:grpSpPr>
          <a:xfrm>
            <a:off x="1775092" y="4912972"/>
            <a:ext cx="3368408" cy="3368406"/>
            <a:chOff x="708216" y="889577"/>
            <a:chExt cx="2606484" cy="2606484"/>
          </a:xfrm>
        </p:grpSpPr>
        <p:grpSp>
          <p:nvGrpSpPr>
            <p:cNvPr id="12" name="グループ化 11">
              <a:extLst>
                <a:ext uri="{FF2B5EF4-FFF2-40B4-BE49-F238E27FC236}">
                  <a16:creationId xmlns:a16="http://schemas.microsoft.com/office/drawing/2014/main" id="{AC3D4162-87D5-BFC9-9084-CAA10DDC2B2E}"/>
                </a:ext>
              </a:extLst>
            </p:cNvPr>
            <p:cNvGrpSpPr/>
            <p:nvPr/>
          </p:nvGrpSpPr>
          <p:grpSpPr>
            <a:xfrm>
              <a:off x="708216" y="889577"/>
              <a:ext cx="2606484" cy="2606484"/>
              <a:chOff x="643930" y="806730"/>
              <a:chExt cx="2735056" cy="2735056"/>
            </a:xfrm>
          </p:grpSpPr>
          <p:sp>
            <p:nvSpPr>
              <p:cNvPr id="18" name="四角形: 角を丸くする 17">
                <a:extLst>
                  <a:ext uri="{FF2B5EF4-FFF2-40B4-BE49-F238E27FC236}">
                    <a16:creationId xmlns:a16="http://schemas.microsoft.com/office/drawing/2014/main" id="{CFEF0F46-9784-1900-8076-5C6B9D4902A8}"/>
                  </a:ext>
                </a:extLst>
              </p:cNvPr>
              <p:cNvSpPr/>
              <p:nvPr/>
            </p:nvSpPr>
            <p:spPr bwMode="auto">
              <a:xfrm>
                <a:off x="643930" y="806730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9" name="四角形: 角を丸くする 18">
                <a:extLst>
                  <a:ext uri="{FF2B5EF4-FFF2-40B4-BE49-F238E27FC236}">
                    <a16:creationId xmlns:a16="http://schemas.microsoft.com/office/drawing/2014/main" id="{09806D3F-DB10-8107-B13C-2D89CA999112}"/>
                  </a:ext>
                </a:extLst>
              </p:cNvPr>
              <p:cNvSpPr/>
              <p:nvPr/>
            </p:nvSpPr>
            <p:spPr bwMode="auto">
              <a:xfrm>
                <a:off x="831509" y="994309"/>
                <a:ext cx="2359898" cy="2359898"/>
              </a:xfrm>
              <a:prstGeom prst="roundRect">
                <a:avLst>
                  <a:gd name="adj" fmla="val 302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3" name="フリーフォーム: 図形 12">
              <a:extLst>
                <a:ext uri="{FF2B5EF4-FFF2-40B4-BE49-F238E27FC236}">
                  <a16:creationId xmlns:a16="http://schemas.microsoft.com/office/drawing/2014/main" id="{78C615F0-D3B3-5E07-1E41-78B9A1E1F192}"/>
                </a:ext>
              </a:extLst>
            </p:cNvPr>
            <p:cNvSpPr/>
            <p:nvPr/>
          </p:nvSpPr>
          <p:spPr bwMode="auto">
            <a:xfrm>
              <a:off x="783466" y="964827"/>
              <a:ext cx="2455984" cy="2455984"/>
            </a:xfrm>
            <a:custGeom>
              <a:avLst/>
              <a:gdLst>
                <a:gd name="connsiteX0" fmla="*/ 243929 w 2577132"/>
                <a:gd name="connsiteY0" fmla="*/ 154017 h 2577132"/>
                <a:gd name="connsiteX1" fmla="*/ 160953 w 2577132"/>
                <a:gd name="connsiteY1" fmla="*/ 236993 h 2577132"/>
                <a:gd name="connsiteX2" fmla="*/ 160953 w 2577132"/>
                <a:gd name="connsiteY2" fmla="*/ 2325359 h 2577132"/>
                <a:gd name="connsiteX3" fmla="*/ 243929 w 2577132"/>
                <a:gd name="connsiteY3" fmla="*/ 2408335 h 2577132"/>
                <a:gd name="connsiteX4" fmla="*/ 2324227 w 2577132"/>
                <a:gd name="connsiteY4" fmla="*/ 2408335 h 2577132"/>
                <a:gd name="connsiteX5" fmla="*/ 2407203 w 2577132"/>
                <a:gd name="connsiteY5" fmla="*/ 2325359 h 2577132"/>
                <a:gd name="connsiteX6" fmla="*/ 2407203 w 2577132"/>
                <a:gd name="connsiteY6" fmla="*/ 236993 h 2577132"/>
                <a:gd name="connsiteX7" fmla="*/ 2324227 w 2577132"/>
                <a:gd name="connsiteY7" fmla="*/ 154017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243929" y="154017"/>
                  </a:moveTo>
                  <a:cubicBezTo>
                    <a:pt x="198103" y="154017"/>
                    <a:pt x="160953" y="191167"/>
                    <a:pt x="160953" y="236993"/>
                  </a:cubicBezTo>
                  <a:lnTo>
                    <a:pt x="160953" y="2325359"/>
                  </a:lnTo>
                  <a:cubicBezTo>
                    <a:pt x="160953" y="2371185"/>
                    <a:pt x="198103" y="2408335"/>
                    <a:pt x="243929" y="2408335"/>
                  </a:cubicBezTo>
                  <a:lnTo>
                    <a:pt x="2324227" y="2408335"/>
                  </a:lnTo>
                  <a:cubicBezTo>
                    <a:pt x="2370053" y="2408335"/>
                    <a:pt x="2407203" y="2371185"/>
                    <a:pt x="2407203" y="2325359"/>
                  </a:cubicBezTo>
                  <a:lnTo>
                    <a:pt x="2407203" y="236993"/>
                  </a:lnTo>
                  <a:cubicBezTo>
                    <a:pt x="2407203" y="191167"/>
                    <a:pt x="2370053" y="154017"/>
                    <a:pt x="2324227" y="154017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14" name="フリーフォーム: 図形 13">
              <a:extLst>
                <a:ext uri="{FF2B5EF4-FFF2-40B4-BE49-F238E27FC236}">
                  <a16:creationId xmlns:a16="http://schemas.microsoft.com/office/drawing/2014/main" id="{57AE66A9-9FEF-202C-8027-937ECA5C7BF2}"/>
                </a:ext>
              </a:extLst>
            </p:cNvPr>
            <p:cNvSpPr/>
            <p:nvPr/>
          </p:nvSpPr>
          <p:spPr bwMode="auto">
            <a:xfrm>
              <a:off x="849709" y="1036200"/>
              <a:ext cx="2306729" cy="2306729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1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1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5" name="フリーフォーム: 図形 14">
              <a:extLst>
                <a:ext uri="{FF2B5EF4-FFF2-40B4-BE49-F238E27FC236}">
                  <a16:creationId xmlns:a16="http://schemas.microsoft.com/office/drawing/2014/main" id="{BB9E2957-9E77-B340-F2B3-433AEFE7C5A9}"/>
                </a:ext>
              </a:extLst>
            </p:cNvPr>
            <p:cNvSpPr/>
            <p:nvPr/>
          </p:nvSpPr>
          <p:spPr bwMode="auto">
            <a:xfrm rot="20700000">
              <a:off x="1398906" y="1592672"/>
              <a:ext cx="382898" cy="1017693"/>
            </a:xfrm>
            <a:custGeom>
              <a:avLst/>
              <a:gdLst>
                <a:gd name="connsiteX0" fmla="*/ 821539 w 1431850"/>
                <a:gd name="connsiteY0" fmla="*/ 0 h 3805668"/>
                <a:gd name="connsiteX1" fmla="*/ 857741 w 1431850"/>
                <a:gd name="connsiteY1" fmla="*/ 8582 h 3805668"/>
                <a:gd name="connsiteX2" fmla="*/ 1392752 w 1431850"/>
                <a:gd name="connsiteY2" fmla="*/ 497402 h 3805668"/>
                <a:gd name="connsiteX3" fmla="*/ 1176477 w 1431850"/>
                <a:gd name="connsiteY3" fmla="*/ 1144903 h 3805668"/>
                <a:gd name="connsiteX4" fmla="*/ 1111659 w 1431850"/>
                <a:gd name="connsiteY4" fmla="*/ 1187071 h 3805668"/>
                <a:gd name="connsiteX5" fmla="*/ 1117033 w 1431850"/>
                <a:gd name="connsiteY5" fmla="*/ 1240383 h 3805668"/>
                <a:gd name="connsiteX6" fmla="*/ 1117033 w 1431850"/>
                <a:gd name="connsiteY6" fmla="*/ 3490633 h 3805668"/>
                <a:gd name="connsiteX7" fmla="*/ 801998 w 1431850"/>
                <a:gd name="connsiteY7" fmla="*/ 3805668 h 3805668"/>
                <a:gd name="connsiteX8" fmla="*/ 486963 w 1431850"/>
                <a:gd name="connsiteY8" fmla="*/ 3490633 h 3805668"/>
                <a:gd name="connsiteX9" fmla="*/ 486963 w 1431850"/>
                <a:gd name="connsiteY9" fmla="*/ 1353112 h 3805668"/>
                <a:gd name="connsiteX10" fmla="*/ 401269 w 1431850"/>
                <a:gd name="connsiteY10" fmla="*/ 1340763 h 3805668"/>
                <a:gd name="connsiteX11" fmla="*/ 50697 w 1431850"/>
                <a:gd name="connsiteY11" fmla="*/ 1034777 h 3805668"/>
                <a:gd name="connsiteX12" fmla="*/ 107386 w 1431850"/>
                <a:gd name="connsiteY12" fmla="*/ 309034 h 3805668"/>
                <a:gd name="connsiteX13" fmla="*/ 129728 w 1431850"/>
                <a:gd name="connsiteY13" fmla="*/ 275150 h 3805668"/>
                <a:gd name="connsiteX14" fmla="*/ 181157 w 1431850"/>
                <a:gd name="connsiteY14" fmla="*/ 237826 h 3805668"/>
                <a:gd name="connsiteX15" fmla="*/ 337949 w 1431850"/>
                <a:gd name="connsiteY15" fmla="*/ 629404 h 3805668"/>
                <a:gd name="connsiteX16" fmla="*/ 735076 w 1431850"/>
                <a:gd name="connsiteY16" fmla="*/ 799434 h 3805668"/>
                <a:gd name="connsiteX17" fmla="*/ 905106 w 1431850"/>
                <a:gd name="connsiteY17" fmla="*/ 402307 h 3805668"/>
                <a:gd name="connsiteX18" fmla="*/ 747924 w 1431850"/>
                <a:gd name="connsiteY18" fmla="*/ 9756 h 38056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431850" h="3805668">
                  <a:moveTo>
                    <a:pt x="821539" y="0"/>
                  </a:moveTo>
                  <a:lnTo>
                    <a:pt x="857741" y="8582"/>
                  </a:lnTo>
                  <a:cubicBezTo>
                    <a:pt x="1095840" y="90254"/>
                    <a:pt x="1308472" y="286921"/>
                    <a:pt x="1392752" y="497402"/>
                  </a:cubicBezTo>
                  <a:cubicBezTo>
                    <a:pt x="1493887" y="749980"/>
                    <a:pt x="1390725" y="982051"/>
                    <a:pt x="1176477" y="1144903"/>
                  </a:cubicBezTo>
                  <a:lnTo>
                    <a:pt x="1111659" y="1187071"/>
                  </a:lnTo>
                  <a:lnTo>
                    <a:pt x="1117033" y="1240383"/>
                  </a:lnTo>
                  <a:lnTo>
                    <a:pt x="1117033" y="3490633"/>
                  </a:lnTo>
                  <a:cubicBezTo>
                    <a:pt x="1117033" y="3664622"/>
                    <a:pt x="975987" y="3805668"/>
                    <a:pt x="801998" y="3805668"/>
                  </a:cubicBezTo>
                  <a:cubicBezTo>
                    <a:pt x="628009" y="3805668"/>
                    <a:pt x="486963" y="3664622"/>
                    <a:pt x="486963" y="3490633"/>
                  </a:cubicBezTo>
                  <a:lnTo>
                    <a:pt x="486963" y="1353112"/>
                  </a:lnTo>
                  <a:lnTo>
                    <a:pt x="401269" y="1340763"/>
                  </a:lnTo>
                  <a:cubicBezTo>
                    <a:pt x="244960" y="1302286"/>
                    <a:pt x="118121" y="1203162"/>
                    <a:pt x="50697" y="1034777"/>
                  </a:cubicBezTo>
                  <a:cubicBezTo>
                    <a:pt x="-33582" y="824295"/>
                    <a:pt x="-11503" y="533648"/>
                    <a:pt x="107386" y="309034"/>
                  </a:cubicBezTo>
                  <a:lnTo>
                    <a:pt x="129728" y="275150"/>
                  </a:lnTo>
                  <a:lnTo>
                    <a:pt x="181157" y="237826"/>
                  </a:lnTo>
                  <a:lnTo>
                    <a:pt x="337949" y="629404"/>
                  </a:lnTo>
                  <a:cubicBezTo>
                    <a:pt x="400660" y="786020"/>
                    <a:pt x="578460" y="862145"/>
                    <a:pt x="735076" y="799434"/>
                  </a:cubicBezTo>
                  <a:cubicBezTo>
                    <a:pt x="891692" y="736723"/>
                    <a:pt x="967817" y="558923"/>
                    <a:pt x="905106" y="402307"/>
                  </a:cubicBezTo>
                  <a:lnTo>
                    <a:pt x="747924" y="9756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6" name="フリーフォーム: 図形 15">
              <a:extLst>
                <a:ext uri="{FF2B5EF4-FFF2-40B4-BE49-F238E27FC236}">
                  <a16:creationId xmlns:a16="http://schemas.microsoft.com/office/drawing/2014/main" id="{93DCCE3A-DB5E-EB94-EB74-C7739E2416B8}"/>
                </a:ext>
              </a:extLst>
            </p:cNvPr>
            <p:cNvSpPr/>
            <p:nvPr/>
          </p:nvSpPr>
          <p:spPr bwMode="auto">
            <a:xfrm>
              <a:off x="1665605" y="1178750"/>
              <a:ext cx="958167" cy="1992071"/>
            </a:xfrm>
            <a:custGeom>
              <a:avLst/>
              <a:gdLst>
                <a:gd name="connsiteX0" fmla="*/ 584990 w 958167"/>
                <a:gd name="connsiteY0" fmla="*/ 0 h 1992071"/>
                <a:gd name="connsiteX1" fmla="*/ 944181 w 958167"/>
                <a:gd name="connsiteY1" fmla="*/ 414936 h 1992071"/>
                <a:gd name="connsiteX2" fmla="*/ 724804 w 958167"/>
                <a:gd name="connsiteY2" fmla="*/ 797264 h 1992071"/>
                <a:gd name="connsiteX3" fmla="*/ 642810 w 958167"/>
                <a:gd name="connsiteY3" fmla="*/ 816387 h 1992071"/>
                <a:gd name="connsiteX4" fmla="*/ 647877 w 958167"/>
                <a:gd name="connsiteY4" fmla="*/ 856300 h 1992071"/>
                <a:gd name="connsiteX5" fmla="*/ 661470 w 958167"/>
                <a:gd name="connsiteY5" fmla="*/ 859044 h 1992071"/>
                <a:gd name="connsiteX6" fmla="*/ 781470 w 958167"/>
                <a:gd name="connsiteY6" fmla="*/ 1040083 h 1992071"/>
                <a:gd name="connsiteX7" fmla="*/ 781469 w 958167"/>
                <a:gd name="connsiteY7" fmla="*/ 1500210 h 1992071"/>
                <a:gd name="connsiteX8" fmla="*/ 723922 w 958167"/>
                <a:gd name="connsiteY8" fmla="*/ 1639142 h 1992071"/>
                <a:gd name="connsiteX9" fmla="*/ 712938 w 958167"/>
                <a:gd name="connsiteY9" fmla="*/ 1646547 h 1992071"/>
                <a:gd name="connsiteX10" fmla="*/ 958167 w 958167"/>
                <a:gd name="connsiteY10" fmla="*/ 1939469 h 1992071"/>
                <a:gd name="connsiteX11" fmla="*/ 905565 w 958167"/>
                <a:gd name="connsiteY11" fmla="*/ 1992071 h 1992071"/>
                <a:gd name="connsiteX12" fmla="*/ 597201 w 958167"/>
                <a:gd name="connsiteY12" fmla="*/ 1733914 h 1992071"/>
                <a:gd name="connsiteX13" fmla="*/ 293298 w 958167"/>
                <a:gd name="connsiteY13" fmla="*/ 1986670 h 1992071"/>
                <a:gd name="connsiteX14" fmla="*/ 240696 w 958167"/>
                <a:gd name="connsiteY14" fmla="*/ 1934067 h 1992071"/>
                <a:gd name="connsiteX15" fmla="*/ 470266 w 958167"/>
                <a:gd name="connsiteY15" fmla="*/ 1658043 h 1992071"/>
                <a:gd name="connsiteX16" fmla="*/ 460012 w 958167"/>
                <a:gd name="connsiteY16" fmla="*/ 1651822 h 1992071"/>
                <a:gd name="connsiteX17" fmla="*/ 388512 w 958167"/>
                <a:gd name="connsiteY17" fmla="*/ 1500209 h 1992071"/>
                <a:gd name="connsiteX18" fmla="*/ 388512 w 958167"/>
                <a:gd name="connsiteY18" fmla="*/ 1150934 h 1992071"/>
                <a:gd name="connsiteX19" fmla="*/ 337208 w 958167"/>
                <a:gd name="connsiteY19" fmla="*/ 1180555 h 1992071"/>
                <a:gd name="connsiteX20" fmla="*/ 291903 w 958167"/>
                <a:gd name="connsiteY20" fmla="*/ 1186519 h 1992071"/>
                <a:gd name="connsiteX21" fmla="*/ 285348 w 958167"/>
                <a:gd name="connsiteY21" fmla="*/ 1183320 h 1992071"/>
                <a:gd name="connsiteX22" fmla="*/ 44266 w 958167"/>
                <a:gd name="connsiteY22" fmla="*/ 1118723 h 1992071"/>
                <a:gd name="connsiteX23" fmla="*/ 2049 w 958167"/>
                <a:gd name="connsiteY23" fmla="*/ 1045601 h 1992071"/>
                <a:gd name="connsiteX24" fmla="*/ 75171 w 958167"/>
                <a:gd name="connsiteY24" fmla="*/ 1003384 h 1992071"/>
                <a:gd name="connsiteX25" fmla="*/ 300627 w 958167"/>
                <a:gd name="connsiteY25" fmla="*/ 1063794 h 1992071"/>
                <a:gd name="connsiteX26" fmla="*/ 392990 w 958167"/>
                <a:gd name="connsiteY26" fmla="*/ 1010468 h 1992071"/>
                <a:gd name="connsiteX27" fmla="*/ 397346 w 958167"/>
                <a:gd name="connsiteY27" fmla="*/ 981656 h 1992071"/>
                <a:gd name="connsiteX28" fmla="*/ 508513 w 958167"/>
                <a:gd name="connsiteY28" fmla="*/ 859044 h 1992071"/>
                <a:gd name="connsiteX29" fmla="*/ 522105 w 958167"/>
                <a:gd name="connsiteY29" fmla="*/ 856300 h 1992071"/>
                <a:gd name="connsiteX30" fmla="*/ 527173 w 958167"/>
                <a:gd name="connsiteY30" fmla="*/ 816388 h 1992071"/>
                <a:gd name="connsiteX31" fmla="*/ 445177 w 958167"/>
                <a:gd name="connsiteY31" fmla="*/ 797264 h 1992071"/>
                <a:gd name="connsiteX32" fmla="*/ 225799 w 958167"/>
                <a:gd name="connsiteY32" fmla="*/ 414936 h 1992071"/>
                <a:gd name="connsiteX33" fmla="*/ 584990 w 958167"/>
                <a:gd name="connsiteY33" fmla="*/ 0 h 19920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958167" h="1992071">
                  <a:moveTo>
                    <a:pt x="584990" y="0"/>
                  </a:moveTo>
                  <a:cubicBezTo>
                    <a:pt x="783366" y="0"/>
                    <a:pt x="944181" y="185773"/>
                    <a:pt x="944181" y="414936"/>
                  </a:cubicBezTo>
                  <a:cubicBezTo>
                    <a:pt x="944181" y="586808"/>
                    <a:pt x="853723" y="734274"/>
                    <a:pt x="724804" y="797264"/>
                  </a:cubicBezTo>
                  <a:lnTo>
                    <a:pt x="642810" y="816387"/>
                  </a:lnTo>
                  <a:lnTo>
                    <a:pt x="647877" y="856300"/>
                  </a:lnTo>
                  <a:lnTo>
                    <a:pt x="661470" y="859044"/>
                  </a:lnTo>
                  <a:cubicBezTo>
                    <a:pt x="731989" y="888872"/>
                    <a:pt x="781470" y="958699"/>
                    <a:pt x="781470" y="1040083"/>
                  </a:cubicBezTo>
                  <a:cubicBezTo>
                    <a:pt x="781470" y="1193459"/>
                    <a:pt x="781469" y="1346834"/>
                    <a:pt x="781469" y="1500210"/>
                  </a:cubicBezTo>
                  <a:cubicBezTo>
                    <a:pt x="781469" y="1554466"/>
                    <a:pt x="759477" y="1603586"/>
                    <a:pt x="723922" y="1639142"/>
                  </a:cubicBezTo>
                  <a:lnTo>
                    <a:pt x="712938" y="1646547"/>
                  </a:lnTo>
                  <a:lnTo>
                    <a:pt x="958167" y="1939469"/>
                  </a:lnTo>
                  <a:lnTo>
                    <a:pt x="905565" y="1992071"/>
                  </a:lnTo>
                  <a:lnTo>
                    <a:pt x="597201" y="1733914"/>
                  </a:lnTo>
                  <a:lnTo>
                    <a:pt x="293298" y="1986670"/>
                  </a:lnTo>
                  <a:lnTo>
                    <a:pt x="240696" y="1934067"/>
                  </a:lnTo>
                  <a:lnTo>
                    <a:pt x="470266" y="1658043"/>
                  </a:lnTo>
                  <a:lnTo>
                    <a:pt x="460012" y="1651822"/>
                  </a:lnTo>
                  <a:cubicBezTo>
                    <a:pt x="416346" y="1615785"/>
                    <a:pt x="388512" y="1561247"/>
                    <a:pt x="388512" y="1500209"/>
                  </a:cubicBezTo>
                  <a:lnTo>
                    <a:pt x="388512" y="1150934"/>
                  </a:lnTo>
                  <a:lnTo>
                    <a:pt x="337208" y="1180555"/>
                  </a:lnTo>
                  <a:cubicBezTo>
                    <a:pt x="322930" y="1188798"/>
                    <a:pt x="306662" y="1190474"/>
                    <a:pt x="291903" y="1186519"/>
                  </a:cubicBezTo>
                  <a:lnTo>
                    <a:pt x="285348" y="1183320"/>
                  </a:lnTo>
                  <a:lnTo>
                    <a:pt x="44266" y="1118723"/>
                  </a:lnTo>
                  <a:cubicBezTo>
                    <a:pt x="12416" y="1110189"/>
                    <a:pt x="-6485" y="1077451"/>
                    <a:pt x="2049" y="1045601"/>
                  </a:cubicBezTo>
                  <a:cubicBezTo>
                    <a:pt x="10584" y="1013750"/>
                    <a:pt x="43321" y="994849"/>
                    <a:pt x="75171" y="1003384"/>
                  </a:cubicBezTo>
                  <a:lnTo>
                    <a:pt x="300627" y="1063794"/>
                  </a:lnTo>
                  <a:lnTo>
                    <a:pt x="392990" y="1010468"/>
                  </a:lnTo>
                  <a:lnTo>
                    <a:pt x="397346" y="981656"/>
                  </a:lnTo>
                  <a:cubicBezTo>
                    <a:pt x="414568" y="926285"/>
                    <a:pt x="455624" y="881415"/>
                    <a:pt x="508513" y="859044"/>
                  </a:cubicBezTo>
                  <a:lnTo>
                    <a:pt x="522105" y="856300"/>
                  </a:lnTo>
                  <a:lnTo>
                    <a:pt x="527173" y="816388"/>
                  </a:lnTo>
                  <a:lnTo>
                    <a:pt x="445177" y="797264"/>
                  </a:lnTo>
                  <a:cubicBezTo>
                    <a:pt x="316258" y="734274"/>
                    <a:pt x="225799" y="586808"/>
                    <a:pt x="225799" y="414936"/>
                  </a:cubicBezTo>
                  <a:cubicBezTo>
                    <a:pt x="225799" y="185773"/>
                    <a:pt x="386614" y="0"/>
                    <a:pt x="584990" y="0"/>
                  </a:cubicBez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フリーフォーム: 図形 16">
              <a:extLst>
                <a:ext uri="{FF2B5EF4-FFF2-40B4-BE49-F238E27FC236}">
                  <a16:creationId xmlns:a16="http://schemas.microsoft.com/office/drawing/2014/main" id="{F9D3F210-7A74-D3D1-DAAD-48150CF8AA56}"/>
                </a:ext>
              </a:extLst>
            </p:cNvPr>
            <p:cNvSpPr/>
            <p:nvPr/>
          </p:nvSpPr>
          <p:spPr bwMode="auto">
            <a:xfrm>
              <a:off x="845419" y="1036200"/>
              <a:ext cx="2306729" cy="2306729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1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1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45495606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186</TotalTime>
  <Words>41</Words>
  <Application>Microsoft Office PowerPoint</Application>
  <PresentationFormat>A4 210 x 297 mm</PresentationFormat>
  <Paragraphs>22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8" baseType="lpstr"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poph68_道具を移動させないでください</dc:title>
  <dc:subject>poph68_道具を移動させないでください</dc:subject>
  <dc:creator>でじけろお</dc:creator>
  <cp:revision>1</cp:revision>
  <dcterms:created xsi:type="dcterms:W3CDTF">2014-12-04T06:28:15Z</dcterms:created>
  <dcterms:modified xsi:type="dcterms:W3CDTF">2025-04-04T08:35:54Z</dcterms:modified>
  <cp:version>1</cp:version>
</cp:coreProperties>
</file>