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1" r:id="rId2"/>
    <p:sldId id="305" r:id="rId3"/>
    <p:sldId id="326" r:id="rId4"/>
    <p:sldId id="299" r:id="rId5"/>
    <p:sldId id="325" r:id="rId6"/>
    <p:sldId id="308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0066"/>
    <a:srgbClr val="FF6699"/>
    <a:srgbClr val="FFFF99"/>
    <a:srgbClr val="FF6600"/>
    <a:srgbClr val="FF3300"/>
    <a:srgbClr val="FF0000"/>
    <a:srgbClr val="339933"/>
    <a:srgbClr val="00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2" d="100"/>
          <a:sy n="72" d="100"/>
        </p:scale>
        <p:origin x="210" y="29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963410" y="1088741"/>
            <a:ext cx="8019438" cy="465842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移動させないで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804EC51-3CDD-9394-3F64-07205D6FC8D7}"/>
              </a:ext>
            </a:extLst>
          </p:cNvPr>
          <p:cNvGrpSpPr/>
          <p:nvPr/>
        </p:nvGrpSpPr>
        <p:grpSpPr>
          <a:xfrm rot="16200000">
            <a:off x="1798609" y="-1241084"/>
            <a:ext cx="6349040" cy="9339340"/>
            <a:chOff x="254481" y="285791"/>
            <a:chExt cx="6349040" cy="9339340"/>
          </a:xfrm>
        </p:grpSpPr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B497652B-8096-A7D7-EE25-E781883511D6}"/>
                </a:ext>
              </a:extLst>
            </p:cNvPr>
            <p:cNvSpPr/>
            <p:nvPr/>
          </p:nvSpPr>
          <p:spPr>
            <a:xfrm rot="5400000">
              <a:off x="-1119358" y="1864080"/>
              <a:ext cx="9096716" cy="6184102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CCECFF"/>
            </a:solidFill>
            <a:ln w="127000" cmpd="sng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4733C3CE-4613-1DD4-6916-B66BE1A05F75}"/>
                </a:ext>
              </a:extLst>
            </p:cNvPr>
            <p:cNvSpPr/>
            <p:nvPr/>
          </p:nvSpPr>
          <p:spPr>
            <a:xfrm rot="5400000">
              <a:off x="-1240669" y="1780941"/>
              <a:ext cx="9339340" cy="6349040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noFill/>
            <a:ln w="127000" cmpd="sng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3C9F544-D024-590E-D67A-933A7DFFB223}"/>
              </a:ext>
            </a:extLst>
          </p:cNvPr>
          <p:cNvSpPr txBox="1"/>
          <p:nvPr/>
        </p:nvSpPr>
        <p:spPr>
          <a:xfrm>
            <a:off x="431197" y="768927"/>
            <a:ext cx="9083864" cy="52487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移動させないで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34081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7A1AD829-FD9F-D1FD-03F8-1BD232774B43}"/>
              </a:ext>
            </a:extLst>
          </p:cNvPr>
          <p:cNvSpPr/>
          <p:nvPr/>
        </p:nvSpPr>
        <p:spPr>
          <a:xfrm>
            <a:off x="87512" y="83625"/>
            <a:ext cx="9727048" cy="6672775"/>
          </a:xfrm>
          <a:custGeom>
            <a:avLst/>
            <a:gdLst>
              <a:gd name="connsiteX0" fmla="*/ 9308736 w 9727048"/>
              <a:gd name="connsiteY0" fmla="*/ 717543 h 6672775"/>
              <a:gd name="connsiteX1" fmla="*/ 921543 w 9727048"/>
              <a:gd name="connsiteY1" fmla="*/ 6267670 h 6672775"/>
              <a:gd name="connsiteX2" fmla="*/ 9308736 w 9727048"/>
              <a:gd name="connsiteY2" fmla="*/ 6267670 h 6672775"/>
              <a:gd name="connsiteX3" fmla="*/ 422240 w 9727048"/>
              <a:gd name="connsiteY3" fmla="*/ 405106 h 6672775"/>
              <a:gd name="connsiteX4" fmla="*/ 422240 w 9727048"/>
              <a:gd name="connsiteY4" fmla="*/ 5950479 h 6672775"/>
              <a:gd name="connsiteX5" fmla="*/ 8802249 w 9727048"/>
              <a:gd name="connsiteY5" fmla="*/ 405106 h 6672775"/>
              <a:gd name="connsiteX6" fmla="*/ 0 w 9727048"/>
              <a:gd name="connsiteY6" fmla="*/ 0 h 6672775"/>
              <a:gd name="connsiteX7" fmla="*/ 9727048 w 9727048"/>
              <a:gd name="connsiteY7" fmla="*/ 0 h 6672775"/>
              <a:gd name="connsiteX8" fmla="*/ 9727048 w 9727048"/>
              <a:gd name="connsiteY8" fmla="*/ 6672775 h 6672775"/>
              <a:gd name="connsiteX9" fmla="*/ 0 w 9727048"/>
              <a:gd name="connsiteY9" fmla="*/ 6672775 h 66727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9727048" h="6672775">
                <a:moveTo>
                  <a:pt x="9308736" y="717543"/>
                </a:moveTo>
                <a:lnTo>
                  <a:pt x="921543" y="6267670"/>
                </a:lnTo>
                <a:lnTo>
                  <a:pt x="9308736" y="6267670"/>
                </a:lnTo>
                <a:close/>
                <a:moveTo>
                  <a:pt x="422240" y="405106"/>
                </a:moveTo>
                <a:lnTo>
                  <a:pt x="422240" y="5950479"/>
                </a:lnTo>
                <a:lnTo>
                  <a:pt x="8802249" y="405106"/>
                </a:lnTo>
                <a:close/>
                <a:moveTo>
                  <a:pt x="0" y="0"/>
                </a:moveTo>
                <a:lnTo>
                  <a:pt x="9727048" y="0"/>
                </a:lnTo>
                <a:lnTo>
                  <a:pt x="9727048" y="6672775"/>
                </a:lnTo>
                <a:lnTo>
                  <a:pt x="0" y="6672775"/>
                </a:lnTo>
                <a:close/>
              </a:path>
            </a:pathLst>
          </a:cu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C6E47EA1-2C1B-8E12-3FF6-E09FE2470756}"/>
              </a:ext>
            </a:extLst>
          </p:cNvPr>
          <p:cNvGrpSpPr/>
          <p:nvPr/>
        </p:nvGrpSpPr>
        <p:grpSpPr>
          <a:xfrm>
            <a:off x="808383" y="1336498"/>
            <a:ext cx="8285308" cy="4185004"/>
            <a:chOff x="808383" y="1382937"/>
            <a:chExt cx="8285308" cy="4079091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8B929887-FB33-C8B2-5174-71A7F5DD1C45}"/>
                </a:ext>
              </a:extLst>
            </p:cNvPr>
            <p:cNvSpPr txBox="1"/>
            <p:nvPr/>
          </p:nvSpPr>
          <p:spPr>
            <a:xfrm>
              <a:off x="808383" y="1386984"/>
              <a:ext cx="8285308" cy="4075044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8800" dirty="0">
                  <a:ln w="190500">
                    <a:solidFill>
                      <a:schemeClr val="tx1"/>
                    </a:solidFill>
                  </a:ln>
                  <a:solidFill>
                    <a:schemeClr val="tx1"/>
                  </a:solidFill>
                  <a:effectLst/>
                </a:rPr>
                <a:t>移動させないで</a:t>
              </a:r>
            </a:p>
            <a:p>
              <a:r>
                <a:rPr lang="ja-JP" altLang="en-US" sz="8800" dirty="0">
                  <a:ln w="190500">
                    <a:solidFill>
                      <a:schemeClr val="tx1"/>
                    </a:solidFill>
                  </a:ln>
                  <a:solidFill>
                    <a:schemeClr val="tx1"/>
                  </a:solidFill>
                  <a:effectLst/>
                </a:rPr>
                <a:t>ください</a:t>
              </a:r>
              <a:endParaRPr lang="en-US" altLang="zh-TW" sz="8800" dirty="0">
                <a:ln w="190500">
                  <a:solidFill>
                    <a:schemeClr val="tx1"/>
                  </a:solidFill>
                </a:ln>
                <a:solidFill>
                  <a:schemeClr val="tx1"/>
                </a:solidFill>
                <a:effectLst/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0A35927C-4143-D4B4-FA32-4B27C095D452}"/>
                </a:ext>
              </a:extLst>
            </p:cNvPr>
            <p:cNvSpPr txBox="1"/>
            <p:nvPr/>
          </p:nvSpPr>
          <p:spPr>
            <a:xfrm>
              <a:off x="808383" y="1382937"/>
              <a:ext cx="8285308" cy="4075044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8800" dirty="0">
                  <a:ln w="28575">
                    <a:noFill/>
                  </a:ln>
                  <a:effectLst/>
                </a:rPr>
                <a:t>移動させないで</a:t>
              </a:r>
            </a:p>
            <a:p>
              <a:pPr>
                <a:spcAft>
                  <a:spcPts val="0"/>
                </a:spcAft>
              </a:pPr>
              <a:r>
                <a:rPr lang="ja-JP" altLang="en-US" sz="8800" dirty="0">
                  <a:ln w="28575">
                    <a:noFill/>
                  </a:ln>
                  <a:effectLst/>
                </a:rPr>
                <a:t>ください</a:t>
              </a:r>
              <a:endParaRPr lang="en-US" altLang="ja-JP" sz="8800" dirty="0">
                <a:ln w="28575">
                  <a:noFill/>
                </a:ln>
                <a:effectLst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052058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B4C723D2-9D36-4884-7A1F-B2EA1603ACB4}"/>
              </a:ext>
            </a:extLst>
          </p:cNvPr>
          <p:cNvSpPr txBox="1"/>
          <p:nvPr/>
        </p:nvSpPr>
        <p:spPr>
          <a:xfrm>
            <a:off x="257175" y="3962877"/>
            <a:ext cx="9391650" cy="251716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移動させないで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8E100939-74D6-50E6-FC79-FC072F1F2AB8}"/>
              </a:ext>
            </a:extLst>
          </p:cNvPr>
          <p:cNvGrpSpPr/>
          <p:nvPr/>
        </p:nvGrpSpPr>
        <p:grpSpPr>
          <a:xfrm>
            <a:off x="3357938" y="400230"/>
            <a:ext cx="3138333" cy="3138333"/>
            <a:chOff x="3662431" y="889577"/>
            <a:chExt cx="2606484" cy="2606484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5D04FD42-E3AA-FA6C-FCEF-C8A31C908009}"/>
                </a:ext>
              </a:extLst>
            </p:cNvPr>
            <p:cNvGrpSpPr/>
            <p:nvPr/>
          </p:nvGrpSpPr>
          <p:grpSpPr>
            <a:xfrm>
              <a:off x="3662431" y="889577"/>
              <a:ext cx="2606484" cy="2606484"/>
              <a:chOff x="643930" y="806730"/>
              <a:chExt cx="2735056" cy="2735056"/>
            </a:xfrm>
          </p:grpSpPr>
          <p:sp>
            <p:nvSpPr>
              <p:cNvPr id="19" name="四角形: 角を丸くする 18">
                <a:extLst>
                  <a:ext uri="{FF2B5EF4-FFF2-40B4-BE49-F238E27FC236}">
                    <a16:creationId xmlns:a16="http://schemas.microsoft.com/office/drawing/2014/main" id="{F4A4E7DD-868F-6158-4A61-7C050E96D6FD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" name="四角形: 角を丸くする 19">
                <a:extLst>
                  <a:ext uri="{FF2B5EF4-FFF2-40B4-BE49-F238E27FC236}">
                    <a16:creationId xmlns:a16="http://schemas.microsoft.com/office/drawing/2014/main" id="{57EC9D60-6D52-7E3E-6ACF-FD4755C8B27B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AF1A7B04-8DCA-7EF3-CCAB-6F5D65CDFBCB}"/>
                </a:ext>
              </a:extLst>
            </p:cNvPr>
            <p:cNvSpPr/>
            <p:nvPr/>
          </p:nvSpPr>
          <p:spPr bwMode="auto">
            <a:xfrm>
              <a:off x="3737681" y="9648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B7F9E577-1E11-FF73-3807-00AA3D2CE780}"/>
                </a:ext>
              </a:extLst>
            </p:cNvPr>
            <p:cNvSpPr/>
            <p:nvPr/>
          </p:nvSpPr>
          <p:spPr bwMode="auto">
            <a:xfrm>
              <a:off x="380392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6" name="正方形/長方形 15">
              <a:extLst>
                <a:ext uri="{FF2B5EF4-FFF2-40B4-BE49-F238E27FC236}">
                  <a16:creationId xmlns:a16="http://schemas.microsoft.com/office/drawing/2014/main" id="{9CE5F738-C93D-79E0-2056-43F5293EB298}"/>
                </a:ext>
              </a:extLst>
            </p:cNvPr>
            <p:cNvSpPr/>
            <p:nvPr/>
          </p:nvSpPr>
          <p:spPr bwMode="auto">
            <a:xfrm>
              <a:off x="4363936" y="1966781"/>
              <a:ext cx="450050" cy="315035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52166185-BB56-3E38-6520-E9982AECC03A}"/>
                </a:ext>
              </a:extLst>
            </p:cNvPr>
            <p:cNvSpPr/>
            <p:nvPr/>
          </p:nvSpPr>
          <p:spPr bwMode="auto">
            <a:xfrm>
              <a:off x="4588961" y="1188570"/>
              <a:ext cx="958167" cy="1992071"/>
            </a:xfrm>
            <a:custGeom>
              <a:avLst/>
              <a:gdLst>
                <a:gd name="connsiteX0" fmla="*/ 584990 w 958167"/>
                <a:gd name="connsiteY0" fmla="*/ 0 h 1992071"/>
                <a:gd name="connsiteX1" fmla="*/ 944181 w 958167"/>
                <a:gd name="connsiteY1" fmla="*/ 414936 h 1992071"/>
                <a:gd name="connsiteX2" fmla="*/ 724804 w 958167"/>
                <a:gd name="connsiteY2" fmla="*/ 797264 h 1992071"/>
                <a:gd name="connsiteX3" fmla="*/ 642810 w 958167"/>
                <a:gd name="connsiteY3" fmla="*/ 816387 h 1992071"/>
                <a:gd name="connsiteX4" fmla="*/ 647877 w 958167"/>
                <a:gd name="connsiteY4" fmla="*/ 856300 h 1992071"/>
                <a:gd name="connsiteX5" fmla="*/ 661470 w 958167"/>
                <a:gd name="connsiteY5" fmla="*/ 859044 h 1992071"/>
                <a:gd name="connsiteX6" fmla="*/ 781470 w 958167"/>
                <a:gd name="connsiteY6" fmla="*/ 1040083 h 1992071"/>
                <a:gd name="connsiteX7" fmla="*/ 781469 w 958167"/>
                <a:gd name="connsiteY7" fmla="*/ 1500210 h 1992071"/>
                <a:gd name="connsiteX8" fmla="*/ 723922 w 958167"/>
                <a:gd name="connsiteY8" fmla="*/ 1639142 h 1992071"/>
                <a:gd name="connsiteX9" fmla="*/ 712938 w 958167"/>
                <a:gd name="connsiteY9" fmla="*/ 1646547 h 1992071"/>
                <a:gd name="connsiteX10" fmla="*/ 958167 w 958167"/>
                <a:gd name="connsiteY10" fmla="*/ 1939469 h 1992071"/>
                <a:gd name="connsiteX11" fmla="*/ 905565 w 958167"/>
                <a:gd name="connsiteY11" fmla="*/ 1992071 h 1992071"/>
                <a:gd name="connsiteX12" fmla="*/ 597201 w 958167"/>
                <a:gd name="connsiteY12" fmla="*/ 1733914 h 1992071"/>
                <a:gd name="connsiteX13" fmla="*/ 293298 w 958167"/>
                <a:gd name="connsiteY13" fmla="*/ 1986670 h 1992071"/>
                <a:gd name="connsiteX14" fmla="*/ 240696 w 958167"/>
                <a:gd name="connsiteY14" fmla="*/ 1934067 h 1992071"/>
                <a:gd name="connsiteX15" fmla="*/ 470266 w 958167"/>
                <a:gd name="connsiteY15" fmla="*/ 1658043 h 1992071"/>
                <a:gd name="connsiteX16" fmla="*/ 460012 w 958167"/>
                <a:gd name="connsiteY16" fmla="*/ 1651822 h 1992071"/>
                <a:gd name="connsiteX17" fmla="*/ 388512 w 958167"/>
                <a:gd name="connsiteY17" fmla="*/ 1500209 h 1992071"/>
                <a:gd name="connsiteX18" fmla="*/ 388512 w 958167"/>
                <a:gd name="connsiteY18" fmla="*/ 1150934 h 1992071"/>
                <a:gd name="connsiteX19" fmla="*/ 337208 w 958167"/>
                <a:gd name="connsiteY19" fmla="*/ 1180555 h 1992071"/>
                <a:gd name="connsiteX20" fmla="*/ 291903 w 958167"/>
                <a:gd name="connsiteY20" fmla="*/ 1186519 h 1992071"/>
                <a:gd name="connsiteX21" fmla="*/ 285348 w 958167"/>
                <a:gd name="connsiteY21" fmla="*/ 1183320 h 1992071"/>
                <a:gd name="connsiteX22" fmla="*/ 44266 w 958167"/>
                <a:gd name="connsiteY22" fmla="*/ 1118723 h 1992071"/>
                <a:gd name="connsiteX23" fmla="*/ 2049 w 958167"/>
                <a:gd name="connsiteY23" fmla="*/ 1045601 h 1992071"/>
                <a:gd name="connsiteX24" fmla="*/ 75171 w 958167"/>
                <a:gd name="connsiteY24" fmla="*/ 1003384 h 1992071"/>
                <a:gd name="connsiteX25" fmla="*/ 300627 w 958167"/>
                <a:gd name="connsiteY25" fmla="*/ 1063794 h 1992071"/>
                <a:gd name="connsiteX26" fmla="*/ 392990 w 958167"/>
                <a:gd name="connsiteY26" fmla="*/ 1010468 h 1992071"/>
                <a:gd name="connsiteX27" fmla="*/ 397346 w 958167"/>
                <a:gd name="connsiteY27" fmla="*/ 981656 h 1992071"/>
                <a:gd name="connsiteX28" fmla="*/ 508513 w 958167"/>
                <a:gd name="connsiteY28" fmla="*/ 859044 h 1992071"/>
                <a:gd name="connsiteX29" fmla="*/ 522105 w 958167"/>
                <a:gd name="connsiteY29" fmla="*/ 856300 h 1992071"/>
                <a:gd name="connsiteX30" fmla="*/ 527173 w 958167"/>
                <a:gd name="connsiteY30" fmla="*/ 816388 h 1992071"/>
                <a:gd name="connsiteX31" fmla="*/ 445177 w 958167"/>
                <a:gd name="connsiteY31" fmla="*/ 797264 h 1992071"/>
                <a:gd name="connsiteX32" fmla="*/ 225799 w 958167"/>
                <a:gd name="connsiteY32" fmla="*/ 414936 h 1992071"/>
                <a:gd name="connsiteX33" fmla="*/ 584990 w 958167"/>
                <a:gd name="connsiteY33" fmla="*/ 0 h 19920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958167" h="1992071">
                  <a:moveTo>
                    <a:pt x="584990" y="0"/>
                  </a:moveTo>
                  <a:cubicBezTo>
                    <a:pt x="783366" y="0"/>
                    <a:pt x="944181" y="185773"/>
                    <a:pt x="944181" y="414936"/>
                  </a:cubicBezTo>
                  <a:cubicBezTo>
                    <a:pt x="944181" y="586808"/>
                    <a:pt x="853723" y="734274"/>
                    <a:pt x="724804" y="797264"/>
                  </a:cubicBezTo>
                  <a:lnTo>
                    <a:pt x="642810" y="816387"/>
                  </a:lnTo>
                  <a:lnTo>
                    <a:pt x="647877" y="856300"/>
                  </a:lnTo>
                  <a:lnTo>
                    <a:pt x="661470" y="859044"/>
                  </a:lnTo>
                  <a:cubicBezTo>
                    <a:pt x="731989" y="888872"/>
                    <a:pt x="781470" y="958699"/>
                    <a:pt x="781470" y="1040083"/>
                  </a:cubicBezTo>
                  <a:cubicBezTo>
                    <a:pt x="781470" y="1193459"/>
                    <a:pt x="781469" y="1346834"/>
                    <a:pt x="781469" y="1500210"/>
                  </a:cubicBezTo>
                  <a:cubicBezTo>
                    <a:pt x="781469" y="1554466"/>
                    <a:pt x="759477" y="1603586"/>
                    <a:pt x="723922" y="1639142"/>
                  </a:cubicBezTo>
                  <a:lnTo>
                    <a:pt x="712938" y="1646547"/>
                  </a:lnTo>
                  <a:lnTo>
                    <a:pt x="958167" y="1939469"/>
                  </a:lnTo>
                  <a:lnTo>
                    <a:pt x="905565" y="1992071"/>
                  </a:lnTo>
                  <a:lnTo>
                    <a:pt x="597201" y="1733914"/>
                  </a:lnTo>
                  <a:lnTo>
                    <a:pt x="293298" y="1986670"/>
                  </a:lnTo>
                  <a:lnTo>
                    <a:pt x="240696" y="1934067"/>
                  </a:lnTo>
                  <a:lnTo>
                    <a:pt x="470266" y="1658043"/>
                  </a:lnTo>
                  <a:lnTo>
                    <a:pt x="460012" y="1651822"/>
                  </a:lnTo>
                  <a:cubicBezTo>
                    <a:pt x="416346" y="1615785"/>
                    <a:pt x="388512" y="1561247"/>
                    <a:pt x="388512" y="1500209"/>
                  </a:cubicBezTo>
                  <a:lnTo>
                    <a:pt x="388512" y="1150934"/>
                  </a:lnTo>
                  <a:lnTo>
                    <a:pt x="337208" y="1180555"/>
                  </a:lnTo>
                  <a:cubicBezTo>
                    <a:pt x="322930" y="1188798"/>
                    <a:pt x="306662" y="1190474"/>
                    <a:pt x="291903" y="1186519"/>
                  </a:cubicBezTo>
                  <a:lnTo>
                    <a:pt x="285348" y="1183320"/>
                  </a:lnTo>
                  <a:lnTo>
                    <a:pt x="44266" y="1118723"/>
                  </a:lnTo>
                  <a:cubicBezTo>
                    <a:pt x="12416" y="1110189"/>
                    <a:pt x="-6485" y="1077451"/>
                    <a:pt x="2049" y="1045601"/>
                  </a:cubicBezTo>
                  <a:cubicBezTo>
                    <a:pt x="10584" y="1013750"/>
                    <a:pt x="43321" y="994849"/>
                    <a:pt x="75171" y="1003384"/>
                  </a:cubicBezTo>
                  <a:lnTo>
                    <a:pt x="300627" y="1063794"/>
                  </a:lnTo>
                  <a:lnTo>
                    <a:pt x="392990" y="1010468"/>
                  </a:lnTo>
                  <a:lnTo>
                    <a:pt x="397346" y="981656"/>
                  </a:lnTo>
                  <a:cubicBezTo>
                    <a:pt x="414568" y="926285"/>
                    <a:pt x="455624" y="881415"/>
                    <a:pt x="508513" y="859044"/>
                  </a:cubicBezTo>
                  <a:lnTo>
                    <a:pt x="522105" y="856300"/>
                  </a:lnTo>
                  <a:lnTo>
                    <a:pt x="527173" y="816388"/>
                  </a:lnTo>
                  <a:lnTo>
                    <a:pt x="445177" y="797264"/>
                  </a:lnTo>
                  <a:cubicBezTo>
                    <a:pt x="316258" y="734274"/>
                    <a:pt x="225799" y="586808"/>
                    <a:pt x="225799" y="414936"/>
                  </a:cubicBezTo>
                  <a:cubicBezTo>
                    <a:pt x="225799" y="185773"/>
                    <a:pt x="386614" y="0"/>
                    <a:pt x="584990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DDB0FF00-A01B-87F5-F182-6F791A30FF4F}"/>
                </a:ext>
              </a:extLst>
            </p:cNvPr>
            <p:cNvSpPr/>
            <p:nvPr/>
          </p:nvSpPr>
          <p:spPr bwMode="auto">
            <a:xfrm>
              <a:off x="379963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131783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763EBB4-9965-FEDA-4D6F-0C502B146114}"/>
              </a:ext>
            </a:extLst>
          </p:cNvPr>
          <p:cNvSpPr/>
          <p:nvPr/>
        </p:nvSpPr>
        <p:spPr>
          <a:xfrm>
            <a:off x="88901" y="79759"/>
            <a:ext cx="3350986" cy="671156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4DAC59DC-3434-DAC0-4F2E-3D471568B77D}"/>
              </a:ext>
            </a:extLst>
          </p:cNvPr>
          <p:cNvSpPr txBox="1"/>
          <p:nvPr/>
        </p:nvSpPr>
        <p:spPr>
          <a:xfrm>
            <a:off x="3812796" y="638690"/>
            <a:ext cx="5738482" cy="438959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移動させないで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520AEE4-4335-9C15-32D6-A1E61B7E1EE6}"/>
              </a:ext>
            </a:extLst>
          </p:cNvPr>
          <p:cNvSpPr txBox="1"/>
          <p:nvPr/>
        </p:nvSpPr>
        <p:spPr>
          <a:xfrm>
            <a:off x="3812796" y="5714271"/>
            <a:ext cx="5730714" cy="83842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使用後は元の場所へ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9EAD236E-C6A7-FD84-6DAD-0F6D50B6A345}"/>
              </a:ext>
            </a:extLst>
          </p:cNvPr>
          <p:cNvGrpSpPr/>
          <p:nvPr/>
        </p:nvGrpSpPr>
        <p:grpSpPr>
          <a:xfrm>
            <a:off x="348960" y="2007459"/>
            <a:ext cx="2843082" cy="2843082"/>
            <a:chOff x="3662431" y="889577"/>
            <a:chExt cx="2606484" cy="2606484"/>
          </a:xfrm>
        </p:grpSpPr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67E60466-6965-05B4-0943-87A4738FD404}"/>
                </a:ext>
              </a:extLst>
            </p:cNvPr>
            <p:cNvGrpSpPr/>
            <p:nvPr/>
          </p:nvGrpSpPr>
          <p:grpSpPr>
            <a:xfrm>
              <a:off x="3662431" y="889577"/>
              <a:ext cx="2606484" cy="2606484"/>
              <a:chOff x="643930" y="806730"/>
              <a:chExt cx="2735056" cy="2735056"/>
            </a:xfrm>
          </p:grpSpPr>
          <p:sp>
            <p:nvSpPr>
              <p:cNvPr id="20" name="四角形: 角を丸くする 19">
                <a:extLst>
                  <a:ext uri="{FF2B5EF4-FFF2-40B4-BE49-F238E27FC236}">
                    <a16:creationId xmlns:a16="http://schemas.microsoft.com/office/drawing/2014/main" id="{D67F1464-0997-2DCB-9104-28A9F59FBBD2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1" name="四角形: 角を丸くする 20">
                <a:extLst>
                  <a:ext uri="{FF2B5EF4-FFF2-40B4-BE49-F238E27FC236}">
                    <a16:creationId xmlns:a16="http://schemas.microsoft.com/office/drawing/2014/main" id="{38627D06-F4BC-E143-B0C5-2DD622E4BAA1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AEC7BF70-61A9-8390-8880-6B78148B755D}"/>
                </a:ext>
              </a:extLst>
            </p:cNvPr>
            <p:cNvSpPr/>
            <p:nvPr/>
          </p:nvSpPr>
          <p:spPr bwMode="auto">
            <a:xfrm>
              <a:off x="3737681" y="9648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0C912D62-5D50-D90C-4BEB-325D3A8F0FC4}"/>
                </a:ext>
              </a:extLst>
            </p:cNvPr>
            <p:cNvSpPr/>
            <p:nvPr/>
          </p:nvSpPr>
          <p:spPr bwMode="auto">
            <a:xfrm>
              <a:off x="380392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" name="正方形/長方形 16">
              <a:extLst>
                <a:ext uri="{FF2B5EF4-FFF2-40B4-BE49-F238E27FC236}">
                  <a16:creationId xmlns:a16="http://schemas.microsoft.com/office/drawing/2014/main" id="{F8E12C38-3E67-4CB8-DFDD-2E1499D98372}"/>
                </a:ext>
              </a:extLst>
            </p:cNvPr>
            <p:cNvSpPr/>
            <p:nvPr/>
          </p:nvSpPr>
          <p:spPr bwMode="auto">
            <a:xfrm>
              <a:off x="4363936" y="1966781"/>
              <a:ext cx="450050" cy="315035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3C5F4B44-A168-2C82-4396-77DA6180E01B}"/>
                </a:ext>
              </a:extLst>
            </p:cNvPr>
            <p:cNvSpPr/>
            <p:nvPr/>
          </p:nvSpPr>
          <p:spPr bwMode="auto">
            <a:xfrm>
              <a:off x="4588961" y="1188570"/>
              <a:ext cx="958167" cy="1992071"/>
            </a:xfrm>
            <a:custGeom>
              <a:avLst/>
              <a:gdLst>
                <a:gd name="connsiteX0" fmla="*/ 584990 w 958167"/>
                <a:gd name="connsiteY0" fmla="*/ 0 h 1992071"/>
                <a:gd name="connsiteX1" fmla="*/ 944181 w 958167"/>
                <a:gd name="connsiteY1" fmla="*/ 414936 h 1992071"/>
                <a:gd name="connsiteX2" fmla="*/ 724804 w 958167"/>
                <a:gd name="connsiteY2" fmla="*/ 797264 h 1992071"/>
                <a:gd name="connsiteX3" fmla="*/ 642810 w 958167"/>
                <a:gd name="connsiteY3" fmla="*/ 816387 h 1992071"/>
                <a:gd name="connsiteX4" fmla="*/ 647877 w 958167"/>
                <a:gd name="connsiteY4" fmla="*/ 856300 h 1992071"/>
                <a:gd name="connsiteX5" fmla="*/ 661470 w 958167"/>
                <a:gd name="connsiteY5" fmla="*/ 859044 h 1992071"/>
                <a:gd name="connsiteX6" fmla="*/ 781470 w 958167"/>
                <a:gd name="connsiteY6" fmla="*/ 1040083 h 1992071"/>
                <a:gd name="connsiteX7" fmla="*/ 781469 w 958167"/>
                <a:gd name="connsiteY7" fmla="*/ 1500210 h 1992071"/>
                <a:gd name="connsiteX8" fmla="*/ 723922 w 958167"/>
                <a:gd name="connsiteY8" fmla="*/ 1639142 h 1992071"/>
                <a:gd name="connsiteX9" fmla="*/ 712938 w 958167"/>
                <a:gd name="connsiteY9" fmla="*/ 1646547 h 1992071"/>
                <a:gd name="connsiteX10" fmla="*/ 958167 w 958167"/>
                <a:gd name="connsiteY10" fmla="*/ 1939469 h 1992071"/>
                <a:gd name="connsiteX11" fmla="*/ 905565 w 958167"/>
                <a:gd name="connsiteY11" fmla="*/ 1992071 h 1992071"/>
                <a:gd name="connsiteX12" fmla="*/ 597201 w 958167"/>
                <a:gd name="connsiteY12" fmla="*/ 1733914 h 1992071"/>
                <a:gd name="connsiteX13" fmla="*/ 293298 w 958167"/>
                <a:gd name="connsiteY13" fmla="*/ 1986670 h 1992071"/>
                <a:gd name="connsiteX14" fmla="*/ 240696 w 958167"/>
                <a:gd name="connsiteY14" fmla="*/ 1934067 h 1992071"/>
                <a:gd name="connsiteX15" fmla="*/ 470266 w 958167"/>
                <a:gd name="connsiteY15" fmla="*/ 1658043 h 1992071"/>
                <a:gd name="connsiteX16" fmla="*/ 460012 w 958167"/>
                <a:gd name="connsiteY16" fmla="*/ 1651822 h 1992071"/>
                <a:gd name="connsiteX17" fmla="*/ 388512 w 958167"/>
                <a:gd name="connsiteY17" fmla="*/ 1500209 h 1992071"/>
                <a:gd name="connsiteX18" fmla="*/ 388512 w 958167"/>
                <a:gd name="connsiteY18" fmla="*/ 1150934 h 1992071"/>
                <a:gd name="connsiteX19" fmla="*/ 337208 w 958167"/>
                <a:gd name="connsiteY19" fmla="*/ 1180555 h 1992071"/>
                <a:gd name="connsiteX20" fmla="*/ 291903 w 958167"/>
                <a:gd name="connsiteY20" fmla="*/ 1186519 h 1992071"/>
                <a:gd name="connsiteX21" fmla="*/ 285348 w 958167"/>
                <a:gd name="connsiteY21" fmla="*/ 1183320 h 1992071"/>
                <a:gd name="connsiteX22" fmla="*/ 44266 w 958167"/>
                <a:gd name="connsiteY22" fmla="*/ 1118723 h 1992071"/>
                <a:gd name="connsiteX23" fmla="*/ 2049 w 958167"/>
                <a:gd name="connsiteY23" fmla="*/ 1045601 h 1992071"/>
                <a:gd name="connsiteX24" fmla="*/ 75171 w 958167"/>
                <a:gd name="connsiteY24" fmla="*/ 1003384 h 1992071"/>
                <a:gd name="connsiteX25" fmla="*/ 300627 w 958167"/>
                <a:gd name="connsiteY25" fmla="*/ 1063794 h 1992071"/>
                <a:gd name="connsiteX26" fmla="*/ 392990 w 958167"/>
                <a:gd name="connsiteY26" fmla="*/ 1010468 h 1992071"/>
                <a:gd name="connsiteX27" fmla="*/ 397346 w 958167"/>
                <a:gd name="connsiteY27" fmla="*/ 981656 h 1992071"/>
                <a:gd name="connsiteX28" fmla="*/ 508513 w 958167"/>
                <a:gd name="connsiteY28" fmla="*/ 859044 h 1992071"/>
                <a:gd name="connsiteX29" fmla="*/ 522105 w 958167"/>
                <a:gd name="connsiteY29" fmla="*/ 856300 h 1992071"/>
                <a:gd name="connsiteX30" fmla="*/ 527173 w 958167"/>
                <a:gd name="connsiteY30" fmla="*/ 816388 h 1992071"/>
                <a:gd name="connsiteX31" fmla="*/ 445177 w 958167"/>
                <a:gd name="connsiteY31" fmla="*/ 797264 h 1992071"/>
                <a:gd name="connsiteX32" fmla="*/ 225799 w 958167"/>
                <a:gd name="connsiteY32" fmla="*/ 414936 h 1992071"/>
                <a:gd name="connsiteX33" fmla="*/ 584990 w 958167"/>
                <a:gd name="connsiteY33" fmla="*/ 0 h 19920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958167" h="1992071">
                  <a:moveTo>
                    <a:pt x="584990" y="0"/>
                  </a:moveTo>
                  <a:cubicBezTo>
                    <a:pt x="783366" y="0"/>
                    <a:pt x="944181" y="185773"/>
                    <a:pt x="944181" y="414936"/>
                  </a:cubicBezTo>
                  <a:cubicBezTo>
                    <a:pt x="944181" y="586808"/>
                    <a:pt x="853723" y="734274"/>
                    <a:pt x="724804" y="797264"/>
                  </a:cubicBezTo>
                  <a:lnTo>
                    <a:pt x="642810" y="816387"/>
                  </a:lnTo>
                  <a:lnTo>
                    <a:pt x="647877" y="856300"/>
                  </a:lnTo>
                  <a:lnTo>
                    <a:pt x="661470" y="859044"/>
                  </a:lnTo>
                  <a:cubicBezTo>
                    <a:pt x="731989" y="888872"/>
                    <a:pt x="781470" y="958699"/>
                    <a:pt x="781470" y="1040083"/>
                  </a:cubicBezTo>
                  <a:cubicBezTo>
                    <a:pt x="781470" y="1193459"/>
                    <a:pt x="781469" y="1346834"/>
                    <a:pt x="781469" y="1500210"/>
                  </a:cubicBezTo>
                  <a:cubicBezTo>
                    <a:pt x="781469" y="1554466"/>
                    <a:pt x="759477" y="1603586"/>
                    <a:pt x="723922" y="1639142"/>
                  </a:cubicBezTo>
                  <a:lnTo>
                    <a:pt x="712938" y="1646547"/>
                  </a:lnTo>
                  <a:lnTo>
                    <a:pt x="958167" y="1939469"/>
                  </a:lnTo>
                  <a:lnTo>
                    <a:pt x="905565" y="1992071"/>
                  </a:lnTo>
                  <a:lnTo>
                    <a:pt x="597201" y="1733914"/>
                  </a:lnTo>
                  <a:lnTo>
                    <a:pt x="293298" y="1986670"/>
                  </a:lnTo>
                  <a:lnTo>
                    <a:pt x="240696" y="1934067"/>
                  </a:lnTo>
                  <a:lnTo>
                    <a:pt x="470266" y="1658043"/>
                  </a:lnTo>
                  <a:lnTo>
                    <a:pt x="460012" y="1651822"/>
                  </a:lnTo>
                  <a:cubicBezTo>
                    <a:pt x="416346" y="1615785"/>
                    <a:pt x="388512" y="1561247"/>
                    <a:pt x="388512" y="1500209"/>
                  </a:cubicBezTo>
                  <a:lnTo>
                    <a:pt x="388512" y="1150934"/>
                  </a:lnTo>
                  <a:lnTo>
                    <a:pt x="337208" y="1180555"/>
                  </a:lnTo>
                  <a:cubicBezTo>
                    <a:pt x="322930" y="1188798"/>
                    <a:pt x="306662" y="1190474"/>
                    <a:pt x="291903" y="1186519"/>
                  </a:cubicBezTo>
                  <a:lnTo>
                    <a:pt x="285348" y="1183320"/>
                  </a:lnTo>
                  <a:lnTo>
                    <a:pt x="44266" y="1118723"/>
                  </a:lnTo>
                  <a:cubicBezTo>
                    <a:pt x="12416" y="1110189"/>
                    <a:pt x="-6485" y="1077451"/>
                    <a:pt x="2049" y="1045601"/>
                  </a:cubicBezTo>
                  <a:cubicBezTo>
                    <a:pt x="10584" y="1013750"/>
                    <a:pt x="43321" y="994849"/>
                    <a:pt x="75171" y="1003384"/>
                  </a:cubicBezTo>
                  <a:lnTo>
                    <a:pt x="300627" y="1063794"/>
                  </a:lnTo>
                  <a:lnTo>
                    <a:pt x="392990" y="1010468"/>
                  </a:lnTo>
                  <a:lnTo>
                    <a:pt x="397346" y="981656"/>
                  </a:lnTo>
                  <a:cubicBezTo>
                    <a:pt x="414568" y="926285"/>
                    <a:pt x="455624" y="881415"/>
                    <a:pt x="508513" y="859044"/>
                  </a:cubicBezTo>
                  <a:lnTo>
                    <a:pt x="522105" y="856300"/>
                  </a:lnTo>
                  <a:lnTo>
                    <a:pt x="527173" y="816388"/>
                  </a:lnTo>
                  <a:lnTo>
                    <a:pt x="445177" y="797264"/>
                  </a:lnTo>
                  <a:cubicBezTo>
                    <a:pt x="316258" y="734274"/>
                    <a:pt x="225799" y="586808"/>
                    <a:pt x="225799" y="414936"/>
                  </a:cubicBezTo>
                  <a:cubicBezTo>
                    <a:pt x="225799" y="185773"/>
                    <a:pt x="386614" y="0"/>
                    <a:pt x="584990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5BD2DEC1-8078-C14A-0EA4-18F9612020ED}"/>
                </a:ext>
              </a:extLst>
            </p:cNvPr>
            <p:cNvSpPr/>
            <p:nvPr/>
          </p:nvSpPr>
          <p:spPr bwMode="auto">
            <a:xfrm>
              <a:off x="379963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381380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2E5F223-0E08-F8A4-EAFD-7075BFAE8273}"/>
              </a:ext>
            </a:extLst>
          </p:cNvPr>
          <p:cNvSpPr txBox="1"/>
          <p:nvPr/>
        </p:nvSpPr>
        <p:spPr>
          <a:xfrm>
            <a:off x="393664" y="305305"/>
            <a:ext cx="9149845" cy="221936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移動させないで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ください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FAA190BA-D3E3-9E2B-5BC5-B934177CDDAA}"/>
              </a:ext>
            </a:extLst>
          </p:cNvPr>
          <p:cNvSpPr txBox="1"/>
          <p:nvPr/>
        </p:nvSpPr>
        <p:spPr>
          <a:xfrm>
            <a:off x="416580" y="5714271"/>
            <a:ext cx="9126930" cy="83842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使用後は元の場所へ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BA15F5BE-DBFA-F169-9800-4B9D5B18A294}"/>
              </a:ext>
            </a:extLst>
          </p:cNvPr>
          <p:cNvGrpSpPr/>
          <p:nvPr/>
        </p:nvGrpSpPr>
        <p:grpSpPr>
          <a:xfrm>
            <a:off x="3544220" y="2799515"/>
            <a:ext cx="2682348" cy="2682346"/>
            <a:chOff x="3662431" y="889577"/>
            <a:chExt cx="2606484" cy="2606484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9CF7BF33-09DC-7262-4964-99E4EBC38683}"/>
                </a:ext>
              </a:extLst>
            </p:cNvPr>
            <p:cNvGrpSpPr/>
            <p:nvPr/>
          </p:nvGrpSpPr>
          <p:grpSpPr>
            <a:xfrm>
              <a:off x="3662431" y="889577"/>
              <a:ext cx="2606484" cy="2606484"/>
              <a:chOff x="643930" y="806730"/>
              <a:chExt cx="2735056" cy="2735056"/>
            </a:xfrm>
          </p:grpSpPr>
          <p:sp>
            <p:nvSpPr>
              <p:cNvPr id="28" name="四角形: 角を丸くする 27">
                <a:extLst>
                  <a:ext uri="{FF2B5EF4-FFF2-40B4-BE49-F238E27FC236}">
                    <a16:creationId xmlns:a16="http://schemas.microsoft.com/office/drawing/2014/main" id="{212A6D0E-5BB9-1CF6-F643-0D077CCBB4B3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9" name="四角形: 角を丸くする 28">
                <a:extLst>
                  <a:ext uri="{FF2B5EF4-FFF2-40B4-BE49-F238E27FC236}">
                    <a16:creationId xmlns:a16="http://schemas.microsoft.com/office/drawing/2014/main" id="{CFD130ED-CD21-A9D4-6EAC-E702C7D09524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55A0B1F1-4EF2-973E-73D5-CE4FA37C59D9}"/>
                </a:ext>
              </a:extLst>
            </p:cNvPr>
            <p:cNvSpPr/>
            <p:nvPr/>
          </p:nvSpPr>
          <p:spPr bwMode="auto">
            <a:xfrm>
              <a:off x="3737681" y="9648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024FA76E-0237-2A8D-CB63-4B7A04890C8A}"/>
                </a:ext>
              </a:extLst>
            </p:cNvPr>
            <p:cNvSpPr/>
            <p:nvPr/>
          </p:nvSpPr>
          <p:spPr bwMode="auto">
            <a:xfrm>
              <a:off x="380392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5C0DF617-A2F9-D798-D13E-6B1FECDBB4A6}"/>
                </a:ext>
              </a:extLst>
            </p:cNvPr>
            <p:cNvSpPr/>
            <p:nvPr/>
          </p:nvSpPr>
          <p:spPr bwMode="auto">
            <a:xfrm>
              <a:off x="4363936" y="1966781"/>
              <a:ext cx="450050" cy="315035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CF69A0EB-8E6D-108E-CCD8-17487C7B4D82}"/>
                </a:ext>
              </a:extLst>
            </p:cNvPr>
            <p:cNvSpPr/>
            <p:nvPr/>
          </p:nvSpPr>
          <p:spPr bwMode="auto">
            <a:xfrm>
              <a:off x="4588961" y="1188570"/>
              <a:ext cx="958167" cy="1992071"/>
            </a:xfrm>
            <a:custGeom>
              <a:avLst/>
              <a:gdLst>
                <a:gd name="connsiteX0" fmla="*/ 584990 w 958167"/>
                <a:gd name="connsiteY0" fmla="*/ 0 h 1992071"/>
                <a:gd name="connsiteX1" fmla="*/ 944181 w 958167"/>
                <a:gd name="connsiteY1" fmla="*/ 414936 h 1992071"/>
                <a:gd name="connsiteX2" fmla="*/ 724804 w 958167"/>
                <a:gd name="connsiteY2" fmla="*/ 797264 h 1992071"/>
                <a:gd name="connsiteX3" fmla="*/ 642810 w 958167"/>
                <a:gd name="connsiteY3" fmla="*/ 816387 h 1992071"/>
                <a:gd name="connsiteX4" fmla="*/ 647877 w 958167"/>
                <a:gd name="connsiteY4" fmla="*/ 856300 h 1992071"/>
                <a:gd name="connsiteX5" fmla="*/ 661470 w 958167"/>
                <a:gd name="connsiteY5" fmla="*/ 859044 h 1992071"/>
                <a:gd name="connsiteX6" fmla="*/ 781470 w 958167"/>
                <a:gd name="connsiteY6" fmla="*/ 1040083 h 1992071"/>
                <a:gd name="connsiteX7" fmla="*/ 781469 w 958167"/>
                <a:gd name="connsiteY7" fmla="*/ 1500210 h 1992071"/>
                <a:gd name="connsiteX8" fmla="*/ 723922 w 958167"/>
                <a:gd name="connsiteY8" fmla="*/ 1639142 h 1992071"/>
                <a:gd name="connsiteX9" fmla="*/ 712938 w 958167"/>
                <a:gd name="connsiteY9" fmla="*/ 1646547 h 1992071"/>
                <a:gd name="connsiteX10" fmla="*/ 958167 w 958167"/>
                <a:gd name="connsiteY10" fmla="*/ 1939469 h 1992071"/>
                <a:gd name="connsiteX11" fmla="*/ 905565 w 958167"/>
                <a:gd name="connsiteY11" fmla="*/ 1992071 h 1992071"/>
                <a:gd name="connsiteX12" fmla="*/ 597201 w 958167"/>
                <a:gd name="connsiteY12" fmla="*/ 1733914 h 1992071"/>
                <a:gd name="connsiteX13" fmla="*/ 293298 w 958167"/>
                <a:gd name="connsiteY13" fmla="*/ 1986670 h 1992071"/>
                <a:gd name="connsiteX14" fmla="*/ 240696 w 958167"/>
                <a:gd name="connsiteY14" fmla="*/ 1934067 h 1992071"/>
                <a:gd name="connsiteX15" fmla="*/ 470266 w 958167"/>
                <a:gd name="connsiteY15" fmla="*/ 1658043 h 1992071"/>
                <a:gd name="connsiteX16" fmla="*/ 460012 w 958167"/>
                <a:gd name="connsiteY16" fmla="*/ 1651822 h 1992071"/>
                <a:gd name="connsiteX17" fmla="*/ 388512 w 958167"/>
                <a:gd name="connsiteY17" fmla="*/ 1500209 h 1992071"/>
                <a:gd name="connsiteX18" fmla="*/ 388512 w 958167"/>
                <a:gd name="connsiteY18" fmla="*/ 1150934 h 1992071"/>
                <a:gd name="connsiteX19" fmla="*/ 337208 w 958167"/>
                <a:gd name="connsiteY19" fmla="*/ 1180555 h 1992071"/>
                <a:gd name="connsiteX20" fmla="*/ 291903 w 958167"/>
                <a:gd name="connsiteY20" fmla="*/ 1186519 h 1992071"/>
                <a:gd name="connsiteX21" fmla="*/ 285348 w 958167"/>
                <a:gd name="connsiteY21" fmla="*/ 1183320 h 1992071"/>
                <a:gd name="connsiteX22" fmla="*/ 44266 w 958167"/>
                <a:gd name="connsiteY22" fmla="*/ 1118723 h 1992071"/>
                <a:gd name="connsiteX23" fmla="*/ 2049 w 958167"/>
                <a:gd name="connsiteY23" fmla="*/ 1045601 h 1992071"/>
                <a:gd name="connsiteX24" fmla="*/ 75171 w 958167"/>
                <a:gd name="connsiteY24" fmla="*/ 1003384 h 1992071"/>
                <a:gd name="connsiteX25" fmla="*/ 300627 w 958167"/>
                <a:gd name="connsiteY25" fmla="*/ 1063794 h 1992071"/>
                <a:gd name="connsiteX26" fmla="*/ 392990 w 958167"/>
                <a:gd name="connsiteY26" fmla="*/ 1010468 h 1992071"/>
                <a:gd name="connsiteX27" fmla="*/ 397346 w 958167"/>
                <a:gd name="connsiteY27" fmla="*/ 981656 h 1992071"/>
                <a:gd name="connsiteX28" fmla="*/ 508513 w 958167"/>
                <a:gd name="connsiteY28" fmla="*/ 859044 h 1992071"/>
                <a:gd name="connsiteX29" fmla="*/ 522105 w 958167"/>
                <a:gd name="connsiteY29" fmla="*/ 856300 h 1992071"/>
                <a:gd name="connsiteX30" fmla="*/ 527173 w 958167"/>
                <a:gd name="connsiteY30" fmla="*/ 816388 h 1992071"/>
                <a:gd name="connsiteX31" fmla="*/ 445177 w 958167"/>
                <a:gd name="connsiteY31" fmla="*/ 797264 h 1992071"/>
                <a:gd name="connsiteX32" fmla="*/ 225799 w 958167"/>
                <a:gd name="connsiteY32" fmla="*/ 414936 h 1992071"/>
                <a:gd name="connsiteX33" fmla="*/ 584990 w 958167"/>
                <a:gd name="connsiteY33" fmla="*/ 0 h 19920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958167" h="1992071">
                  <a:moveTo>
                    <a:pt x="584990" y="0"/>
                  </a:moveTo>
                  <a:cubicBezTo>
                    <a:pt x="783366" y="0"/>
                    <a:pt x="944181" y="185773"/>
                    <a:pt x="944181" y="414936"/>
                  </a:cubicBezTo>
                  <a:cubicBezTo>
                    <a:pt x="944181" y="586808"/>
                    <a:pt x="853723" y="734274"/>
                    <a:pt x="724804" y="797264"/>
                  </a:cubicBezTo>
                  <a:lnTo>
                    <a:pt x="642810" y="816387"/>
                  </a:lnTo>
                  <a:lnTo>
                    <a:pt x="647877" y="856300"/>
                  </a:lnTo>
                  <a:lnTo>
                    <a:pt x="661470" y="859044"/>
                  </a:lnTo>
                  <a:cubicBezTo>
                    <a:pt x="731989" y="888872"/>
                    <a:pt x="781470" y="958699"/>
                    <a:pt x="781470" y="1040083"/>
                  </a:cubicBezTo>
                  <a:cubicBezTo>
                    <a:pt x="781470" y="1193459"/>
                    <a:pt x="781469" y="1346834"/>
                    <a:pt x="781469" y="1500210"/>
                  </a:cubicBezTo>
                  <a:cubicBezTo>
                    <a:pt x="781469" y="1554466"/>
                    <a:pt x="759477" y="1603586"/>
                    <a:pt x="723922" y="1639142"/>
                  </a:cubicBezTo>
                  <a:lnTo>
                    <a:pt x="712938" y="1646547"/>
                  </a:lnTo>
                  <a:lnTo>
                    <a:pt x="958167" y="1939469"/>
                  </a:lnTo>
                  <a:lnTo>
                    <a:pt x="905565" y="1992071"/>
                  </a:lnTo>
                  <a:lnTo>
                    <a:pt x="597201" y="1733914"/>
                  </a:lnTo>
                  <a:lnTo>
                    <a:pt x="293298" y="1986670"/>
                  </a:lnTo>
                  <a:lnTo>
                    <a:pt x="240696" y="1934067"/>
                  </a:lnTo>
                  <a:lnTo>
                    <a:pt x="470266" y="1658043"/>
                  </a:lnTo>
                  <a:lnTo>
                    <a:pt x="460012" y="1651822"/>
                  </a:lnTo>
                  <a:cubicBezTo>
                    <a:pt x="416346" y="1615785"/>
                    <a:pt x="388512" y="1561247"/>
                    <a:pt x="388512" y="1500209"/>
                  </a:cubicBezTo>
                  <a:lnTo>
                    <a:pt x="388512" y="1150934"/>
                  </a:lnTo>
                  <a:lnTo>
                    <a:pt x="337208" y="1180555"/>
                  </a:lnTo>
                  <a:cubicBezTo>
                    <a:pt x="322930" y="1188798"/>
                    <a:pt x="306662" y="1190474"/>
                    <a:pt x="291903" y="1186519"/>
                  </a:cubicBezTo>
                  <a:lnTo>
                    <a:pt x="285348" y="1183320"/>
                  </a:lnTo>
                  <a:lnTo>
                    <a:pt x="44266" y="1118723"/>
                  </a:lnTo>
                  <a:cubicBezTo>
                    <a:pt x="12416" y="1110189"/>
                    <a:pt x="-6485" y="1077451"/>
                    <a:pt x="2049" y="1045601"/>
                  </a:cubicBezTo>
                  <a:cubicBezTo>
                    <a:pt x="10584" y="1013750"/>
                    <a:pt x="43321" y="994849"/>
                    <a:pt x="75171" y="1003384"/>
                  </a:cubicBezTo>
                  <a:lnTo>
                    <a:pt x="300627" y="1063794"/>
                  </a:lnTo>
                  <a:lnTo>
                    <a:pt x="392990" y="1010468"/>
                  </a:lnTo>
                  <a:lnTo>
                    <a:pt x="397346" y="981656"/>
                  </a:lnTo>
                  <a:cubicBezTo>
                    <a:pt x="414568" y="926285"/>
                    <a:pt x="455624" y="881415"/>
                    <a:pt x="508513" y="859044"/>
                  </a:cubicBezTo>
                  <a:lnTo>
                    <a:pt x="522105" y="856300"/>
                  </a:lnTo>
                  <a:lnTo>
                    <a:pt x="527173" y="816388"/>
                  </a:lnTo>
                  <a:lnTo>
                    <a:pt x="445177" y="797264"/>
                  </a:lnTo>
                  <a:cubicBezTo>
                    <a:pt x="316258" y="734274"/>
                    <a:pt x="225799" y="586808"/>
                    <a:pt x="225799" y="414936"/>
                  </a:cubicBezTo>
                  <a:cubicBezTo>
                    <a:pt x="225799" y="185773"/>
                    <a:pt x="386614" y="0"/>
                    <a:pt x="584990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AF6356FE-DC1E-842D-F199-EFA9A8FE40EA}"/>
                </a:ext>
              </a:extLst>
            </p:cNvPr>
            <p:cNvSpPr/>
            <p:nvPr/>
          </p:nvSpPr>
          <p:spPr bwMode="auto">
            <a:xfrm>
              <a:off x="379963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5381356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199</TotalTime>
  <Words>33</Words>
  <Application>Microsoft Office PowerPoint</Application>
  <PresentationFormat>A4 210 x 297 mm</PresentationFormat>
  <Paragraphs>16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poph69_移動させないでください</dc:title>
  <dc:subject>poph69_移動させないでください</dc:subject>
  <dc:creator>でじけろお</dc:creator>
  <cp:revision>1</cp:revision>
  <dcterms:created xsi:type="dcterms:W3CDTF">2014-12-04T06:28:23Z</dcterms:created>
  <dcterms:modified xsi:type="dcterms:W3CDTF">2025-04-04T08:57:22Z</dcterms:modified>
  <cp:version>1</cp:version>
</cp:coreProperties>
</file>

<file path=docProps/thumbnail.jpeg>
</file>