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00" r:id="rId3"/>
    <p:sldId id="303" r:id="rId4"/>
    <p:sldId id="318" r:id="rId5"/>
    <p:sldId id="324" r:id="rId6"/>
    <p:sldId id="32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FF"/>
    <a:srgbClr val="FF0066"/>
    <a:srgbClr val="99CCFF"/>
    <a:srgbClr val="CCECFF"/>
    <a:srgbClr val="FF0000"/>
    <a:srgbClr val="FFCC66"/>
    <a:srgbClr val="FF6600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1" d="100"/>
          <a:sy n="51" d="100"/>
        </p:scale>
        <p:origin x="1386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8AD6C15-13F4-5097-FABF-C1793BB4DAEA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6B33502-E081-4F16-AC31-8773D88AAA02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613CB8C-09DF-4B16-9505-B6A378F3A846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368366" y="2658920"/>
            <a:ext cx="7687090" cy="458816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移動させないで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C70ED9D-0CEB-17A1-5C51-75415993A9E8}"/>
              </a:ext>
            </a:extLst>
          </p:cNvPr>
          <p:cNvSpPr txBox="1"/>
          <p:nvPr/>
        </p:nvSpPr>
        <p:spPr>
          <a:xfrm rot="5400000">
            <a:off x="-1067195" y="2323708"/>
            <a:ext cx="8953502" cy="525858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移動させないで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5446F694-F3C3-D53A-B574-D416CC16AF76}"/>
              </a:ext>
            </a:extLst>
          </p:cNvPr>
          <p:cNvSpPr/>
          <p:nvPr/>
        </p:nvSpPr>
        <p:spPr>
          <a:xfrm rot="5400000">
            <a:off x="-1434525" y="1616613"/>
            <a:ext cx="9727048" cy="6672775"/>
          </a:xfrm>
          <a:custGeom>
            <a:avLst/>
            <a:gdLst>
              <a:gd name="connsiteX0" fmla="*/ 9308736 w 9727048"/>
              <a:gd name="connsiteY0" fmla="*/ 717543 h 6672775"/>
              <a:gd name="connsiteX1" fmla="*/ 921543 w 9727048"/>
              <a:gd name="connsiteY1" fmla="*/ 6267670 h 6672775"/>
              <a:gd name="connsiteX2" fmla="*/ 9308736 w 9727048"/>
              <a:gd name="connsiteY2" fmla="*/ 6267670 h 6672775"/>
              <a:gd name="connsiteX3" fmla="*/ 422240 w 9727048"/>
              <a:gd name="connsiteY3" fmla="*/ 405106 h 6672775"/>
              <a:gd name="connsiteX4" fmla="*/ 422240 w 9727048"/>
              <a:gd name="connsiteY4" fmla="*/ 5950479 h 6672775"/>
              <a:gd name="connsiteX5" fmla="*/ 8802249 w 9727048"/>
              <a:gd name="connsiteY5" fmla="*/ 405106 h 6672775"/>
              <a:gd name="connsiteX6" fmla="*/ 0 w 9727048"/>
              <a:gd name="connsiteY6" fmla="*/ 0 h 6672775"/>
              <a:gd name="connsiteX7" fmla="*/ 9727048 w 9727048"/>
              <a:gd name="connsiteY7" fmla="*/ 0 h 6672775"/>
              <a:gd name="connsiteX8" fmla="*/ 9727048 w 9727048"/>
              <a:gd name="connsiteY8" fmla="*/ 6672775 h 6672775"/>
              <a:gd name="connsiteX9" fmla="*/ 0 w 9727048"/>
              <a:gd name="connsiteY9" fmla="*/ 6672775 h 667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27048" h="6672775">
                <a:moveTo>
                  <a:pt x="9308736" y="717543"/>
                </a:moveTo>
                <a:lnTo>
                  <a:pt x="921543" y="6267670"/>
                </a:lnTo>
                <a:lnTo>
                  <a:pt x="9308736" y="6267670"/>
                </a:lnTo>
                <a:close/>
                <a:moveTo>
                  <a:pt x="422240" y="405106"/>
                </a:moveTo>
                <a:lnTo>
                  <a:pt x="422240" y="5950479"/>
                </a:lnTo>
                <a:lnTo>
                  <a:pt x="8802249" y="405106"/>
                </a:lnTo>
                <a:close/>
                <a:moveTo>
                  <a:pt x="0" y="0"/>
                </a:moveTo>
                <a:lnTo>
                  <a:pt x="9727048" y="0"/>
                </a:lnTo>
                <a:lnTo>
                  <a:pt x="9727048" y="6672775"/>
                </a:lnTo>
                <a:lnTo>
                  <a:pt x="0" y="667277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EB36E80-DBC1-6433-5838-0EB87859B020}"/>
              </a:ext>
            </a:extLst>
          </p:cNvPr>
          <p:cNvGrpSpPr/>
          <p:nvPr/>
        </p:nvGrpSpPr>
        <p:grpSpPr>
          <a:xfrm>
            <a:off x="1352548" y="781050"/>
            <a:ext cx="4152902" cy="8343900"/>
            <a:chOff x="1848024" y="788763"/>
            <a:chExt cx="3161952" cy="8328473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4094371F-3456-B8E9-D8CB-38B8A48D1CB0}"/>
                </a:ext>
              </a:extLst>
            </p:cNvPr>
            <p:cNvSpPr txBox="1"/>
            <p:nvPr/>
          </p:nvSpPr>
          <p:spPr>
            <a:xfrm rot="5400000">
              <a:off x="-735237" y="3372024"/>
              <a:ext cx="8328473" cy="3161952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移動させないで</a:t>
              </a: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ください</a:t>
              </a:r>
              <a:endParaRPr lang="en-US" altLang="ja-JP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9932F3B-5BCD-4CFE-0661-E0F8430D53C6}"/>
                </a:ext>
              </a:extLst>
            </p:cNvPr>
            <p:cNvSpPr txBox="1"/>
            <p:nvPr/>
          </p:nvSpPr>
          <p:spPr>
            <a:xfrm rot="5400000">
              <a:off x="-735237" y="3372024"/>
              <a:ext cx="8328473" cy="3161952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effectLst/>
                </a:rPr>
                <a:t>移動させないで</a:t>
              </a: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effectLst/>
                </a:rPr>
                <a:t>ください</a:t>
              </a:r>
              <a:endParaRPr lang="en-US" altLang="ja-JP" sz="8800" dirty="0">
                <a:ln w="28575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3899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3CD6423-2D9C-9A1E-73B0-54EECE49A510}"/>
              </a:ext>
            </a:extLst>
          </p:cNvPr>
          <p:cNvSpPr txBox="1"/>
          <p:nvPr/>
        </p:nvSpPr>
        <p:spPr>
          <a:xfrm>
            <a:off x="514350" y="4524697"/>
            <a:ext cx="5829300" cy="483879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させないで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CF484748-F9D2-1239-A223-0E3C767117FB}"/>
              </a:ext>
            </a:extLst>
          </p:cNvPr>
          <p:cNvGrpSpPr/>
          <p:nvPr/>
        </p:nvGrpSpPr>
        <p:grpSpPr>
          <a:xfrm>
            <a:off x="1749958" y="536553"/>
            <a:ext cx="3386808" cy="3386804"/>
            <a:chOff x="3662431" y="889577"/>
            <a:chExt cx="2606484" cy="2606484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3EE47347-0801-5364-506C-F008C6C695CF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E898DBE8-0199-126D-4900-C1E6A5C52FD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EFF60351-2DCA-14FA-4701-58E7154D659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4E27BAA1-8C2C-7351-8DA2-1D7F20A64B30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C184670-5248-0165-DD7D-A97F5D42E572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5FDFB7FC-63CC-1568-CA9A-759606548D58}"/>
                </a:ext>
              </a:extLst>
            </p:cNvPr>
            <p:cNvSpPr/>
            <p:nvPr/>
          </p:nvSpPr>
          <p:spPr bwMode="auto">
            <a:xfrm>
              <a:off x="4363936" y="1966781"/>
              <a:ext cx="450050" cy="3150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FFE2E277-0678-D9A5-ADA2-082DD3C0B404}"/>
                </a:ext>
              </a:extLst>
            </p:cNvPr>
            <p:cNvSpPr/>
            <p:nvPr/>
          </p:nvSpPr>
          <p:spPr bwMode="auto">
            <a:xfrm>
              <a:off x="4588961" y="118857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CC83F597-5D35-F8F9-80E8-95E7BBD3759F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55EE5B-515F-A894-82A2-0D77D50A4CD1}"/>
              </a:ext>
            </a:extLst>
          </p:cNvPr>
          <p:cNvSpPr/>
          <p:nvPr/>
        </p:nvSpPr>
        <p:spPr>
          <a:xfrm>
            <a:off x="88900" y="79760"/>
            <a:ext cx="6692900" cy="417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5C153AF-96B1-E402-4928-03DECFB7B2E2}"/>
              </a:ext>
            </a:extLst>
          </p:cNvPr>
          <p:cNvSpPr txBox="1"/>
          <p:nvPr/>
        </p:nvSpPr>
        <p:spPr>
          <a:xfrm>
            <a:off x="530918" y="4789779"/>
            <a:ext cx="5869882" cy="317127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移動させないで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5FE0151-F07B-6006-D36A-D474EDD4C2AE}"/>
              </a:ext>
            </a:extLst>
          </p:cNvPr>
          <p:cNvSpPr txBox="1"/>
          <p:nvPr/>
        </p:nvSpPr>
        <p:spPr>
          <a:xfrm>
            <a:off x="600502" y="8498868"/>
            <a:ext cx="5730714" cy="8384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使用後は元の場所へ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5B2768D-7559-6B3D-47B5-EDD817B1B139}"/>
              </a:ext>
            </a:extLst>
          </p:cNvPr>
          <p:cNvGrpSpPr/>
          <p:nvPr/>
        </p:nvGrpSpPr>
        <p:grpSpPr>
          <a:xfrm>
            <a:off x="1704046" y="376350"/>
            <a:ext cx="3597010" cy="3597007"/>
            <a:chOff x="3662431" y="889577"/>
            <a:chExt cx="2606484" cy="260648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F7FFA502-C687-0F45-8D36-B07AFE4686FA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058B00A8-A360-1E37-8548-1F720DFCA863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62AFD42B-80D6-821B-8E23-58E054B4598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E43F374-F250-1250-773C-A5A9CE52ACB9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ED1E1BF-A386-0995-A53B-AE0761DE8B17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23994B96-6844-D67D-CB13-375C74A7F1B9}"/>
                </a:ext>
              </a:extLst>
            </p:cNvPr>
            <p:cNvSpPr/>
            <p:nvPr/>
          </p:nvSpPr>
          <p:spPr bwMode="auto">
            <a:xfrm>
              <a:off x="4363936" y="1966781"/>
              <a:ext cx="450050" cy="3150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19BA6D3A-F569-653E-51DF-5EE7D595F858}"/>
                </a:ext>
              </a:extLst>
            </p:cNvPr>
            <p:cNvSpPr/>
            <p:nvPr/>
          </p:nvSpPr>
          <p:spPr bwMode="auto">
            <a:xfrm>
              <a:off x="4588961" y="118857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FD3CA7A8-FE80-F6A0-65F7-362A787987CB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3196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06B3B74-FED2-99B5-98D0-44F7F3E6ED63}"/>
              </a:ext>
            </a:extLst>
          </p:cNvPr>
          <p:cNvSpPr txBox="1"/>
          <p:nvPr/>
        </p:nvSpPr>
        <p:spPr>
          <a:xfrm>
            <a:off x="378518" y="361951"/>
            <a:ext cx="6117532" cy="417888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させないで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5C4F784-A149-DB87-1C9B-31E42AFEE8C8}"/>
              </a:ext>
            </a:extLst>
          </p:cNvPr>
          <p:cNvSpPr txBox="1"/>
          <p:nvPr/>
        </p:nvSpPr>
        <p:spPr>
          <a:xfrm>
            <a:off x="385202" y="8735757"/>
            <a:ext cx="6087596" cy="8030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使用後は元の場所へ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66DEBD2-64DA-DF5A-16E9-5074A4081C68}"/>
              </a:ext>
            </a:extLst>
          </p:cNvPr>
          <p:cNvGrpSpPr/>
          <p:nvPr/>
        </p:nvGrpSpPr>
        <p:grpSpPr>
          <a:xfrm>
            <a:off x="1749958" y="4944892"/>
            <a:ext cx="3386808" cy="3386804"/>
            <a:chOff x="3662431" y="889577"/>
            <a:chExt cx="2606484" cy="260648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8F31004-AA34-7133-915A-3954B289BFA8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04F45E84-B8FE-2CDE-AD97-C729849E385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696202A2-F087-1D80-D806-58D92955D394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00E0363-E411-0A08-B6C0-02D64A91CD65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A5111DC-94B1-DC2E-DDBD-E147B178A478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21A83FB0-6578-404C-47E6-727211EED5DA}"/>
                </a:ext>
              </a:extLst>
            </p:cNvPr>
            <p:cNvSpPr/>
            <p:nvPr/>
          </p:nvSpPr>
          <p:spPr bwMode="auto">
            <a:xfrm>
              <a:off x="4363936" y="1966781"/>
              <a:ext cx="450050" cy="3150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C93271FE-E290-483A-0E39-EBCD1799B355}"/>
                </a:ext>
              </a:extLst>
            </p:cNvPr>
            <p:cNvSpPr/>
            <p:nvPr/>
          </p:nvSpPr>
          <p:spPr bwMode="auto">
            <a:xfrm>
              <a:off x="4588961" y="118857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B7164A4-A6F7-7118-68B8-F18B8EC388A5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54956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33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poph69_移動させないでください</dc:title>
  <dc:subject>poph69_移動させないでください</dc:subject>
  <dc:creator>でじけろお</dc:creator>
  <cp:revision>1</cp:revision>
  <dcterms:created xsi:type="dcterms:W3CDTF">2014-12-04T06:28:15Z</dcterms:created>
  <dcterms:modified xsi:type="dcterms:W3CDTF">2025-04-04T08:57:22Z</dcterms:modified>
  <cp:version>1</cp:version>
</cp:coreProperties>
</file>