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3410" y="3609019"/>
            <a:ext cx="8019438" cy="213814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させなるな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!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4F11014-D224-30D0-9109-1C795531817A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8886AE4-E5E2-7257-F70F-68A314EC6278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5B5AAF1-DC44-9041-F4E1-C134C3C088CA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FFE25A-6FA6-DB0A-080F-A7EFD9165330}"/>
              </a:ext>
            </a:extLst>
          </p:cNvPr>
          <p:cNvSpPr txBox="1"/>
          <p:nvPr/>
        </p:nvSpPr>
        <p:spPr>
          <a:xfrm>
            <a:off x="963410" y="1038097"/>
            <a:ext cx="8019438" cy="213814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移動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C9F544-D024-590E-D67A-933A7DFFB223}"/>
              </a:ext>
            </a:extLst>
          </p:cNvPr>
          <p:cNvSpPr txBox="1"/>
          <p:nvPr/>
        </p:nvSpPr>
        <p:spPr>
          <a:xfrm>
            <a:off x="431197" y="768927"/>
            <a:ext cx="9083864" cy="52487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移動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A894B1B-FE90-2E1D-B16F-C08B531EDDEC}"/>
              </a:ext>
            </a:extLst>
          </p:cNvPr>
          <p:cNvGrpSpPr/>
          <p:nvPr/>
        </p:nvGrpSpPr>
        <p:grpSpPr>
          <a:xfrm>
            <a:off x="6933220" y="503675"/>
            <a:ext cx="2443868" cy="3036591"/>
            <a:chOff x="3525736" y="-1735605"/>
            <a:chExt cx="1603232" cy="199207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ECC90D7-4EA0-C13E-D02E-8586FB310A1E}"/>
                </a:ext>
              </a:extLst>
            </p:cNvPr>
            <p:cNvGrpSpPr/>
            <p:nvPr/>
          </p:nvGrpSpPr>
          <p:grpSpPr>
            <a:xfrm>
              <a:off x="3525736" y="-1735605"/>
              <a:ext cx="1183192" cy="1992071"/>
              <a:chOff x="3525736" y="-1735605"/>
              <a:chExt cx="1183192" cy="1992071"/>
            </a:xfrm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62A2224D-03D1-C94C-525F-B2C7B4F22B48}"/>
                  </a:ext>
                </a:extLst>
              </p:cNvPr>
              <p:cNvSpPr/>
              <p:nvPr/>
            </p:nvSpPr>
            <p:spPr bwMode="auto">
              <a:xfrm>
                <a:off x="3525736" y="-957394"/>
                <a:ext cx="450050" cy="31503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BA33380-44EA-5191-7BEC-49FA9392EF5C}"/>
                  </a:ext>
                </a:extLst>
              </p:cNvPr>
              <p:cNvSpPr/>
              <p:nvPr/>
            </p:nvSpPr>
            <p:spPr bwMode="auto">
              <a:xfrm>
                <a:off x="3750761" y="-1735605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1F4A0CF-D32D-14DF-47B3-A75A632E4140}"/>
                </a:ext>
              </a:extLst>
            </p:cNvPr>
            <p:cNvSpPr/>
            <p:nvPr/>
          </p:nvSpPr>
          <p:spPr bwMode="auto">
            <a:xfrm>
              <a:off x="3598904" y="-1487537"/>
              <a:ext cx="1530064" cy="1530064"/>
            </a:xfrm>
            <a:custGeom>
              <a:avLst/>
              <a:gdLst>
                <a:gd name="connsiteX0" fmla="*/ 120951 w 1530064"/>
                <a:gd name="connsiteY0" fmla="*/ 0 h 1530064"/>
                <a:gd name="connsiteX1" fmla="*/ 765032 w 1530064"/>
                <a:gd name="connsiteY1" fmla="*/ 644080 h 1530064"/>
                <a:gd name="connsiteX2" fmla="*/ 1409113 w 1530064"/>
                <a:gd name="connsiteY2" fmla="*/ 0 h 1530064"/>
                <a:gd name="connsiteX3" fmla="*/ 1530064 w 1530064"/>
                <a:gd name="connsiteY3" fmla="*/ 120951 h 1530064"/>
                <a:gd name="connsiteX4" fmla="*/ 885984 w 1530064"/>
                <a:gd name="connsiteY4" fmla="*/ 765032 h 1530064"/>
                <a:gd name="connsiteX5" fmla="*/ 1530064 w 1530064"/>
                <a:gd name="connsiteY5" fmla="*/ 1409113 h 1530064"/>
                <a:gd name="connsiteX6" fmla="*/ 1409113 w 1530064"/>
                <a:gd name="connsiteY6" fmla="*/ 1530064 h 1530064"/>
                <a:gd name="connsiteX7" fmla="*/ 765032 w 1530064"/>
                <a:gd name="connsiteY7" fmla="*/ 885984 h 1530064"/>
                <a:gd name="connsiteX8" fmla="*/ 120951 w 1530064"/>
                <a:gd name="connsiteY8" fmla="*/ 1530064 h 1530064"/>
                <a:gd name="connsiteX9" fmla="*/ 0 w 1530064"/>
                <a:gd name="connsiteY9" fmla="*/ 1409113 h 1530064"/>
                <a:gd name="connsiteX10" fmla="*/ 644080 w 1530064"/>
                <a:gd name="connsiteY10" fmla="*/ 765032 h 1530064"/>
                <a:gd name="connsiteX11" fmla="*/ 0 w 1530064"/>
                <a:gd name="connsiteY11" fmla="*/ 120951 h 1530064"/>
                <a:gd name="connsiteX12" fmla="*/ 120951 w 1530064"/>
                <a:gd name="connsiteY12" fmla="*/ 0 h 153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064" h="1530064">
                  <a:moveTo>
                    <a:pt x="120951" y="0"/>
                  </a:moveTo>
                  <a:lnTo>
                    <a:pt x="765032" y="644080"/>
                  </a:lnTo>
                  <a:lnTo>
                    <a:pt x="1409113" y="0"/>
                  </a:lnTo>
                  <a:lnTo>
                    <a:pt x="1530064" y="120951"/>
                  </a:lnTo>
                  <a:lnTo>
                    <a:pt x="885984" y="765032"/>
                  </a:lnTo>
                  <a:lnTo>
                    <a:pt x="1530064" y="1409113"/>
                  </a:lnTo>
                  <a:lnTo>
                    <a:pt x="1409113" y="1530064"/>
                  </a:lnTo>
                  <a:lnTo>
                    <a:pt x="765032" y="885984"/>
                  </a:lnTo>
                  <a:lnTo>
                    <a:pt x="120951" y="1530064"/>
                  </a:lnTo>
                  <a:lnTo>
                    <a:pt x="0" y="1409113"/>
                  </a:lnTo>
                  <a:lnTo>
                    <a:pt x="644080" y="765032"/>
                  </a:lnTo>
                  <a:lnTo>
                    <a:pt x="0" y="120951"/>
                  </a:lnTo>
                  <a:lnTo>
                    <a:pt x="120951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A1AD829-FD9F-D1FD-03F8-1BD232774B43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E47EA1-2C1B-8E12-3FF6-E09FE2470756}"/>
              </a:ext>
            </a:extLst>
          </p:cNvPr>
          <p:cNvGrpSpPr/>
          <p:nvPr/>
        </p:nvGrpSpPr>
        <p:grpSpPr>
          <a:xfrm>
            <a:off x="808383" y="1336498"/>
            <a:ext cx="8285308" cy="4185004"/>
            <a:chOff x="808383" y="1382937"/>
            <a:chExt cx="8285308" cy="407909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B929887-FB33-C8B2-5174-71A7F5DD1C45}"/>
                </a:ext>
              </a:extLst>
            </p:cNvPr>
            <p:cNvSpPr txBox="1"/>
            <p:nvPr/>
          </p:nvSpPr>
          <p:spPr>
            <a:xfrm>
              <a:off x="808383" y="1386984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</a:t>
              </a:r>
            </a:p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させるな！</a:t>
              </a:r>
              <a:endParaRPr lang="en-US" altLang="zh-TW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A35927C-4143-D4B4-FA32-4B27C095D452}"/>
                </a:ext>
              </a:extLst>
            </p:cNvPr>
            <p:cNvSpPr txBox="1"/>
            <p:nvPr/>
          </p:nvSpPr>
          <p:spPr>
            <a:xfrm>
              <a:off x="808383" y="1382937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させるな！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E100939-74D6-50E6-FC79-FC072F1F2AB8}"/>
              </a:ext>
            </a:extLst>
          </p:cNvPr>
          <p:cNvGrpSpPr/>
          <p:nvPr/>
        </p:nvGrpSpPr>
        <p:grpSpPr>
          <a:xfrm>
            <a:off x="3357938" y="400230"/>
            <a:ext cx="3138333" cy="3138333"/>
            <a:chOff x="3662431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D04FD42-E3AA-FA6C-FCEF-C8A31C908009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F4A4E7DD-868F-6158-4A61-7C050E96D6F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57EC9D60-6D52-7E3E-6ACF-FD4755C8B27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F1A7B04-8DCA-7EF3-CCAB-6F5D65CDFBCB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7F9E577-1E11-FF73-3807-00AA3D2CE780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9CE5F738-C93D-79E0-2056-43F5293EB298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2166185-BB56-3E38-6520-E9982AECC03A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DB0FF00-A01B-87F5-F182-6F791A30FF4F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638690"/>
            <a:ext cx="5738482" cy="43895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20AEE4-4335-9C15-32D6-A1E61B7E1EE6}"/>
              </a:ext>
            </a:extLst>
          </p:cNvPr>
          <p:cNvSpPr txBox="1"/>
          <p:nvPr/>
        </p:nvSpPr>
        <p:spPr>
          <a:xfrm>
            <a:off x="3812796" y="5714271"/>
            <a:ext cx="5730714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EAD236E-C6A7-FD84-6DAD-0F6D50B6A345}"/>
              </a:ext>
            </a:extLst>
          </p:cNvPr>
          <p:cNvGrpSpPr/>
          <p:nvPr/>
        </p:nvGrpSpPr>
        <p:grpSpPr>
          <a:xfrm>
            <a:off x="348960" y="2007459"/>
            <a:ext cx="2843082" cy="2843082"/>
            <a:chOff x="3662431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7E60466-6965-05B4-0943-87A4738FD404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D67F1464-0997-2DCB-9104-28A9F59FBBD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38627D06-F4BC-E143-B0C5-2DD622E4BAA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EC7BF70-61A9-8390-8880-6B78148B755D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C912D62-5D50-D90C-4BEB-325D3A8F0FC4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8E12C38-3E67-4CB8-DFDD-2E1499D98372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C5F4B44-A168-2C82-4396-77DA6180E01B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BD2DEC1-8078-C14A-0EA4-18F9612020ED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移動させるな！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A15F5BE-DBFA-F169-9800-4B9D5B18A294}"/>
              </a:ext>
            </a:extLst>
          </p:cNvPr>
          <p:cNvGrpSpPr/>
          <p:nvPr/>
        </p:nvGrpSpPr>
        <p:grpSpPr>
          <a:xfrm>
            <a:off x="3544220" y="2799515"/>
            <a:ext cx="2682348" cy="2682346"/>
            <a:chOff x="3662431" y="889577"/>
            <a:chExt cx="2606484" cy="260648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CF7BF33-09DC-7262-4964-99E4EBC38683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212A6D0E-5BB9-1CF6-F643-0D077CCBB4B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CFD130ED-CD21-A9D4-6EAC-E702C7D0952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5A0B1F1-4EF2-973E-73D5-CE4FA37C59D9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24FA76E-0237-2A8D-CB63-4B7A04890C8A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C0DF617-A2F9-D798-D13E-6B1FECDBB4A6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F69A0EB-8E6D-108E-CCD8-17487C7B4D82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F6356FE-DC1E-842D-F199-EFA9A8FE40EA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41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poph70_移動させるな！</dc:title>
  <dc:subject>poph70_移動させるな！</dc:subject>
  <dc:creator>でじけろお</dc:creator>
  <cp:revision>1</cp:revision>
  <dcterms:created xsi:type="dcterms:W3CDTF">2014-12-04T06:28:23Z</dcterms:created>
  <dcterms:modified xsi:type="dcterms:W3CDTF">2025-04-04T09:08:49Z</dcterms:modified>
  <cp:version>1</cp:version>
</cp:coreProperties>
</file>