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408" y="3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4F11014-D224-30D0-9109-1C795531817A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8886AE4-E5E2-7257-F70F-68A314EC6278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5B5AAF1-DC44-9041-F4E1-C134C3C088CA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FFE25A-6FA6-DB0A-080F-A7EFD9165330}"/>
              </a:ext>
            </a:extLst>
          </p:cNvPr>
          <p:cNvSpPr txBox="1"/>
          <p:nvPr/>
        </p:nvSpPr>
        <p:spPr>
          <a:xfrm>
            <a:off x="963410" y="1448781"/>
            <a:ext cx="8019438" cy="40411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C9F544-D024-590E-D67A-933A7DFFB223}"/>
              </a:ext>
            </a:extLst>
          </p:cNvPr>
          <p:cNvSpPr txBox="1"/>
          <p:nvPr/>
        </p:nvSpPr>
        <p:spPr>
          <a:xfrm>
            <a:off x="431197" y="768927"/>
            <a:ext cx="9083864" cy="52487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A1AD829-FD9F-D1FD-03F8-1BD232774B43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E47EA1-2C1B-8E12-3FF6-E09FE2470756}"/>
              </a:ext>
            </a:extLst>
          </p:cNvPr>
          <p:cNvGrpSpPr/>
          <p:nvPr/>
        </p:nvGrpSpPr>
        <p:grpSpPr>
          <a:xfrm>
            <a:off x="1069801" y="872836"/>
            <a:ext cx="7762472" cy="5112328"/>
            <a:chOff x="808383" y="1382937"/>
            <a:chExt cx="8285308" cy="407909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B929887-FB33-C8B2-5174-71A7F5DD1C45}"/>
                </a:ext>
              </a:extLst>
            </p:cNvPr>
            <p:cNvSpPr txBox="1"/>
            <p:nvPr/>
          </p:nvSpPr>
          <p:spPr>
            <a:xfrm>
              <a:off x="808383" y="1386984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</a:t>
              </a:r>
            </a:p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厳禁</a:t>
              </a:r>
              <a:endParaRPr lang="en-US" altLang="zh-TW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A35927C-4143-D4B4-FA32-4B27C095D452}"/>
                </a:ext>
              </a:extLst>
            </p:cNvPr>
            <p:cNvSpPr txBox="1"/>
            <p:nvPr/>
          </p:nvSpPr>
          <p:spPr>
            <a:xfrm>
              <a:off x="808383" y="1382937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移動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厳禁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E100939-74D6-50E6-FC79-FC072F1F2AB8}"/>
              </a:ext>
            </a:extLst>
          </p:cNvPr>
          <p:cNvGrpSpPr/>
          <p:nvPr/>
        </p:nvGrpSpPr>
        <p:grpSpPr>
          <a:xfrm>
            <a:off x="3357938" y="400230"/>
            <a:ext cx="3138333" cy="3138333"/>
            <a:chOff x="3662431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D04FD42-E3AA-FA6C-FCEF-C8A31C908009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F4A4E7DD-868F-6158-4A61-7C050E96D6F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57EC9D60-6D52-7E3E-6ACF-FD4755C8B27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F1A7B04-8DCA-7EF3-CCAB-6F5D65CDFBCB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7F9E577-1E11-FF73-3807-00AA3D2CE780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9CE5F738-C93D-79E0-2056-43F5293EB298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2166185-BB56-3E38-6520-E9982AECC03A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DB0FF00-A01B-87F5-F182-6F791A30FF4F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638690"/>
            <a:ext cx="5738482" cy="43895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20AEE4-4335-9C15-32D6-A1E61B7E1EE6}"/>
              </a:ext>
            </a:extLst>
          </p:cNvPr>
          <p:cNvSpPr txBox="1"/>
          <p:nvPr/>
        </p:nvSpPr>
        <p:spPr>
          <a:xfrm>
            <a:off x="3812796" y="5714271"/>
            <a:ext cx="5730714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EAD236E-C6A7-FD84-6DAD-0F6D50B6A345}"/>
              </a:ext>
            </a:extLst>
          </p:cNvPr>
          <p:cNvGrpSpPr/>
          <p:nvPr/>
        </p:nvGrpSpPr>
        <p:grpSpPr>
          <a:xfrm>
            <a:off x="348960" y="2007459"/>
            <a:ext cx="2843082" cy="2843082"/>
            <a:chOff x="3662431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7E60466-6965-05B4-0943-87A4738FD404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D67F1464-0997-2DCB-9104-28A9F59FBBD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38627D06-F4BC-E143-B0C5-2DD622E4BAA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EC7BF70-61A9-8390-8880-6B78148B755D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C912D62-5D50-D90C-4BEB-325D3A8F0FC4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8E12C38-3E67-4CB8-DFDD-2E1499D98372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C5F4B44-A168-2C82-4396-77DA6180E01B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BD2DEC1-8078-C14A-0EA4-18F9612020ED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移動厳禁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A15F5BE-DBFA-F169-9800-4B9D5B18A294}"/>
              </a:ext>
            </a:extLst>
          </p:cNvPr>
          <p:cNvGrpSpPr/>
          <p:nvPr/>
        </p:nvGrpSpPr>
        <p:grpSpPr>
          <a:xfrm>
            <a:off x="3544220" y="2799515"/>
            <a:ext cx="2682348" cy="2682346"/>
            <a:chOff x="3662431" y="889577"/>
            <a:chExt cx="2606484" cy="260648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CF7BF33-09DC-7262-4964-99E4EBC38683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212A6D0E-5BB9-1CF6-F643-0D077CCBB4B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CFD130ED-CD21-A9D4-6EAC-E702C7D0952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5A0B1F1-4EF2-973E-73D5-CE4FA37C59D9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24FA76E-0237-2A8D-CB63-4B7A04890C8A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C0DF617-A2F9-D798-D13E-6B1FECDBB4A6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F69A0EB-8E6D-108E-CCD8-17487C7B4D82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F6356FE-DC1E-842D-F199-EFA9A8FE40EA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26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poph71_移動厳禁</dc:title>
  <dc:subject>poph71_移動厳禁</dc:subject>
  <dc:creator>でじけろお</dc:creator>
  <cp:revision>1</cp:revision>
  <dcterms:created xsi:type="dcterms:W3CDTF">2014-12-04T06:28:23Z</dcterms:created>
  <dcterms:modified xsi:type="dcterms:W3CDTF">2025-04-04T09:12:58Z</dcterms:modified>
  <cp:version>1</cp:version>
</cp:coreProperties>
</file>