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00" r:id="rId3"/>
    <p:sldId id="303" r:id="rId4"/>
    <p:sldId id="318" r:id="rId5"/>
    <p:sldId id="324" r:id="rId6"/>
    <p:sldId id="325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CCFF"/>
    <a:srgbClr val="FF0066"/>
    <a:srgbClr val="99CCFF"/>
    <a:srgbClr val="CCECFF"/>
    <a:srgbClr val="FF0000"/>
    <a:srgbClr val="FFCC66"/>
    <a:srgbClr val="FF6600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1" d="100"/>
          <a:sy n="51" d="100"/>
        </p:scale>
        <p:origin x="1386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0081978-DEC7-C668-E527-C1E353E4B123}"/>
              </a:ext>
            </a:extLst>
          </p:cNvPr>
          <p:cNvGrpSpPr/>
          <p:nvPr/>
        </p:nvGrpSpPr>
        <p:grpSpPr>
          <a:xfrm>
            <a:off x="207439" y="232273"/>
            <a:ext cx="6443122" cy="9441452"/>
            <a:chOff x="207439" y="232273"/>
            <a:chExt cx="6443122" cy="9441452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56851386-A183-54F0-FDA8-DB377C50EAC0}"/>
                </a:ext>
              </a:extLst>
            </p:cNvPr>
            <p:cNvSpPr/>
            <p:nvPr/>
          </p:nvSpPr>
          <p:spPr>
            <a:xfrm>
              <a:off x="296562" y="362870"/>
              <a:ext cx="6264876" cy="9180258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347F4896-431F-D0A2-96D6-C66E7866F201}"/>
                </a:ext>
              </a:extLst>
            </p:cNvPr>
            <p:cNvSpPr/>
            <p:nvPr/>
          </p:nvSpPr>
          <p:spPr>
            <a:xfrm>
              <a:off x="207439" y="232273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372D81A-0FA7-6C79-B43D-45ED47812F04}"/>
              </a:ext>
            </a:extLst>
          </p:cNvPr>
          <p:cNvSpPr txBox="1"/>
          <p:nvPr/>
        </p:nvSpPr>
        <p:spPr>
          <a:xfrm rot="5400000">
            <a:off x="-414546" y="2995285"/>
            <a:ext cx="7687090" cy="391543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移動厳禁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C70ED9D-0CEB-17A1-5C51-75415993A9E8}"/>
              </a:ext>
            </a:extLst>
          </p:cNvPr>
          <p:cNvSpPr txBox="1"/>
          <p:nvPr/>
        </p:nvSpPr>
        <p:spPr>
          <a:xfrm rot="5400000">
            <a:off x="-1067195" y="2323708"/>
            <a:ext cx="8953502" cy="525858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移動</a:t>
            </a:r>
            <a:endParaRPr lang="en-US" altLang="ja-JP" sz="54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厳禁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482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5446F694-F3C3-D53A-B574-D416CC16AF76}"/>
              </a:ext>
            </a:extLst>
          </p:cNvPr>
          <p:cNvSpPr/>
          <p:nvPr/>
        </p:nvSpPr>
        <p:spPr>
          <a:xfrm rot="5400000">
            <a:off x="-1434525" y="1616613"/>
            <a:ext cx="9727048" cy="6672775"/>
          </a:xfrm>
          <a:custGeom>
            <a:avLst/>
            <a:gdLst>
              <a:gd name="connsiteX0" fmla="*/ 9308736 w 9727048"/>
              <a:gd name="connsiteY0" fmla="*/ 717543 h 6672775"/>
              <a:gd name="connsiteX1" fmla="*/ 921543 w 9727048"/>
              <a:gd name="connsiteY1" fmla="*/ 6267670 h 6672775"/>
              <a:gd name="connsiteX2" fmla="*/ 9308736 w 9727048"/>
              <a:gd name="connsiteY2" fmla="*/ 6267670 h 6672775"/>
              <a:gd name="connsiteX3" fmla="*/ 422240 w 9727048"/>
              <a:gd name="connsiteY3" fmla="*/ 405106 h 6672775"/>
              <a:gd name="connsiteX4" fmla="*/ 422240 w 9727048"/>
              <a:gd name="connsiteY4" fmla="*/ 5950479 h 6672775"/>
              <a:gd name="connsiteX5" fmla="*/ 8802249 w 9727048"/>
              <a:gd name="connsiteY5" fmla="*/ 405106 h 6672775"/>
              <a:gd name="connsiteX6" fmla="*/ 0 w 9727048"/>
              <a:gd name="connsiteY6" fmla="*/ 0 h 6672775"/>
              <a:gd name="connsiteX7" fmla="*/ 9727048 w 9727048"/>
              <a:gd name="connsiteY7" fmla="*/ 0 h 6672775"/>
              <a:gd name="connsiteX8" fmla="*/ 9727048 w 9727048"/>
              <a:gd name="connsiteY8" fmla="*/ 6672775 h 6672775"/>
              <a:gd name="connsiteX9" fmla="*/ 0 w 9727048"/>
              <a:gd name="connsiteY9" fmla="*/ 6672775 h 6672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27048" h="6672775">
                <a:moveTo>
                  <a:pt x="9308736" y="717543"/>
                </a:moveTo>
                <a:lnTo>
                  <a:pt x="921543" y="6267670"/>
                </a:lnTo>
                <a:lnTo>
                  <a:pt x="9308736" y="6267670"/>
                </a:lnTo>
                <a:close/>
                <a:moveTo>
                  <a:pt x="422240" y="405106"/>
                </a:moveTo>
                <a:lnTo>
                  <a:pt x="422240" y="5950479"/>
                </a:lnTo>
                <a:lnTo>
                  <a:pt x="8802249" y="405106"/>
                </a:lnTo>
                <a:close/>
                <a:moveTo>
                  <a:pt x="0" y="0"/>
                </a:moveTo>
                <a:lnTo>
                  <a:pt x="9727048" y="0"/>
                </a:lnTo>
                <a:lnTo>
                  <a:pt x="9727048" y="6672775"/>
                </a:lnTo>
                <a:lnTo>
                  <a:pt x="0" y="6672775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4EB36E80-DBC1-6433-5838-0EB87859B020}"/>
              </a:ext>
            </a:extLst>
          </p:cNvPr>
          <p:cNvGrpSpPr/>
          <p:nvPr/>
        </p:nvGrpSpPr>
        <p:grpSpPr>
          <a:xfrm>
            <a:off x="933448" y="1028700"/>
            <a:ext cx="4991102" cy="7848600"/>
            <a:chOff x="1848024" y="788763"/>
            <a:chExt cx="3161952" cy="8328473"/>
          </a:xfrm>
        </p:grpSpPr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4094371F-3456-B8E9-D8CB-38B8A48D1CB0}"/>
                </a:ext>
              </a:extLst>
            </p:cNvPr>
            <p:cNvSpPr txBox="1"/>
            <p:nvPr/>
          </p:nvSpPr>
          <p:spPr>
            <a:xfrm rot="5400000">
              <a:off x="-735237" y="3372024"/>
              <a:ext cx="8328473" cy="3161952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8800" dirty="0">
                  <a:ln w="190500"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</a:rPr>
                <a:t>移動</a:t>
              </a:r>
            </a:p>
            <a:p>
              <a:pPr>
                <a:spcAft>
                  <a:spcPts val="0"/>
                </a:spcAft>
              </a:pPr>
              <a:r>
                <a:rPr lang="ja-JP" altLang="en-US" sz="8800" dirty="0">
                  <a:ln w="190500"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</a:rPr>
                <a:t>厳禁</a:t>
              </a:r>
              <a:endParaRPr lang="en-US" altLang="ja-JP" sz="8800" dirty="0">
                <a:ln w="190500"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69932F3B-5BCD-4CFE-0661-E0F8430D53C6}"/>
                </a:ext>
              </a:extLst>
            </p:cNvPr>
            <p:cNvSpPr txBox="1"/>
            <p:nvPr/>
          </p:nvSpPr>
          <p:spPr>
            <a:xfrm rot="5400000">
              <a:off x="-735237" y="3372024"/>
              <a:ext cx="8328473" cy="3161952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solidFill>
                    <a:srgbClr val="FFFF00"/>
                  </a:solidFill>
                  <a:effectLst/>
                </a:rPr>
                <a:t>移動</a:t>
              </a:r>
            </a:p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effectLst/>
                </a:rPr>
                <a:t>厳禁</a:t>
              </a:r>
              <a:endParaRPr lang="en-US" altLang="ja-JP" sz="8800" dirty="0">
                <a:ln w="28575">
                  <a:noFill/>
                </a:ln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38998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73CD6423-2D9C-9A1E-73B0-54EECE49A510}"/>
              </a:ext>
            </a:extLst>
          </p:cNvPr>
          <p:cNvSpPr txBox="1"/>
          <p:nvPr/>
        </p:nvSpPr>
        <p:spPr>
          <a:xfrm>
            <a:off x="514350" y="4524697"/>
            <a:ext cx="5829300" cy="4838793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移動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厳禁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CF484748-F9D2-1239-A223-0E3C767117FB}"/>
              </a:ext>
            </a:extLst>
          </p:cNvPr>
          <p:cNvGrpSpPr/>
          <p:nvPr/>
        </p:nvGrpSpPr>
        <p:grpSpPr>
          <a:xfrm>
            <a:off x="1749958" y="536553"/>
            <a:ext cx="3386808" cy="3386804"/>
            <a:chOff x="3662431" y="889577"/>
            <a:chExt cx="2606484" cy="2606484"/>
          </a:xfrm>
        </p:grpSpPr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3EE47347-0801-5364-506C-F008C6C695CF}"/>
                </a:ext>
              </a:extLst>
            </p:cNvPr>
            <p:cNvGrpSpPr/>
            <p:nvPr/>
          </p:nvGrpSpPr>
          <p:grpSpPr>
            <a:xfrm>
              <a:off x="3662431" y="889577"/>
              <a:ext cx="2606484" cy="2606484"/>
              <a:chOff x="643930" y="806730"/>
              <a:chExt cx="2735056" cy="2735056"/>
            </a:xfrm>
          </p:grpSpPr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E898DBE8-0199-126D-4900-C1E6A5C52FDD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EFF60351-2DCA-14FA-4701-58E7154D6592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4E27BAA1-8C2C-7351-8DA2-1D7F20A64B30}"/>
                </a:ext>
              </a:extLst>
            </p:cNvPr>
            <p:cNvSpPr/>
            <p:nvPr/>
          </p:nvSpPr>
          <p:spPr bwMode="auto">
            <a:xfrm>
              <a:off x="3737681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DC184670-5248-0165-DD7D-A97F5D42E572}"/>
                </a:ext>
              </a:extLst>
            </p:cNvPr>
            <p:cNvSpPr/>
            <p:nvPr/>
          </p:nvSpPr>
          <p:spPr bwMode="auto">
            <a:xfrm>
              <a:off x="3803924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5FDFB7FC-63CC-1568-CA9A-759606548D58}"/>
                </a:ext>
              </a:extLst>
            </p:cNvPr>
            <p:cNvSpPr/>
            <p:nvPr/>
          </p:nvSpPr>
          <p:spPr bwMode="auto">
            <a:xfrm>
              <a:off x="4363936" y="1966781"/>
              <a:ext cx="450050" cy="31503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FFE2E277-0678-D9A5-ADA2-082DD3C0B404}"/>
                </a:ext>
              </a:extLst>
            </p:cNvPr>
            <p:cNvSpPr/>
            <p:nvPr/>
          </p:nvSpPr>
          <p:spPr bwMode="auto">
            <a:xfrm>
              <a:off x="4588961" y="1188570"/>
              <a:ext cx="958167" cy="1992071"/>
            </a:xfrm>
            <a:custGeom>
              <a:avLst/>
              <a:gdLst>
                <a:gd name="connsiteX0" fmla="*/ 584990 w 958167"/>
                <a:gd name="connsiteY0" fmla="*/ 0 h 1992071"/>
                <a:gd name="connsiteX1" fmla="*/ 944181 w 958167"/>
                <a:gd name="connsiteY1" fmla="*/ 414936 h 1992071"/>
                <a:gd name="connsiteX2" fmla="*/ 724804 w 958167"/>
                <a:gd name="connsiteY2" fmla="*/ 797264 h 1992071"/>
                <a:gd name="connsiteX3" fmla="*/ 642810 w 958167"/>
                <a:gd name="connsiteY3" fmla="*/ 816387 h 1992071"/>
                <a:gd name="connsiteX4" fmla="*/ 647877 w 958167"/>
                <a:gd name="connsiteY4" fmla="*/ 856300 h 1992071"/>
                <a:gd name="connsiteX5" fmla="*/ 661470 w 958167"/>
                <a:gd name="connsiteY5" fmla="*/ 859044 h 1992071"/>
                <a:gd name="connsiteX6" fmla="*/ 781470 w 958167"/>
                <a:gd name="connsiteY6" fmla="*/ 1040083 h 1992071"/>
                <a:gd name="connsiteX7" fmla="*/ 781469 w 958167"/>
                <a:gd name="connsiteY7" fmla="*/ 1500210 h 1992071"/>
                <a:gd name="connsiteX8" fmla="*/ 723922 w 958167"/>
                <a:gd name="connsiteY8" fmla="*/ 1639142 h 1992071"/>
                <a:gd name="connsiteX9" fmla="*/ 712938 w 958167"/>
                <a:gd name="connsiteY9" fmla="*/ 1646547 h 1992071"/>
                <a:gd name="connsiteX10" fmla="*/ 958167 w 958167"/>
                <a:gd name="connsiteY10" fmla="*/ 1939469 h 1992071"/>
                <a:gd name="connsiteX11" fmla="*/ 905565 w 958167"/>
                <a:gd name="connsiteY11" fmla="*/ 1992071 h 1992071"/>
                <a:gd name="connsiteX12" fmla="*/ 597201 w 958167"/>
                <a:gd name="connsiteY12" fmla="*/ 1733914 h 1992071"/>
                <a:gd name="connsiteX13" fmla="*/ 293298 w 958167"/>
                <a:gd name="connsiteY13" fmla="*/ 1986670 h 1992071"/>
                <a:gd name="connsiteX14" fmla="*/ 240696 w 958167"/>
                <a:gd name="connsiteY14" fmla="*/ 1934067 h 1992071"/>
                <a:gd name="connsiteX15" fmla="*/ 470266 w 958167"/>
                <a:gd name="connsiteY15" fmla="*/ 1658043 h 1992071"/>
                <a:gd name="connsiteX16" fmla="*/ 460012 w 958167"/>
                <a:gd name="connsiteY16" fmla="*/ 1651822 h 1992071"/>
                <a:gd name="connsiteX17" fmla="*/ 388512 w 958167"/>
                <a:gd name="connsiteY17" fmla="*/ 1500209 h 1992071"/>
                <a:gd name="connsiteX18" fmla="*/ 388512 w 958167"/>
                <a:gd name="connsiteY18" fmla="*/ 1150934 h 1992071"/>
                <a:gd name="connsiteX19" fmla="*/ 337208 w 958167"/>
                <a:gd name="connsiteY19" fmla="*/ 1180555 h 1992071"/>
                <a:gd name="connsiteX20" fmla="*/ 291903 w 958167"/>
                <a:gd name="connsiteY20" fmla="*/ 1186519 h 1992071"/>
                <a:gd name="connsiteX21" fmla="*/ 285348 w 958167"/>
                <a:gd name="connsiteY21" fmla="*/ 1183320 h 1992071"/>
                <a:gd name="connsiteX22" fmla="*/ 44266 w 958167"/>
                <a:gd name="connsiteY22" fmla="*/ 1118723 h 1992071"/>
                <a:gd name="connsiteX23" fmla="*/ 2049 w 958167"/>
                <a:gd name="connsiteY23" fmla="*/ 1045601 h 1992071"/>
                <a:gd name="connsiteX24" fmla="*/ 75171 w 958167"/>
                <a:gd name="connsiteY24" fmla="*/ 1003384 h 1992071"/>
                <a:gd name="connsiteX25" fmla="*/ 300627 w 958167"/>
                <a:gd name="connsiteY25" fmla="*/ 1063794 h 1992071"/>
                <a:gd name="connsiteX26" fmla="*/ 392990 w 958167"/>
                <a:gd name="connsiteY26" fmla="*/ 1010468 h 1992071"/>
                <a:gd name="connsiteX27" fmla="*/ 397346 w 958167"/>
                <a:gd name="connsiteY27" fmla="*/ 981656 h 1992071"/>
                <a:gd name="connsiteX28" fmla="*/ 508513 w 958167"/>
                <a:gd name="connsiteY28" fmla="*/ 859044 h 1992071"/>
                <a:gd name="connsiteX29" fmla="*/ 522105 w 958167"/>
                <a:gd name="connsiteY29" fmla="*/ 856300 h 1992071"/>
                <a:gd name="connsiteX30" fmla="*/ 527173 w 958167"/>
                <a:gd name="connsiteY30" fmla="*/ 816388 h 1992071"/>
                <a:gd name="connsiteX31" fmla="*/ 445177 w 958167"/>
                <a:gd name="connsiteY31" fmla="*/ 797264 h 1992071"/>
                <a:gd name="connsiteX32" fmla="*/ 225799 w 958167"/>
                <a:gd name="connsiteY32" fmla="*/ 414936 h 1992071"/>
                <a:gd name="connsiteX33" fmla="*/ 584990 w 958167"/>
                <a:gd name="connsiteY33" fmla="*/ 0 h 1992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58167" h="1992071">
                  <a:moveTo>
                    <a:pt x="584990" y="0"/>
                  </a:moveTo>
                  <a:cubicBezTo>
                    <a:pt x="783366" y="0"/>
                    <a:pt x="944181" y="185773"/>
                    <a:pt x="944181" y="414936"/>
                  </a:cubicBezTo>
                  <a:cubicBezTo>
                    <a:pt x="944181" y="586808"/>
                    <a:pt x="853723" y="734274"/>
                    <a:pt x="724804" y="797264"/>
                  </a:cubicBezTo>
                  <a:lnTo>
                    <a:pt x="642810" y="816387"/>
                  </a:lnTo>
                  <a:lnTo>
                    <a:pt x="647877" y="856300"/>
                  </a:lnTo>
                  <a:lnTo>
                    <a:pt x="661470" y="859044"/>
                  </a:lnTo>
                  <a:cubicBezTo>
                    <a:pt x="731989" y="888872"/>
                    <a:pt x="781470" y="958699"/>
                    <a:pt x="781470" y="1040083"/>
                  </a:cubicBezTo>
                  <a:cubicBezTo>
                    <a:pt x="781470" y="1193459"/>
                    <a:pt x="781469" y="1346834"/>
                    <a:pt x="781469" y="1500210"/>
                  </a:cubicBezTo>
                  <a:cubicBezTo>
                    <a:pt x="781469" y="1554466"/>
                    <a:pt x="759477" y="1603586"/>
                    <a:pt x="723922" y="1639142"/>
                  </a:cubicBezTo>
                  <a:lnTo>
                    <a:pt x="712938" y="1646547"/>
                  </a:lnTo>
                  <a:lnTo>
                    <a:pt x="958167" y="1939469"/>
                  </a:lnTo>
                  <a:lnTo>
                    <a:pt x="905565" y="1992071"/>
                  </a:lnTo>
                  <a:lnTo>
                    <a:pt x="597201" y="1733914"/>
                  </a:lnTo>
                  <a:lnTo>
                    <a:pt x="293298" y="1986670"/>
                  </a:lnTo>
                  <a:lnTo>
                    <a:pt x="240696" y="1934067"/>
                  </a:lnTo>
                  <a:lnTo>
                    <a:pt x="470266" y="1658043"/>
                  </a:lnTo>
                  <a:lnTo>
                    <a:pt x="460012" y="1651822"/>
                  </a:lnTo>
                  <a:cubicBezTo>
                    <a:pt x="416346" y="1615785"/>
                    <a:pt x="388512" y="1561247"/>
                    <a:pt x="388512" y="1500209"/>
                  </a:cubicBezTo>
                  <a:lnTo>
                    <a:pt x="388512" y="1150934"/>
                  </a:lnTo>
                  <a:lnTo>
                    <a:pt x="337208" y="1180555"/>
                  </a:lnTo>
                  <a:cubicBezTo>
                    <a:pt x="322930" y="1188798"/>
                    <a:pt x="306662" y="1190474"/>
                    <a:pt x="291903" y="1186519"/>
                  </a:cubicBezTo>
                  <a:lnTo>
                    <a:pt x="285348" y="1183320"/>
                  </a:lnTo>
                  <a:lnTo>
                    <a:pt x="44266" y="1118723"/>
                  </a:lnTo>
                  <a:cubicBezTo>
                    <a:pt x="12416" y="1110189"/>
                    <a:pt x="-6485" y="1077451"/>
                    <a:pt x="2049" y="1045601"/>
                  </a:cubicBezTo>
                  <a:cubicBezTo>
                    <a:pt x="10584" y="1013750"/>
                    <a:pt x="43321" y="994849"/>
                    <a:pt x="75171" y="1003384"/>
                  </a:cubicBezTo>
                  <a:lnTo>
                    <a:pt x="300627" y="1063794"/>
                  </a:lnTo>
                  <a:lnTo>
                    <a:pt x="392990" y="1010468"/>
                  </a:lnTo>
                  <a:lnTo>
                    <a:pt x="397346" y="981656"/>
                  </a:lnTo>
                  <a:cubicBezTo>
                    <a:pt x="414568" y="926285"/>
                    <a:pt x="455624" y="881415"/>
                    <a:pt x="508513" y="859044"/>
                  </a:cubicBezTo>
                  <a:lnTo>
                    <a:pt x="522105" y="856300"/>
                  </a:lnTo>
                  <a:lnTo>
                    <a:pt x="527173" y="816388"/>
                  </a:lnTo>
                  <a:lnTo>
                    <a:pt x="445177" y="797264"/>
                  </a:lnTo>
                  <a:cubicBezTo>
                    <a:pt x="316258" y="734274"/>
                    <a:pt x="225799" y="586808"/>
                    <a:pt x="225799" y="414936"/>
                  </a:cubicBezTo>
                  <a:cubicBezTo>
                    <a:pt x="225799" y="185773"/>
                    <a:pt x="386614" y="0"/>
                    <a:pt x="584990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CC83F597-5D35-F8F9-80E8-95E7BBD3759F}"/>
                </a:ext>
              </a:extLst>
            </p:cNvPr>
            <p:cNvSpPr/>
            <p:nvPr/>
          </p:nvSpPr>
          <p:spPr bwMode="auto">
            <a:xfrm>
              <a:off x="3799634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455EE5B-515F-A894-82A2-0D77D50A4CD1}"/>
              </a:ext>
            </a:extLst>
          </p:cNvPr>
          <p:cNvSpPr/>
          <p:nvPr/>
        </p:nvSpPr>
        <p:spPr>
          <a:xfrm>
            <a:off x="88900" y="79760"/>
            <a:ext cx="6692900" cy="4172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5C153AF-96B1-E402-4928-03DECFB7B2E2}"/>
              </a:ext>
            </a:extLst>
          </p:cNvPr>
          <p:cNvSpPr txBox="1"/>
          <p:nvPr/>
        </p:nvSpPr>
        <p:spPr>
          <a:xfrm>
            <a:off x="530918" y="4789779"/>
            <a:ext cx="5869882" cy="317127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移動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厳禁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5FE0151-F07B-6006-D36A-D474EDD4C2AE}"/>
              </a:ext>
            </a:extLst>
          </p:cNvPr>
          <p:cNvSpPr txBox="1"/>
          <p:nvPr/>
        </p:nvSpPr>
        <p:spPr>
          <a:xfrm>
            <a:off x="600502" y="8498868"/>
            <a:ext cx="5730714" cy="83842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使用後は元の場所へ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B5B2768D-7559-6B3D-47B5-EDD817B1B139}"/>
              </a:ext>
            </a:extLst>
          </p:cNvPr>
          <p:cNvGrpSpPr/>
          <p:nvPr/>
        </p:nvGrpSpPr>
        <p:grpSpPr>
          <a:xfrm>
            <a:off x="1704046" y="376350"/>
            <a:ext cx="3597010" cy="3597007"/>
            <a:chOff x="3662431" y="889577"/>
            <a:chExt cx="2606484" cy="2606484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F7FFA502-C687-0F45-8D36-B07AFE4686FA}"/>
                </a:ext>
              </a:extLst>
            </p:cNvPr>
            <p:cNvGrpSpPr/>
            <p:nvPr/>
          </p:nvGrpSpPr>
          <p:grpSpPr>
            <a:xfrm>
              <a:off x="3662431" y="889577"/>
              <a:ext cx="2606484" cy="2606484"/>
              <a:chOff x="643930" y="806730"/>
              <a:chExt cx="2735056" cy="2735056"/>
            </a:xfrm>
          </p:grpSpPr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058B00A8-A360-1E37-8548-1F720DFCA863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62AFD42B-80D6-821B-8E23-58E054B45985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3E43F374-F250-1250-773C-A5A9CE52ACB9}"/>
                </a:ext>
              </a:extLst>
            </p:cNvPr>
            <p:cNvSpPr/>
            <p:nvPr/>
          </p:nvSpPr>
          <p:spPr bwMode="auto">
            <a:xfrm>
              <a:off x="3737681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7ED1E1BF-A386-0995-A53B-AE0761DE8B17}"/>
                </a:ext>
              </a:extLst>
            </p:cNvPr>
            <p:cNvSpPr/>
            <p:nvPr/>
          </p:nvSpPr>
          <p:spPr bwMode="auto">
            <a:xfrm>
              <a:off x="3803924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23994B96-6844-D67D-CB13-375C74A7F1B9}"/>
                </a:ext>
              </a:extLst>
            </p:cNvPr>
            <p:cNvSpPr/>
            <p:nvPr/>
          </p:nvSpPr>
          <p:spPr bwMode="auto">
            <a:xfrm>
              <a:off x="4363936" y="1966781"/>
              <a:ext cx="450050" cy="31503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19BA6D3A-F569-653E-51DF-5EE7D595F858}"/>
                </a:ext>
              </a:extLst>
            </p:cNvPr>
            <p:cNvSpPr/>
            <p:nvPr/>
          </p:nvSpPr>
          <p:spPr bwMode="auto">
            <a:xfrm>
              <a:off x="4588961" y="1188570"/>
              <a:ext cx="958167" cy="1992071"/>
            </a:xfrm>
            <a:custGeom>
              <a:avLst/>
              <a:gdLst>
                <a:gd name="connsiteX0" fmla="*/ 584990 w 958167"/>
                <a:gd name="connsiteY0" fmla="*/ 0 h 1992071"/>
                <a:gd name="connsiteX1" fmla="*/ 944181 w 958167"/>
                <a:gd name="connsiteY1" fmla="*/ 414936 h 1992071"/>
                <a:gd name="connsiteX2" fmla="*/ 724804 w 958167"/>
                <a:gd name="connsiteY2" fmla="*/ 797264 h 1992071"/>
                <a:gd name="connsiteX3" fmla="*/ 642810 w 958167"/>
                <a:gd name="connsiteY3" fmla="*/ 816387 h 1992071"/>
                <a:gd name="connsiteX4" fmla="*/ 647877 w 958167"/>
                <a:gd name="connsiteY4" fmla="*/ 856300 h 1992071"/>
                <a:gd name="connsiteX5" fmla="*/ 661470 w 958167"/>
                <a:gd name="connsiteY5" fmla="*/ 859044 h 1992071"/>
                <a:gd name="connsiteX6" fmla="*/ 781470 w 958167"/>
                <a:gd name="connsiteY6" fmla="*/ 1040083 h 1992071"/>
                <a:gd name="connsiteX7" fmla="*/ 781469 w 958167"/>
                <a:gd name="connsiteY7" fmla="*/ 1500210 h 1992071"/>
                <a:gd name="connsiteX8" fmla="*/ 723922 w 958167"/>
                <a:gd name="connsiteY8" fmla="*/ 1639142 h 1992071"/>
                <a:gd name="connsiteX9" fmla="*/ 712938 w 958167"/>
                <a:gd name="connsiteY9" fmla="*/ 1646547 h 1992071"/>
                <a:gd name="connsiteX10" fmla="*/ 958167 w 958167"/>
                <a:gd name="connsiteY10" fmla="*/ 1939469 h 1992071"/>
                <a:gd name="connsiteX11" fmla="*/ 905565 w 958167"/>
                <a:gd name="connsiteY11" fmla="*/ 1992071 h 1992071"/>
                <a:gd name="connsiteX12" fmla="*/ 597201 w 958167"/>
                <a:gd name="connsiteY12" fmla="*/ 1733914 h 1992071"/>
                <a:gd name="connsiteX13" fmla="*/ 293298 w 958167"/>
                <a:gd name="connsiteY13" fmla="*/ 1986670 h 1992071"/>
                <a:gd name="connsiteX14" fmla="*/ 240696 w 958167"/>
                <a:gd name="connsiteY14" fmla="*/ 1934067 h 1992071"/>
                <a:gd name="connsiteX15" fmla="*/ 470266 w 958167"/>
                <a:gd name="connsiteY15" fmla="*/ 1658043 h 1992071"/>
                <a:gd name="connsiteX16" fmla="*/ 460012 w 958167"/>
                <a:gd name="connsiteY16" fmla="*/ 1651822 h 1992071"/>
                <a:gd name="connsiteX17" fmla="*/ 388512 w 958167"/>
                <a:gd name="connsiteY17" fmla="*/ 1500209 h 1992071"/>
                <a:gd name="connsiteX18" fmla="*/ 388512 w 958167"/>
                <a:gd name="connsiteY18" fmla="*/ 1150934 h 1992071"/>
                <a:gd name="connsiteX19" fmla="*/ 337208 w 958167"/>
                <a:gd name="connsiteY19" fmla="*/ 1180555 h 1992071"/>
                <a:gd name="connsiteX20" fmla="*/ 291903 w 958167"/>
                <a:gd name="connsiteY20" fmla="*/ 1186519 h 1992071"/>
                <a:gd name="connsiteX21" fmla="*/ 285348 w 958167"/>
                <a:gd name="connsiteY21" fmla="*/ 1183320 h 1992071"/>
                <a:gd name="connsiteX22" fmla="*/ 44266 w 958167"/>
                <a:gd name="connsiteY22" fmla="*/ 1118723 h 1992071"/>
                <a:gd name="connsiteX23" fmla="*/ 2049 w 958167"/>
                <a:gd name="connsiteY23" fmla="*/ 1045601 h 1992071"/>
                <a:gd name="connsiteX24" fmla="*/ 75171 w 958167"/>
                <a:gd name="connsiteY24" fmla="*/ 1003384 h 1992071"/>
                <a:gd name="connsiteX25" fmla="*/ 300627 w 958167"/>
                <a:gd name="connsiteY25" fmla="*/ 1063794 h 1992071"/>
                <a:gd name="connsiteX26" fmla="*/ 392990 w 958167"/>
                <a:gd name="connsiteY26" fmla="*/ 1010468 h 1992071"/>
                <a:gd name="connsiteX27" fmla="*/ 397346 w 958167"/>
                <a:gd name="connsiteY27" fmla="*/ 981656 h 1992071"/>
                <a:gd name="connsiteX28" fmla="*/ 508513 w 958167"/>
                <a:gd name="connsiteY28" fmla="*/ 859044 h 1992071"/>
                <a:gd name="connsiteX29" fmla="*/ 522105 w 958167"/>
                <a:gd name="connsiteY29" fmla="*/ 856300 h 1992071"/>
                <a:gd name="connsiteX30" fmla="*/ 527173 w 958167"/>
                <a:gd name="connsiteY30" fmla="*/ 816388 h 1992071"/>
                <a:gd name="connsiteX31" fmla="*/ 445177 w 958167"/>
                <a:gd name="connsiteY31" fmla="*/ 797264 h 1992071"/>
                <a:gd name="connsiteX32" fmla="*/ 225799 w 958167"/>
                <a:gd name="connsiteY32" fmla="*/ 414936 h 1992071"/>
                <a:gd name="connsiteX33" fmla="*/ 584990 w 958167"/>
                <a:gd name="connsiteY33" fmla="*/ 0 h 1992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58167" h="1992071">
                  <a:moveTo>
                    <a:pt x="584990" y="0"/>
                  </a:moveTo>
                  <a:cubicBezTo>
                    <a:pt x="783366" y="0"/>
                    <a:pt x="944181" y="185773"/>
                    <a:pt x="944181" y="414936"/>
                  </a:cubicBezTo>
                  <a:cubicBezTo>
                    <a:pt x="944181" y="586808"/>
                    <a:pt x="853723" y="734274"/>
                    <a:pt x="724804" y="797264"/>
                  </a:cubicBezTo>
                  <a:lnTo>
                    <a:pt x="642810" y="816387"/>
                  </a:lnTo>
                  <a:lnTo>
                    <a:pt x="647877" y="856300"/>
                  </a:lnTo>
                  <a:lnTo>
                    <a:pt x="661470" y="859044"/>
                  </a:lnTo>
                  <a:cubicBezTo>
                    <a:pt x="731989" y="888872"/>
                    <a:pt x="781470" y="958699"/>
                    <a:pt x="781470" y="1040083"/>
                  </a:cubicBezTo>
                  <a:cubicBezTo>
                    <a:pt x="781470" y="1193459"/>
                    <a:pt x="781469" y="1346834"/>
                    <a:pt x="781469" y="1500210"/>
                  </a:cubicBezTo>
                  <a:cubicBezTo>
                    <a:pt x="781469" y="1554466"/>
                    <a:pt x="759477" y="1603586"/>
                    <a:pt x="723922" y="1639142"/>
                  </a:cubicBezTo>
                  <a:lnTo>
                    <a:pt x="712938" y="1646547"/>
                  </a:lnTo>
                  <a:lnTo>
                    <a:pt x="958167" y="1939469"/>
                  </a:lnTo>
                  <a:lnTo>
                    <a:pt x="905565" y="1992071"/>
                  </a:lnTo>
                  <a:lnTo>
                    <a:pt x="597201" y="1733914"/>
                  </a:lnTo>
                  <a:lnTo>
                    <a:pt x="293298" y="1986670"/>
                  </a:lnTo>
                  <a:lnTo>
                    <a:pt x="240696" y="1934067"/>
                  </a:lnTo>
                  <a:lnTo>
                    <a:pt x="470266" y="1658043"/>
                  </a:lnTo>
                  <a:lnTo>
                    <a:pt x="460012" y="1651822"/>
                  </a:lnTo>
                  <a:cubicBezTo>
                    <a:pt x="416346" y="1615785"/>
                    <a:pt x="388512" y="1561247"/>
                    <a:pt x="388512" y="1500209"/>
                  </a:cubicBezTo>
                  <a:lnTo>
                    <a:pt x="388512" y="1150934"/>
                  </a:lnTo>
                  <a:lnTo>
                    <a:pt x="337208" y="1180555"/>
                  </a:lnTo>
                  <a:cubicBezTo>
                    <a:pt x="322930" y="1188798"/>
                    <a:pt x="306662" y="1190474"/>
                    <a:pt x="291903" y="1186519"/>
                  </a:cubicBezTo>
                  <a:lnTo>
                    <a:pt x="285348" y="1183320"/>
                  </a:lnTo>
                  <a:lnTo>
                    <a:pt x="44266" y="1118723"/>
                  </a:lnTo>
                  <a:cubicBezTo>
                    <a:pt x="12416" y="1110189"/>
                    <a:pt x="-6485" y="1077451"/>
                    <a:pt x="2049" y="1045601"/>
                  </a:cubicBezTo>
                  <a:cubicBezTo>
                    <a:pt x="10584" y="1013750"/>
                    <a:pt x="43321" y="994849"/>
                    <a:pt x="75171" y="1003384"/>
                  </a:cubicBezTo>
                  <a:lnTo>
                    <a:pt x="300627" y="1063794"/>
                  </a:lnTo>
                  <a:lnTo>
                    <a:pt x="392990" y="1010468"/>
                  </a:lnTo>
                  <a:lnTo>
                    <a:pt x="397346" y="981656"/>
                  </a:lnTo>
                  <a:cubicBezTo>
                    <a:pt x="414568" y="926285"/>
                    <a:pt x="455624" y="881415"/>
                    <a:pt x="508513" y="859044"/>
                  </a:cubicBezTo>
                  <a:lnTo>
                    <a:pt x="522105" y="856300"/>
                  </a:lnTo>
                  <a:lnTo>
                    <a:pt x="527173" y="816388"/>
                  </a:lnTo>
                  <a:lnTo>
                    <a:pt x="445177" y="797264"/>
                  </a:lnTo>
                  <a:cubicBezTo>
                    <a:pt x="316258" y="734274"/>
                    <a:pt x="225799" y="586808"/>
                    <a:pt x="225799" y="414936"/>
                  </a:cubicBezTo>
                  <a:cubicBezTo>
                    <a:pt x="225799" y="185773"/>
                    <a:pt x="386614" y="0"/>
                    <a:pt x="584990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FD3CA7A8-FE80-F6A0-65F7-362A787987CB}"/>
                </a:ext>
              </a:extLst>
            </p:cNvPr>
            <p:cNvSpPr/>
            <p:nvPr/>
          </p:nvSpPr>
          <p:spPr bwMode="auto">
            <a:xfrm>
              <a:off x="3799634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3196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B06B3B74-FED2-99B5-98D0-44F7F3E6ED63}"/>
              </a:ext>
            </a:extLst>
          </p:cNvPr>
          <p:cNvSpPr txBox="1"/>
          <p:nvPr/>
        </p:nvSpPr>
        <p:spPr>
          <a:xfrm>
            <a:off x="378518" y="361951"/>
            <a:ext cx="6117532" cy="417888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移動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厳禁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B5C4F784-A149-DB87-1C9B-31E42AFEE8C8}"/>
              </a:ext>
            </a:extLst>
          </p:cNvPr>
          <p:cNvSpPr txBox="1"/>
          <p:nvPr/>
        </p:nvSpPr>
        <p:spPr>
          <a:xfrm>
            <a:off x="385202" y="8735757"/>
            <a:ext cx="6087596" cy="80306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使用後は元の場所へ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66DEBD2-64DA-DF5A-16E9-5074A4081C68}"/>
              </a:ext>
            </a:extLst>
          </p:cNvPr>
          <p:cNvGrpSpPr/>
          <p:nvPr/>
        </p:nvGrpSpPr>
        <p:grpSpPr>
          <a:xfrm>
            <a:off x="1749958" y="4944892"/>
            <a:ext cx="3386808" cy="3386804"/>
            <a:chOff x="3662431" y="889577"/>
            <a:chExt cx="2606484" cy="2606484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98F31004-AA34-7133-915A-3954B289BFA8}"/>
                </a:ext>
              </a:extLst>
            </p:cNvPr>
            <p:cNvGrpSpPr/>
            <p:nvPr/>
          </p:nvGrpSpPr>
          <p:grpSpPr>
            <a:xfrm>
              <a:off x="3662431" y="889577"/>
              <a:ext cx="2606484" cy="2606484"/>
              <a:chOff x="643930" y="806730"/>
              <a:chExt cx="2735056" cy="2735056"/>
            </a:xfrm>
          </p:grpSpPr>
          <p:sp>
            <p:nvSpPr>
              <p:cNvPr id="9" name="四角形: 角を丸くする 8">
                <a:extLst>
                  <a:ext uri="{FF2B5EF4-FFF2-40B4-BE49-F238E27FC236}">
                    <a16:creationId xmlns:a16="http://schemas.microsoft.com/office/drawing/2014/main" id="{04F45E84-B8FE-2CDE-AD97-C729849E385A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" name="四角形: 角を丸くする 9">
                <a:extLst>
                  <a:ext uri="{FF2B5EF4-FFF2-40B4-BE49-F238E27FC236}">
                    <a16:creationId xmlns:a16="http://schemas.microsoft.com/office/drawing/2014/main" id="{696202A2-F087-1D80-D806-58D92955D394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D00E0363-E411-0A08-B6C0-02D64A91CD65}"/>
                </a:ext>
              </a:extLst>
            </p:cNvPr>
            <p:cNvSpPr/>
            <p:nvPr/>
          </p:nvSpPr>
          <p:spPr bwMode="auto">
            <a:xfrm>
              <a:off x="3737681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2A5111DC-94B1-DC2E-DDBD-E147B178A478}"/>
                </a:ext>
              </a:extLst>
            </p:cNvPr>
            <p:cNvSpPr/>
            <p:nvPr/>
          </p:nvSpPr>
          <p:spPr bwMode="auto">
            <a:xfrm>
              <a:off x="3803924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21A83FB0-6578-404C-47E6-727211EED5DA}"/>
                </a:ext>
              </a:extLst>
            </p:cNvPr>
            <p:cNvSpPr/>
            <p:nvPr/>
          </p:nvSpPr>
          <p:spPr bwMode="auto">
            <a:xfrm>
              <a:off x="4363936" y="1966781"/>
              <a:ext cx="450050" cy="31503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C93271FE-E290-483A-0E39-EBCD1799B355}"/>
                </a:ext>
              </a:extLst>
            </p:cNvPr>
            <p:cNvSpPr/>
            <p:nvPr/>
          </p:nvSpPr>
          <p:spPr bwMode="auto">
            <a:xfrm>
              <a:off x="4588961" y="1188570"/>
              <a:ext cx="958167" cy="1992071"/>
            </a:xfrm>
            <a:custGeom>
              <a:avLst/>
              <a:gdLst>
                <a:gd name="connsiteX0" fmla="*/ 584990 w 958167"/>
                <a:gd name="connsiteY0" fmla="*/ 0 h 1992071"/>
                <a:gd name="connsiteX1" fmla="*/ 944181 w 958167"/>
                <a:gd name="connsiteY1" fmla="*/ 414936 h 1992071"/>
                <a:gd name="connsiteX2" fmla="*/ 724804 w 958167"/>
                <a:gd name="connsiteY2" fmla="*/ 797264 h 1992071"/>
                <a:gd name="connsiteX3" fmla="*/ 642810 w 958167"/>
                <a:gd name="connsiteY3" fmla="*/ 816387 h 1992071"/>
                <a:gd name="connsiteX4" fmla="*/ 647877 w 958167"/>
                <a:gd name="connsiteY4" fmla="*/ 856300 h 1992071"/>
                <a:gd name="connsiteX5" fmla="*/ 661470 w 958167"/>
                <a:gd name="connsiteY5" fmla="*/ 859044 h 1992071"/>
                <a:gd name="connsiteX6" fmla="*/ 781470 w 958167"/>
                <a:gd name="connsiteY6" fmla="*/ 1040083 h 1992071"/>
                <a:gd name="connsiteX7" fmla="*/ 781469 w 958167"/>
                <a:gd name="connsiteY7" fmla="*/ 1500210 h 1992071"/>
                <a:gd name="connsiteX8" fmla="*/ 723922 w 958167"/>
                <a:gd name="connsiteY8" fmla="*/ 1639142 h 1992071"/>
                <a:gd name="connsiteX9" fmla="*/ 712938 w 958167"/>
                <a:gd name="connsiteY9" fmla="*/ 1646547 h 1992071"/>
                <a:gd name="connsiteX10" fmla="*/ 958167 w 958167"/>
                <a:gd name="connsiteY10" fmla="*/ 1939469 h 1992071"/>
                <a:gd name="connsiteX11" fmla="*/ 905565 w 958167"/>
                <a:gd name="connsiteY11" fmla="*/ 1992071 h 1992071"/>
                <a:gd name="connsiteX12" fmla="*/ 597201 w 958167"/>
                <a:gd name="connsiteY12" fmla="*/ 1733914 h 1992071"/>
                <a:gd name="connsiteX13" fmla="*/ 293298 w 958167"/>
                <a:gd name="connsiteY13" fmla="*/ 1986670 h 1992071"/>
                <a:gd name="connsiteX14" fmla="*/ 240696 w 958167"/>
                <a:gd name="connsiteY14" fmla="*/ 1934067 h 1992071"/>
                <a:gd name="connsiteX15" fmla="*/ 470266 w 958167"/>
                <a:gd name="connsiteY15" fmla="*/ 1658043 h 1992071"/>
                <a:gd name="connsiteX16" fmla="*/ 460012 w 958167"/>
                <a:gd name="connsiteY16" fmla="*/ 1651822 h 1992071"/>
                <a:gd name="connsiteX17" fmla="*/ 388512 w 958167"/>
                <a:gd name="connsiteY17" fmla="*/ 1500209 h 1992071"/>
                <a:gd name="connsiteX18" fmla="*/ 388512 w 958167"/>
                <a:gd name="connsiteY18" fmla="*/ 1150934 h 1992071"/>
                <a:gd name="connsiteX19" fmla="*/ 337208 w 958167"/>
                <a:gd name="connsiteY19" fmla="*/ 1180555 h 1992071"/>
                <a:gd name="connsiteX20" fmla="*/ 291903 w 958167"/>
                <a:gd name="connsiteY20" fmla="*/ 1186519 h 1992071"/>
                <a:gd name="connsiteX21" fmla="*/ 285348 w 958167"/>
                <a:gd name="connsiteY21" fmla="*/ 1183320 h 1992071"/>
                <a:gd name="connsiteX22" fmla="*/ 44266 w 958167"/>
                <a:gd name="connsiteY22" fmla="*/ 1118723 h 1992071"/>
                <a:gd name="connsiteX23" fmla="*/ 2049 w 958167"/>
                <a:gd name="connsiteY23" fmla="*/ 1045601 h 1992071"/>
                <a:gd name="connsiteX24" fmla="*/ 75171 w 958167"/>
                <a:gd name="connsiteY24" fmla="*/ 1003384 h 1992071"/>
                <a:gd name="connsiteX25" fmla="*/ 300627 w 958167"/>
                <a:gd name="connsiteY25" fmla="*/ 1063794 h 1992071"/>
                <a:gd name="connsiteX26" fmla="*/ 392990 w 958167"/>
                <a:gd name="connsiteY26" fmla="*/ 1010468 h 1992071"/>
                <a:gd name="connsiteX27" fmla="*/ 397346 w 958167"/>
                <a:gd name="connsiteY27" fmla="*/ 981656 h 1992071"/>
                <a:gd name="connsiteX28" fmla="*/ 508513 w 958167"/>
                <a:gd name="connsiteY28" fmla="*/ 859044 h 1992071"/>
                <a:gd name="connsiteX29" fmla="*/ 522105 w 958167"/>
                <a:gd name="connsiteY29" fmla="*/ 856300 h 1992071"/>
                <a:gd name="connsiteX30" fmla="*/ 527173 w 958167"/>
                <a:gd name="connsiteY30" fmla="*/ 816388 h 1992071"/>
                <a:gd name="connsiteX31" fmla="*/ 445177 w 958167"/>
                <a:gd name="connsiteY31" fmla="*/ 797264 h 1992071"/>
                <a:gd name="connsiteX32" fmla="*/ 225799 w 958167"/>
                <a:gd name="connsiteY32" fmla="*/ 414936 h 1992071"/>
                <a:gd name="connsiteX33" fmla="*/ 584990 w 958167"/>
                <a:gd name="connsiteY33" fmla="*/ 0 h 1992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58167" h="1992071">
                  <a:moveTo>
                    <a:pt x="584990" y="0"/>
                  </a:moveTo>
                  <a:cubicBezTo>
                    <a:pt x="783366" y="0"/>
                    <a:pt x="944181" y="185773"/>
                    <a:pt x="944181" y="414936"/>
                  </a:cubicBezTo>
                  <a:cubicBezTo>
                    <a:pt x="944181" y="586808"/>
                    <a:pt x="853723" y="734274"/>
                    <a:pt x="724804" y="797264"/>
                  </a:cubicBezTo>
                  <a:lnTo>
                    <a:pt x="642810" y="816387"/>
                  </a:lnTo>
                  <a:lnTo>
                    <a:pt x="647877" y="856300"/>
                  </a:lnTo>
                  <a:lnTo>
                    <a:pt x="661470" y="859044"/>
                  </a:lnTo>
                  <a:cubicBezTo>
                    <a:pt x="731989" y="888872"/>
                    <a:pt x="781470" y="958699"/>
                    <a:pt x="781470" y="1040083"/>
                  </a:cubicBezTo>
                  <a:cubicBezTo>
                    <a:pt x="781470" y="1193459"/>
                    <a:pt x="781469" y="1346834"/>
                    <a:pt x="781469" y="1500210"/>
                  </a:cubicBezTo>
                  <a:cubicBezTo>
                    <a:pt x="781469" y="1554466"/>
                    <a:pt x="759477" y="1603586"/>
                    <a:pt x="723922" y="1639142"/>
                  </a:cubicBezTo>
                  <a:lnTo>
                    <a:pt x="712938" y="1646547"/>
                  </a:lnTo>
                  <a:lnTo>
                    <a:pt x="958167" y="1939469"/>
                  </a:lnTo>
                  <a:lnTo>
                    <a:pt x="905565" y="1992071"/>
                  </a:lnTo>
                  <a:lnTo>
                    <a:pt x="597201" y="1733914"/>
                  </a:lnTo>
                  <a:lnTo>
                    <a:pt x="293298" y="1986670"/>
                  </a:lnTo>
                  <a:lnTo>
                    <a:pt x="240696" y="1934067"/>
                  </a:lnTo>
                  <a:lnTo>
                    <a:pt x="470266" y="1658043"/>
                  </a:lnTo>
                  <a:lnTo>
                    <a:pt x="460012" y="1651822"/>
                  </a:lnTo>
                  <a:cubicBezTo>
                    <a:pt x="416346" y="1615785"/>
                    <a:pt x="388512" y="1561247"/>
                    <a:pt x="388512" y="1500209"/>
                  </a:cubicBezTo>
                  <a:lnTo>
                    <a:pt x="388512" y="1150934"/>
                  </a:lnTo>
                  <a:lnTo>
                    <a:pt x="337208" y="1180555"/>
                  </a:lnTo>
                  <a:cubicBezTo>
                    <a:pt x="322930" y="1188798"/>
                    <a:pt x="306662" y="1190474"/>
                    <a:pt x="291903" y="1186519"/>
                  </a:cubicBezTo>
                  <a:lnTo>
                    <a:pt x="285348" y="1183320"/>
                  </a:lnTo>
                  <a:lnTo>
                    <a:pt x="44266" y="1118723"/>
                  </a:lnTo>
                  <a:cubicBezTo>
                    <a:pt x="12416" y="1110189"/>
                    <a:pt x="-6485" y="1077451"/>
                    <a:pt x="2049" y="1045601"/>
                  </a:cubicBezTo>
                  <a:cubicBezTo>
                    <a:pt x="10584" y="1013750"/>
                    <a:pt x="43321" y="994849"/>
                    <a:pt x="75171" y="1003384"/>
                  </a:cubicBezTo>
                  <a:lnTo>
                    <a:pt x="300627" y="1063794"/>
                  </a:lnTo>
                  <a:lnTo>
                    <a:pt x="392990" y="1010468"/>
                  </a:lnTo>
                  <a:lnTo>
                    <a:pt x="397346" y="981656"/>
                  </a:lnTo>
                  <a:cubicBezTo>
                    <a:pt x="414568" y="926285"/>
                    <a:pt x="455624" y="881415"/>
                    <a:pt x="508513" y="859044"/>
                  </a:cubicBezTo>
                  <a:lnTo>
                    <a:pt x="522105" y="856300"/>
                  </a:lnTo>
                  <a:lnTo>
                    <a:pt x="527173" y="816388"/>
                  </a:lnTo>
                  <a:lnTo>
                    <a:pt x="445177" y="797264"/>
                  </a:lnTo>
                  <a:cubicBezTo>
                    <a:pt x="316258" y="734274"/>
                    <a:pt x="225799" y="586808"/>
                    <a:pt x="225799" y="414936"/>
                  </a:cubicBezTo>
                  <a:cubicBezTo>
                    <a:pt x="225799" y="185773"/>
                    <a:pt x="386614" y="0"/>
                    <a:pt x="584990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5B7164A4-A6F7-7118-68B8-F18B8EC388A5}"/>
                </a:ext>
              </a:extLst>
            </p:cNvPr>
            <p:cNvSpPr/>
            <p:nvPr/>
          </p:nvSpPr>
          <p:spPr bwMode="auto">
            <a:xfrm>
              <a:off x="3799634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549560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26</Words>
  <Application>Microsoft Office PowerPoint</Application>
  <PresentationFormat>A4 210 x 297 mm</PresentationFormat>
  <Paragraphs>15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poph71_移動厳禁</dc:title>
  <dc:subject>poph71_移動厳禁</dc:subject>
  <dc:creator>でじけろお</dc:creator>
  <cp:revision>1</cp:revision>
  <dcterms:created xsi:type="dcterms:W3CDTF">2014-12-04T06:28:15Z</dcterms:created>
  <dcterms:modified xsi:type="dcterms:W3CDTF">2025-04-04T09:12:50Z</dcterms:modified>
  <cp:version>1</cp:version>
</cp:coreProperties>
</file>