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299" r:id="rId4"/>
    <p:sldId id="325" r:id="rId5"/>
    <p:sldId id="308" r:id="rId6"/>
    <p:sldId id="33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144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3410" y="998731"/>
            <a:ext cx="8019438" cy="474843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使用後は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元の場所に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C9F544-D024-590E-D67A-933A7DFFB223}"/>
              </a:ext>
            </a:extLst>
          </p:cNvPr>
          <p:cNvSpPr txBox="1"/>
          <p:nvPr/>
        </p:nvSpPr>
        <p:spPr>
          <a:xfrm>
            <a:off x="431197" y="503675"/>
            <a:ext cx="9083864" cy="582423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429E2CF-5D18-EDE2-C9E9-4D6657228358}"/>
              </a:ext>
            </a:extLst>
          </p:cNvPr>
          <p:cNvGrpSpPr/>
          <p:nvPr/>
        </p:nvGrpSpPr>
        <p:grpSpPr>
          <a:xfrm>
            <a:off x="7158245" y="530086"/>
            <a:ext cx="2160240" cy="3637069"/>
            <a:chOff x="4490605" y="4229846"/>
            <a:chExt cx="1183192" cy="1992071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6ECE6C42-FA39-E121-BE20-0958D7C168CA}"/>
                </a:ext>
              </a:extLst>
            </p:cNvPr>
            <p:cNvSpPr/>
            <p:nvPr/>
          </p:nvSpPr>
          <p:spPr bwMode="auto">
            <a:xfrm>
              <a:off x="4490605" y="5008057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65A88AE-D05A-DB57-7FF6-18A06D2CA07B}"/>
                </a:ext>
              </a:extLst>
            </p:cNvPr>
            <p:cNvSpPr/>
            <p:nvPr/>
          </p:nvSpPr>
          <p:spPr bwMode="auto">
            <a:xfrm>
              <a:off x="4715630" y="4229846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962877"/>
            <a:ext cx="9391650" cy="2517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A41B00B-A4F2-59D5-3D9F-3D3F8446D243}"/>
              </a:ext>
            </a:extLst>
          </p:cNvPr>
          <p:cNvGrpSpPr/>
          <p:nvPr/>
        </p:nvGrpSpPr>
        <p:grpSpPr>
          <a:xfrm>
            <a:off x="3383833" y="390254"/>
            <a:ext cx="3138334" cy="3138334"/>
            <a:chOff x="6616646" y="889577"/>
            <a:chExt cx="2606484" cy="26064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11A6CBC-ECC2-CBD2-9523-85E6C1019735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CC2ECBF9-015C-BEEE-77E7-ABBAA3CFC27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CDD5DE96-F43B-1CC6-6569-B2DE6690BA3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8E20C7C-0ECC-2138-6D85-0EDC0FEF5AEE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80999DE-8350-34A8-88C5-8C662934118A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59BC58C-B327-D177-034A-C2D9E09839BC}"/>
                </a:ext>
              </a:extLst>
            </p:cNvPr>
            <p:cNvGrpSpPr/>
            <p:nvPr/>
          </p:nvGrpSpPr>
          <p:grpSpPr>
            <a:xfrm>
              <a:off x="6977873" y="1193527"/>
              <a:ext cx="1915764" cy="1992071"/>
              <a:chOff x="2871768" y="-1251520"/>
              <a:chExt cx="1915764" cy="1992071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A6F25CC-7F30-FD14-74F2-6A6C1C7FAAB4}"/>
                  </a:ext>
                </a:extLst>
              </p:cNvPr>
              <p:cNvGrpSpPr/>
              <p:nvPr/>
            </p:nvGrpSpPr>
            <p:grpSpPr>
              <a:xfrm>
                <a:off x="2871768" y="-604071"/>
                <a:ext cx="1165540" cy="1109194"/>
                <a:chOff x="2261566" y="2912146"/>
                <a:chExt cx="993115" cy="945105"/>
              </a:xfrm>
              <a:solidFill>
                <a:srgbClr val="663300"/>
              </a:solidFill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4DFCA17E-B76F-1E3E-07EF-72339A2D7DA1}"/>
                    </a:ext>
                  </a:extLst>
                </p:cNvPr>
                <p:cNvSpPr/>
                <p:nvPr/>
              </p:nvSpPr>
              <p:spPr bwMode="auto">
                <a:xfrm>
                  <a:off x="2261566" y="3086095"/>
                  <a:ext cx="914614" cy="765085"/>
                </a:xfrm>
                <a:custGeom>
                  <a:avLst/>
                  <a:gdLst>
                    <a:gd name="connsiteX0" fmla="*/ 96851 w 914614"/>
                    <a:gd name="connsiteY0" fmla="*/ 90010 h 765085"/>
                    <a:gd name="connsiteX1" fmla="*/ 96851 w 914614"/>
                    <a:gd name="connsiteY1" fmla="*/ 224021 h 765085"/>
                    <a:gd name="connsiteX2" fmla="*/ 814356 w 914614"/>
                    <a:gd name="connsiteY2" fmla="*/ 224021 h 765085"/>
                    <a:gd name="connsiteX3" fmla="*/ 814356 w 914614"/>
                    <a:gd name="connsiteY3" fmla="*/ 90010 h 765085"/>
                    <a:gd name="connsiteX4" fmla="*/ 35639 w 914614"/>
                    <a:gd name="connsiteY4" fmla="*/ 0 h 765085"/>
                    <a:gd name="connsiteX5" fmla="*/ 878975 w 914614"/>
                    <a:gd name="connsiteY5" fmla="*/ 0 h 765085"/>
                    <a:gd name="connsiteX6" fmla="*/ 914614 w 914614"/>
                    <a:gd name="connsiteY6" fmla="*/ 35639 h 765085"/>
                    <a:gd name="connsiteX7" fmla="*/ 914614 w 914614"/>
                    <a:gd name="connsiteY7" fmla="*/ 90010 h 765085"/>
                    <a:gd name="connsiteX8" fmla="*/ 873138 w 914614"/>
                    <a:gd name="connsiteY8" fmla="*/ 90010 h 765085"/>
                    <a:gd name="connsiteX9" fmla="*/ 873138 w 914614"/>
                    <a:gd name="connsiteY9" fmla="*/ 765085 h 765085"/>
                    <a:gd name="connsiteX10" fmla="*/ 814356 w 914614"/>
                    <a:gd name="connsiteY10" fmla="*/ 765085 h 765085"/>
                    <a:gd name="connsiteX11" fmla="*/ 814356 w 914614"/>
                    <a:gd name="connsiteY11" fmla="*/ 269740 h 765085"/>
                    <a:gd name="connsiteX12" fmla="*/ 96851 w 914614"/>
                    <a:gd name="connsiteY12" fmla="*/ 269740 h 765085"/>
                    <a:gd name="connsiteX13" fmla="*/ 96851 w 914614"/>
                    <a:gd name="connsiteY13" fmla="*/ 765085 h 765085"/>
                    <a:gd name="connsiteX14" fmla="*/ 38069 w 914614"/>
                    <a:gd name="connsiteY14" fmla="*/ 765085 h 765085"/>
                    <a:gd name="connsiteX15" fmla="*/ 38069 w 914614"/>
                    <a:gd name="connsiteY15" fmla="*/ 90010 h 765085"/>
                    <a:gd name="connsiteX16" fmla="*/ 0 w 914614"/>
                    <a:gd name="connsiteY16" fmla="*/ 90010 h 765085"/>
                    <a:gd name="connsiteX17" fmla="*/ 0 w 914614"/>
                    <a:gd name="connsiteY17" fmla="*/ 35639 h 765085"/>
                    <a:gd name="connsiteX18" fmla="*/ 35639 w 914614"/>
                    <a:gd name="connsiteY18" fmla="*/ 0 h 7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914614" h="765085">
                      <a:moveTo>
                        <a:pt x="96851" y="90010"/>
                      </a:moveTo>
                      <a:lnTo>
                        <a:pt x="96851" y="224021"/>
                      </a:lnTo>
                      <a:lnTo>
                        <a:pt x="814356" y="224021"/>
                      </a:lnTo>
                      <a:lnTo>
                        <a:pt x="814356" y="90010"/>
                      </a:lnTo>
                      <a:close/>
                      <a:moveTo>
                        <a:pt x="35639" y="0"/>
                      </a:moveTo>
                      <a:lnTo>
                        <a:pt x="878975" y="0"/>
                      </a:lnTo>
                      <a:cubicBezTo>
                        <a:pt x="898658" y="0"/>
                        <a:pt x="914614" y="15956"/>
                        <a:pt x="914614" y="35639"/>
                      </a:cubicBezTo>
                      <a:lnTo>
                        <a:pt x="914614" y="90010"/>
                      </a:lnTo>
                      <a:lnTo>
                        <a:pt x="873138" y="90010"/>
                      </a:lnTo>
                      <a:lnTo>
                        <a:pt x="873138" y="765085"/>
                      </a:lnTo>
                      <a:lnTo>
                        <a:pt x="814356" y="765085"/>
                      </a:lnTo>
                      <a:lnTo>
                        <a:pt x="814356" y="269740"/>
                      </a:lnTo>
                      <a:lnTo>
                        <a:pt x="96851" y="269740"/>
                      </a:lnTo>
                      <a:lnTo>
                        <a:pt x="96851" y="765085"/>
                      </a:lnTo>
                      <a:lnTo>
                        <a:pt x="38069" y="765085"/>
                      </a:lnTo>
                      <a:lnTo>
                        <a:pt x="38069" y="90010"/>
                      </a:lnTo>
                      <a:lnTo>
                        <a:pt x="0" y="90010"/>
                      </a:lnTo>
                      <a:lnTo>
                        <a:pt x="0" y="35639"/>
                      </a:lnTo>
                      <a:cubicBezTo>
                        <a:pt x="0" y="15956"/>
                        <a:pt x="15956" y="0"/>
                        <a:pt x="3563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2A44E95-47C1-8DFF-56B8-053CD71ABCB9}"/>
                    </a:ext>
                  </a:extLst>
                </p:cNvPr>
                <p:cNvSpPr/>
                <p:nvPr/>
              </p:nvSpPr>
              <p:spPr bwMode="auto">
                <a:xfrm>
                  <a:off x="2712719" y="2912146"/>
                  <a:ext cx="541962" cy="945105"/>
                </a:xfrm>
                <a:custGeom>
                  <a:avLst/>
                  <a:gdLst>
                    <a:gd name="connsiteX0" fmla="*/ 94287 w 541962"/>
                    <a:gd name="connsiteY0" fmla="*/ 585064 h 945105"/>
                    <a:gd name="connsiteX1" fmla="*/ 94287 w 541962"/>
                    <a:gd name="connsiteY1" fmla="*/ 719076 h 945105"/>
                    <a:gd name="connsiteX2" fmla="*/ 483180 w 541962"/>
                    <a:gd name="connsiteY2" fmla="*/ 719076 h 945105"/>
                    <a:gd name="connsiteX3" fmla="*/ 483180 w 541962"/>
                    <a:gd name="connsiteY3" fmla="*/ 585064 h 945105"/>
                    <a:gd name="connsiteX4" fmla="*/ 483180 w 541962"/>
                    <a:gd name="connsiteY4" fmla="*/ 0 h 945105"/>
                    <a:gd name="connsiteX5" fmla="*/ 541962 w 541962"/>
                    <a:gd name="connsiteY5" fmla="*/ 0 h 945105"/>
                    <a:gd name="connsiteX6" fmla="*/ 541962 w 541962"/>
                    <a:gd name="connsiteY6" fmla="*/ 945105 h 945105"/>
                    <a:gd name="connsiteX7" fmla="*/ 483180 w 541962"/>
                    <a:gd name="connsiteY7" fmla="*/ 945105 h 945105"/>
                    <a:gd name="connsiteX8" fmla="*/ 483180 w 541962"/>
                    <a:gd name="connsiteY8" fmla="*/ 764795 h 945105"/>
                    <a:gd name="connsiteX9" fmla="*/ 94287 w 541962"/>
                    <a:gd name="connsiteY9" fmla="*/ 764795 h 945105"/>
                    <a:gd name="connsiteX10" fmla="*/ 94287 w 541962"/>
                    <a:gd name="connsiteY10" fmla="*/ 945105 h 945105"/>
                    <a:gd name="connsiteX11" fmla="*/ 35505 w 541962"/>
                    <a:gd name="connsiteY11" fmla="*/ 945105 h 945105"/>
                    <a:gd name="connsiteX12" fmla="*/ 35505 w 541962"/>
                    <a:gd name="connsiteY12" fmla="*/ 585064 h 945105"/>
                    <a:gd name="connsiteX13" fmla="*/ 0 w 541962"/>
                    <a:gd name="connsiteY13" fmla="*/ 585064 h 945105"/>
                    <a:gd name="connsiteX14" fmla="*/ 0 w 541962"/>
                    <a:gd name="connsiteY14" fmla="*/ 542774 h 945105"/>
                    <a:gd name="connsiteX15" fmla="*/ 27721 w 541962"/>
                    <a:gd name="connsiteY15" fmla="*/ 515053 h 945105"/>
                    <a:gd name="connsiteX16" fmla="*/ 483180 w 541962"/>
                    <a:gd name="connsiteY16" fmla="*/ 515053 h 945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962" h="945105">
                      <a:moveTo>
                        <a:pt x="94287" y="585064"/>
                      </a:moveTo>
                      <a:lnTo>
                        <a:pt x="94287" y="719076"/>
                      </a:lnTo>
                      <a:lnTo>
                        <a:pt x="483180" y="719076"/>
                      </a:lnTo>
                      <a:lnTo>
                        <a:pt x="483180" y="585064"/>
                      </a:lnTo>
                      <a:close/>
                      <a:moveTo>
                        <a:pt x="483180" y="0"/>
                      </a:moveTo>
                      <a:lnTo>
                        <a:pt x="541962" y="0"/>
                      </a:lnTo>
                      <a:lnTo>
                        <a:pt x="541962" y="945105"/>
                      </a:lnTo>
                      <a:lnTo>
                        <a:pt x="483180" y="945105"/>
                      </a:lnTo>
                      <a:lnTo>
                        <a:pt x="483180" y="764795"/>
                      </a:lnTo>
                      <a:lnTo>
                        <a:pt x="94287" y="764795"/>
                      </a:lnTo>
                      <a:lnTo>
                        <a:pt x="94287" y="945105"/>
                      </a:lnTo>
                      <a:lnTo>
                        <a:pt x="35505" y="945105"/>
                      </a:lnTo>
                      <a:lnTo>
                        <a:pt x="35505" y="585064"/>
                      </a:lnTo>
                      <a:lnTo>
                        <a:pt x="0" y="585064"/>
                      </a:lnTo>
                      <a:lnTo>
                        <a:pt x="0" y="542774"/>
                      </a:lnTo>
                      <a:cubicBezTo>
                        <a:pt x="0" y="527464"/>
                        <a:pt x="12411" y="515053"/>
                        <a:pt x="27721" y="515053"/>
                      </a:cubicBezTo>
                      <a:lnTo>
                        <a:pt x="483180" y="51505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976EFDB-E112-FB32-0927-26BCA3E33872}"/>
                  </a:ext>
                </a:extLst>
              </p:cNvPr>
              <p:cNvSpPr/>
              <p:nvPr/>
            </p:nvSpPr>
            <p:spPr bwMode="auto">
              <a:xfrm>
                <a:off x="3829365" y="-125152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37897EC-7057-5F2B-79A2-C551A365C2C6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510988"/>
            <a:ext cx="5738482" cy="58926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D5C18AF-7C70-1DFB-12BF-E6D012A753CD}"/>
              </a:ext>
            </a:extLst>
          </p:cNvPr>
          <p:cNvGrpSpPr/>
          <p:nvPr/>
        </p:nvGrpSpPr>
        <p:grpSpPr>
          <a:xfrm>
            <a:off x="366659" y="2037806"/>
            <a:ext cx="2795470" cy="2795470"/>
            <a:chOff x="3664776" y="3774236"/>
            <a:chExt cx="2606484" cy="260648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2265D00-67C0-7034-01E9-01F9F6649041}"/>
                </a:ext>
              </a:extLst>
            </p:cNvPr>
            <p:cNvGrpSpPr/>
            <p:nvPr/>
          </p:nvGrpSpPr>
          <p:grpSpPr>
            <a:xfrm>
              <a:off x="3664776" y="3774236"/>
              <a:ext cx="2606484" cy="2606484"/>
              <a:chOff x="643930" y="806730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90DE5B37-84D3-9595-6ECE-07F80AE6ADC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952FE43F-B18E-27CA-142C-33EB24BA63D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C10C9A3-D008-C035-4849-12CAED2C39D9}"/>
                </a:ext>
              </a:extLst>
            </p:cNvPr>
            <p:cNvSpPr/>
            <p:nvPr/>
          </p:nvSpPr>
          <p:spPr bwMode="auto">
            <a:xfrm>
              <a:off x="3740026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AB9B31E-B48A-E828-F07E-692B056909B9}"/>
                </a:ext>
              </a:extLst>
            </p:cNvPr>
            <p:cNvGrpSpPr/>
            <p:nvPr/>
          </p:nvGrpSpPr>
          <p:grpSpPr>
            <a:xfrm>
              <a:off x="4338205" y="4077446"/>
              <a:ext cx="1183192" cy="1992071"/>
              <a:chOff x="4516336" y="1340970"/>
              <a:chExt cx="1183192" cy="1992071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0F1679DB-9D0B-DF81-29D7-18EEAD821E88}"/>
                  </a:ext>
                </a:extLst>
              </p:cNvPr>
              <p:cNvSpPr/>
              <p:nvPr/>
            </p:nvSpPr>
            <p:spPr bwMode="auto">
              <a:xfrm>
                <a:off x="4516336" y="2119181"/>
                <a:ext cx="450050" cy="31503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DE21C11-D946-C65A-B26D-C02232449EB9}"/>
                  </a:ext>
                </a:extLst>
              </p:cNvPr>
              <p:cNvSpPr/>
              <p:nvPr/>
            </p:nvSpPr>
            <p:spPr bwMode="auto">
              <a:xfrm>
                <a:off x="4741361" y="134097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使用後は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元の場所に戻してください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66FE393-532D-2C32-25BC-86C7657B3036}"/>
              </a:ext>
            </a:extLst>
          </p:cNvPr>
          <p:cNvGrpSpPr/>
          <p:nvPr/>
        </p:nvGrpSpPr>
        <p:grpSpPr>
          <a:xfrm>
            <a:off x="3555265" y="2797213"/>
            <a:ext cx="2671302" cy="2671302"/>
            <a:chOff x="3664776" y="3774236"/>
            <a:chExt cx="2606484" cy="2606484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DC24AB9-0E1B-6BF7-0AE2-55AB58AF989C}"/>
                </a:ext>
              </a:extLst>
            </p:cNvPr>
            <p:cNvGrpSpPr/>
            <p:nvPr/>
          </p:nvGrpSpPr>
          <p:grpSpPr>
            <a:xfrm>
              <a:off x="3664776" y="3774236"/>
              <a:ext cx="2606484" cy="2606484"/>
              <a:chOff x="643930" y="806730"/>
              <a:chExt cx="2735056" cy="2735056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52740A4A-5E47-5399-4904-F7F8D3D8847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8645C0CB-2F44-3F8D-F3FD-8A70B3900EA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9CFB8E3-E092-33FC-7036-4F4E282E748A}"/>
                </a:ext>
              </a:extLst>
            </p:cNvPr>
            <p:cNvSpPr/>
            <p:nvPr/>
          </p:nvSpPr>
          <p:spPr bwMode="auto">
            <a:xfrm>
              <a:off x="3740026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8C3900C-E400-91F0-C89F-D98DFAB15ACD}"/>
                </a:ext>
              </a:extLst>
            </p:cNvPr>
            <p:cNvGrpSpPr/>
            <p:nvPr/>
          </p:nvGrpSpPr>
          <p:grpSpPr>
            <a:xfrm>
              <a:off x="4338205" y="4077446"/>
              <a:ext cx="1183192" cy="1992071"/>
              <a:chOff x="4516336" y="1340970"/>
              <a:chExt cx="1183192" cy="1992071"/>
            </a:xfrm>
          </p:grpSpPr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8507FF2C-D754-490E-464C-AF797D7ACE56}"/>
                  </a:ext>
                </a:extLst>
              </p:cNvPr>
              <p:cNvSpPr/>
              <p:nvPr/>
            </p:nvSpPr>
            <p:spPr bwMode="auto">
              <a:xfrm>
                <a:off x="4516336" y="2119181"/>
                <a:ext cx="450050" cy="31503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5015372F-7D81-F289-C699-C74663C6E1E8}"/>
                  </a:ext>
                </a:extLst>
              </p:cNvPr>
              <p:cNvSpPr/>
              <p:nvPr/>
            </p:nvSpPr>
            <p:spPr bwMode="auto">
              <a:xfrm>
                <a:off x="4741361" y="1340970"/>
                <a:ext cx="958167" cy="1992071"/>
              </a:xfrm>
              <a:custGeom>
                <a:avLst/>
                <a:gdLst>
                  <a:gd name="connsiteX0" fmla="*/ 584990 w 958167"/>
                  <a:gd name="connsiteY0" fmla="*/ 0 h 1992071"/>
                  <a:gd name="connsiteX1" fmla="*/ 944181 w 958167"/>
                  <a:gd name="connsiteY1" fmla="*/ 414936 h 1992071"/>
                  <a:gd name="connsiteX2" fmla="*/ 724804 w 958167"/>
                  <a:gd name="connsiteY2" fmla="*/ 797264 h 1992071"/>
                  <a:gd name="connsiteX3" fmla="*/ 642810 w 958167"/>
                  <a:gd name="connsiteY3" fmla="*/ 816387 h 1992071"/>
                  <a:gd name="connsiteX4" fmla="*/ 647877 w 958167"/>
                  <a:gd name="connsiteY4" fmla="*/ 856300 h 1992071"/>
                  <a:gd name="connsiteX5" fmla="*/ 661470 w 958167"/>
                  <a:gd name="connsiteY5" fmla="*/ 859044 h 1992071"/>
                  <a:gd name="connsiteX6" fmla="*/ 781470 w 958167"/>
                  <a:gd name="connsiteY6" fmla="*/ 1040083 h 1992071"/>
                  <a:gd name="connsiteX7" fmla="*/ 781469 w 958167"/>
                  <a:gd name="connsiteY7" fmla="*/ 1500210 h 1992071"/>
                  <a:gd name="connsiteX8" fmla="*/ 723922 w 958167"/>
                  <a:gd name="connsiteY8" fmla="*/ 1639142 h 1992071"/>
                  <a:gd name="connsiteX9" fmla="*/ 712938 w 958167"/>
                  <a:gd name="connsiteY9" fmla="*/ 1646547 h 1992071"/>
                  <a:gd name="connsiteX10" fmla="*/ 958167 w 958167"/>
                  <a:gd name="connsiteY10" fmla="*/ 1939469 h 1992071"/>
                  <a:gd name="connsiteX11" fmla="*/ 905565 w 958167"/>
                  <a:gd name="connsiteY11" fmla="*/ 1992071 h 1992071"/>
                  <a:gd name="connsiteX12" fmla="*/ 597201 w 958167"/>
                  <a:gd name="connsiteY12" fmla="*/ 1733914 h 1992071"/>
                  <a:gd name="connsiteX13" fmla="*/ 293298 w 958167"/>
                  <a:gd name="connsiteY13" fmla="*/ 1986670 h 1992071"/>
                  <a:gd name="connsiteX14" fmla="*/ 240696 w 958167"/>
                  <a:gd name="connsiteY14" fmla="*/ 1934067 h 1992071"/>
                  <a:gd name="connsiteX15" fmla="*/ 470266 w 958167"/>
                  <a:gd name="connsiteY15" fmla="*/ 1658043 h 1992071"/>
                  <a:gd name="connsiteX16" fmla="*/ 460012 w 958167"/>
                  <a:gd name="connsiteY16" fmla="*/ 1651822 h 1992071"/>
                  <a:gd name="connsiteX17" fmla="*/ 388512 w 958167"/>
                  <a:gd name="connsiteY17" fmla="*/ 1500209 h 1992071"/>
                  <a:gd name="connsiteX18" fmla="*/ 388512 w 958167"/>
                  <a:gd name="connsiteY18" fmla="*/ 1150934 h 1992071"/>
                  <a:gd name="connsiteX19" fmla="*/ 337208 w 958167"/>
                  <a:gd name="connsiteY19" fmla="*/ 1180555 h 1992071"/>
                  <a:gd name="connsiteX20" fmla="*/ 291903 w 958167"/>
                  <a:gd name="connsiteY20" fmla="*/ 1186519 h 1992071"/>
                  <a:gd name="connsiteX21" fmla="*/ 285348 w 958167"/>
                  <a:gd name="connsiteY21" fmla="*/ 1183320 h 1992071"/>
                  <a:gd name="connsiteX22" fmla="*/ 44266 w 958167"/>
                  <a:gd name="connsiteY22" fmla="*/ 1118723 h 1992071"/>
                  <a:gd name="connsiteX23" fmla="*/ 2049 w 958167"/>
                  <a:gd name="connsiteY23" fmla="*/ 1045601 h 1992071"/>
                  <a:gd name="connsiteX24" fmla="*/ 75171 w 958167"/>
                  <a:gd name="connsiteY24" fmla="*/ 1003384 h 1992071"/>
                  <a:gd name="connsiteX25" fmla="*/ 300627 w 958167"/>
                  <a:gd name="connsiteY25" fmla="*/ 1063794 h 1992071"/>
                  <a:gd name="connsiteX26" fmla="*/ 392990 w 958167"/>
                  <a:gd name="connsiteY26" fmla="*/ 1010468 h 1992071"/>
                  <a:gd name="connsiteX27" fmla="*/ 397346 w 958167"/>
                  <a:gd name="connsiteY27" fmla="*/ 981656 h 1992071"/>
                  <a:gd name="connsiteX28" fmla="*/ 508513 w 958167"/>
                  <a:gd name="connsiteY28" fmla="*/ 859044 h 1992071"/>
                  <a:gd name="connsiteX29" fmla="*/ 522105 w 958167"/>
                  <a:gd name="connsiteY29" fmla="*/ 856300 h 1992071"/>
                  <a:gd name="connsiteX30" fmla="*/ 527173 w 958167"/>
                  <a:gd name="connsiteY30" fmla="*/ 816388 h 1992071"/>
                  <a:gd name="connsiteX31" fmla="*/ 445177 w 958167"/>
                  <a:gd name="connsiteY31" fmla="*/ 797264 h 1992071"/>
                  <a:gd name="connsiteX32" fmla="*/ 225799 w 958167"/>
                  <a:gd name="connsiteY32" fmla="*/ 414936 h 1992071"/>
                  <a:gd name="connsiteX33" fmla="*/ 584990 w 958167"/>
                  <a:gd name="connsiteY33" fmla="*/ 0 h 199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167" h="1992071">
                    <a:moveTo>
                      <a:pt x="584990" y="0"/>
                    </a:moveTo>
                    <a:cubicBezTo>
                      <a:pt x="783366" y="0"/>
                      <a:pt x="944181" y="185773"/>
                      <a:pt x="944181" y="414936"/>
                    </a:cubicBezTo>
                    <a:cubicBezTo>
                      <a:pt x="944181" y="586808"/>
                      <a:pt x="853723" y="734274"/>
                      <a:pt x="724804" y="797264"/>
                    </a:cubicBezTo>
                    <a:lnTo>
                      <a:pt x="642810" y="816387"/>
                    </a:lnTo>
                    <a:lnTo>
                      <a:pt x="647877" y="856300"/>
                    </a:lnTo>
                    <a:lnTo>
                      <a:pt x="661470" y="859044"/>
                    </a:lnTo>
                    <a:cubicBezTo>
                      <a:pt x="731989" y="888872"/>
                      <a:pt x="781470" y="958699"/>
                      <a:pt x="781470" y="1040083"/>
                    </a:cubicBezTo>
                    <a:cubicBezTo>
                      <a:pt x="781470" y="1193459"/>
                      <a:pt x="781469" y="1346834"/>
                      <a:pt x="781469" y="1500210"/>
                    </a:cubicBezTo>
                    <a:cubicBezTo>
                      <a:pt x="781469" y="1554466"/>
                      <a:pt x="759477" y="1603586"/>
                      <a:pt x="723922" y="1639142"/>
                    </a:cubicBezTo>
                    <a:lnTo>
                      <a:pt x="712938" y="1646547"/>
                    </a:lnTo>
                    <a:lnTo>
                      <a:pt x="958167" y="1939469"/>
                    </a:lnTo>
                    <a:lnTo>
                      <a:pt x="905565" y="1992071"/>
                    </a:lnTo>
                    <a:lnTo>
                      <a:pt x="597201" y="1733914"/>
                    </a:lnTo>
                    <a:lnTo>
                      <a:pt x="293298" y="1986670"/>
                    </a:lnTo>
                    <a:lnTo>
                      <a:pt x="240696" y="1934067"/>
                    </a:lnTo>
                    <a:lnTo>
                      <a:pt x="470266" y="1658043"/>
                    </a:lnTo>
                    <a:lnTo>
                      <a:pt x="460012" y="1651822"/>
                    </a:lnTo>
                    <a:cubicBezTo>
                      <a:pt x="416346" y="1615785"/>
                      <a:pt x="388512" y="1561247"/>
                      <a:pt x="388512" y="1500209"/>
                    </a:cubicBezTo>
                    <a:lnTo>
                      <a:pt x="388512" y="1150934"/>
                    </a:lnTo>
                    <a:lnTo>
                      <a:pt x="337208" y="1180555"/>
                    </a:lnTo>
                    <a:cubicBezTo>
                      <a:pt x="322930" y="1188798"/>
                      <a:pt x="306662" y="1190474"/>
                      <a:pt x="291903" y="1186519"/>
                    </a:cubicBezTo>
                    <a:lnTo>
                      <a:pt x="285348" y="1183320"/>
                    </a:lnTo>
                    <a:lnTo>
                      <a:pt x="44266" y="1118723"/>
                    </a:lnTo>
                    <a:cubicBezTo>
                      <a:pt x="12416" y="1110189"/>
                      <a:pt x="-6485" y="1077451"/>
                      <a:pt x="2049" y="1045601"/>
                    </a:cubicBezTo>
                    <a:cubicBezTo>
                      <a:pt x="10584" y="1013750"/>
                      <a:pt x="43321" y="994849"/>
                      <a:pt x="75171" y="1003384"/>
                    </a:cubicBezTo>
                    <a:lnTo>
                      <a:pt x="300627" y="1063794"/>
                    </a:lnTo>
                    <a:lnTo>
                      <a:pt x="392990" y="1010468"/>
                    </a:lnTo>
                    <a:lnTo>
                      <a:pt x="397346" y="981656"/>
                    </a:lnTo>
                    <a:cubicBezTo>
                      <a:pt x="414568" y="926285"/>
                      <a:pt x="455624" y="881415"/>
                      <a:pt x="508513" y="859044"/>
                    </a:cubicBezTo>
                    <a:lnTo>
                      <a:pt x="522105" y="856300"/>
                    </a:lnTo>
                    <a:lnTo>
                      <a:pt x="527173" y="816388"/>
                    </a:lnTo>
                    <a:lnTo>
                      <a:pt x="445177" y="797264"/>
                    </a:lnTo>
                    <a:cubicBezTo>
                      <a:pt x="316258" y="734274"/>
                      <a:pt x="225799" y="586808"/>
                      <a:pt x="225799" y="414936"/>
                    </a:cubicBezTo>
                    <a:cubicBezTo>
                      <a:pt x="225799" y="185773"/>
                      <a:pt x="386614" y="0"/>
                      <a:pt x="58499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元の場所に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戻してください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850197" y="4526716"/>
            <a:ext cx="4071998" cy="16069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2597FB-EA24-367C-3681-713CCC681BDB}"/>
              </a:ext>
            </a:extLst>
          </p:cNvPr>
          <p:cNvGrpSpPr/>
          <p:nvPr/>
        </p:nvGrpSpPr>
        <p:grpSpPr>
          <a:xfrm>
            <a:off x="7480982" y="3700466"/>
            <a:ext cx="2018930" cy="2919008"/>
            <a:chOff x="1056827" y="930434"/>
            <a:chExt cx="1720731" cy="24878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0C38F0B-C32C-ABF2-AAF6-03309F44E439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BE9D652-B447-2138-A50E-75C13D7E555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6400E5B-DD7F-85F5-9E7B-61A93297384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3BFE5C7-0D25-6ADF-E35C-162B2C71FF83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8E1F65F-FF67-09E4-7471-C88ACAD983C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E9FC3D0-1B54-187E-907D-B0315ABA9A6A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33CC32-34ED-2241-7AE0-407B57E2B555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5C5388-5384-2D87-CE8A-E53F6522A4BF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5">
                <a:extLst>
                  <a:ext uri="{FF2B5EF4-FFF2-40B4-BE49-F238E27FC236}">
                    <a16:creationId xmlns:a16="http://schemas.microsoft.com/office/drawing/2014/main" id="{9968FAC6-AB9E-00A3-1642-672396A7ED8C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3B0ED04-3B11-B5FA-2C3F-FE9F50A17F38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93F4C73E-E583-F7F6-165D-4C4FD5E5331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0558AEA-EBF5-A31C-F549-48778AA850A2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E087F2-BEEF-885B-0B23-7CC620A20BF8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FDEF5A8-CE80-BEDF-0A34-9FB6CAEDE355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9916AD0-DBEF-B0C5-61F9-67832414E384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E0B8733-3D88-8E34-0566-E30268F308C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5F8D31F-86D1-CDEA-37D5-C9E7E7D254C2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448B7DA-B4A4-DFED-707F-B4E87FEB038B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3C21D78-58C8-AD76-8FD0-7C5ED5E65B71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71">
                <a:extLst>
                  <a:ext uri="{FF2B5EF4-FFF2-40B4-BE49-F238E27FC236}">
                    <a16:creationId xmlns:a16="http://schemas.microsoft.com/office/drawing/2014/main" id="{6CFD743C-0B2A-1407-1ADE-9E50487BBBD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DAFD262-25A0-3123-6368-40D3EF684826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408CB5-D76D-001A-B4D6-C84AAD8CEB18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D2439C0-5B1C-CB9E-0575-FBD502359484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10E916-0DFF-05E7-AE5D-5EAF5FB2922C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11B658C-7903-2EAC-FD1D-29903592CB77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54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poph72_使用後は元の場所に戻してください</dc:title>
  <dc:subject>poph72_使用後は元の場所に戻してください</dc:subject>
  <dc:creator>でじけろお</dc:creator>
  <cp:revision>1</cp:revision>
  <dcterms:created xsi:type="dcterms:W3CDTF">2014-12-04T06:28:23Z</dcterms:created>
  <dcterms:modified xsi:type="dcterms:W3CDTF">2025-04-04T10:27:40Z</dcterms:modified>
  <cp:version>1</cp:version>
</cp:coreProperties>
</file>