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18" r:id="rId4"/>
    <p:sldId id="324" r:id="rId5"/>
    <p:sldId id="325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91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368366" y="2658920"/>
            <a:ext cx="7687090" cy="458816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B6E824-FDE7-AC78-1BCF-F3DE0512211D}"/>
              </a:ext>
            </a:extLst>
          </p:cNvPr>
          <p:cNvSpPr txBox="1"/>
          <p:nvPr/>
        </p:nvSpPr>
        <p:spPr>
          <a:xfrm rot="5400000">
            <a:off x="-830122" y="2313131"/>
            <a:ext cx="8610602" cy="52797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08F302D0-8A99-60C8-802F-A85AFB42D402}"/>
              </a:ext>
            </a:extLst>
          </p:cNvPr>
          <p:cNvGrpSpPr/>
          <p:nvPr/>
        </p:nvGrpSpPr>
        <p:grpSpPr>
          <a:xfrm>
            <a:off x="4057367" y="6033120"/>
            <a:ext cx="2057682" cy="3464398"/>
            <a:chOff x="4490605" y="4229846"/>
            <a:chExt cx="1183192" cy="1992071"/>
          </a:xfrm>
        </p:grpSpPr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EF92B61-B862-ECC4-9D9D-C1A16BF6A964}"/>
                </a:ext>
              </a:extLst>
            </p:cNvPr>
            <p:cNvSpPr/>
            <p:nvPr/>
          </p:nvSpPr>
          <p:spPr bwMode="auto">
            <a:xfrm>
              <a:off x="4490605" y="5008057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0B5EEB10-1839-2E6B-C3B5-D183D058EB69}"/>
                </a:ext>
              </a:extLst>
            </p:cNvPr>
            <p:cNvSpPr/>
            <p:nvPr/>
          </p:nvSpPr>
          <p:spPr bwMode="auto">
            <a:xfrm>
              <a:off x="4715630" y="4229846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240433"/>
            <a:ext cx="5829300" cy="5123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256C270-412C-A303-802C-4199809E690B}"/>
              </a:ext>
            </a:extLst>
          </p:cNvPr>
          <p:cNvGrpSpPr/>
          <p:nvPr/>
        </p:nvGrpSpPr>
        <p:grpSpPr>
          <a:xfrm>
            <a:off x="1820998" y="540648"/>
            <a:ext cx="3276599" cy="3276599"/>
            <a:chOff x="6616646" y="889577"/>
            <a:chExt cx="2606484" cy="2606484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7BF2B6A-5E27-50AD-61B5-08B59FB0E168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BC74C668-4F66-CB4F-601C-299A036FD0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C1E776B4-38E7-466F-39E1-F351BD4910A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879519A-1C3A-3021-3A66-1064850F3D67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ABFA14C-1851-C3C2-B8CD-15F2ED7DDD82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CDACCBD0-089F-9EE4-18ED-B77904A097F1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0"/>
              <a:chOff x="2871768" y="-1251520"/>
              <a:chExt cx="1915764" cy="1992070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861C76A-77FF-BA75-DC77-A5D8B599F6B0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A052EF6-C5B8-0A81-ABD6-1899ADA30500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369DE23-E098-FE1B-E809-3D9781442EB4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29DEB1B-2182-FD09-1D13-D8F41903ED0F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6A8113C-3952-0485-C9B8-074EB54232B4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DAA64F8-EC20-E471-FAE7-E525F9A925C9}"/>
              </a:ext>
            </a:extLst>
          </p:cNvPr>
          <p:cNvGrpSpPr/>
          <p:nvPr/>
        </p:nvGrpSpPr>
        <p:grpSpPr>
          <a:xfrm>
            <a:off x="1651302" y="393685"/>
            <a:ext cx="3555395" cy="3555395"/>
            <a:chOff x="3664776" y="3774236"/>
            <a:chExt cx="2606484" cy="260648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E5815C4-2405-0921-F4A4-53B35A82A152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5EE9B321-DB51-A137-B13D-281C5A6A049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E4D63F0-EB8D-76D1-BA8A-B6E6F3E9154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6E41026-0C42-60AB-4AEF-BB3D6478809E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D46F191-070E-EC80-B49D-814A8EB0A3A2}"/>
                </a:ext>
              </a:extLst>
            </p:cNvPr>
            <p:cNvGrpSpPr/>
            <p:nvPr/>
          </p:nvGrpSpPr>
          <p:grpSpPr>
            <a:xfrm>
              <a:off x="4338205" y="4077446"/>
              <a:ext cx="1183192" cy="1992071"/>
              <a:chOff x="4516336" y="1340970"/>
              <a:chExt cx="1183192" cy="1992071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AC6DFA56-FEFE-4A97-BDCD-E0BF9EAA6CBE}"/>
                  </a:ext>
                </a:extLst>
              </p:cNvPr>
              <p:cNvSpPr/>
              <p:nvPr/>
            </p:nvSpPr>
            <p:spPr bwMode="auto">
              <a:xfrm>
                <a:off x="4516336" y="2119181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A2B5468-6DA3-41AE-13DE-184CD127E0B1}"/>
                  </a:ext>
                </a:extLst>
              </p:cNvPr>
              <p:cNvSpPr/>
              <p:nvPr/>
            </p:nvSpPr>
            <p:spPr bwMode="auto">
              <a:xfrm>
                <a:off x="4741361" y="134097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元の場所に戻してください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5E93545-57DB-D3AC-69A5-1D916E48E71A}"/>
              </a:ext>
            </a:extLst>
          </p:cNvPr>
          <p:cNvGrpSpPr/>
          <p:nvPr/>
        </p:nvGrpSpPr>
        <p:grpSpPr>
          <a:xfrm>
            <a:off x="1832877" y="4938178"/>
            <a:ext cx="3292203" cy="3292203"/>
            <a:chOff x="3664776" y="3774236"/>
            <a:chExt cx="2606484" cy="260648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1B7D409-ADF1-978F-83E6-8D6D814A63F5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26F527D4-5875-0291-906A-692F6762A86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CA4F8814-3E9F-5483-1DB5-C92EC0F0F00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313CFE8-BB2E-9506-F268-88F26B51EF31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A8F725F-002E-A308-DF4B-60FFD6EF81F6}"/>
                </a:ext>
              </a:extLst>
            </p:cNvPr>
            <p:cNvGrpSpPr/>
            <p:nvPr/>
          </p:nvGrpSpPr>
          <p:grpSpPr>
            <a:xfrm>
              <a:off x="4338205" y="4077446"/>
              <a:ext cx="1183192" cy="1992071"/>
              <a:chOff x="4516336" y="1340970"/>
              <a:chExt cx="1183192" cy="1992071"/>
            </a:xfrm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84EBD6D7-3B5E-E21E-DD04-0B9B4ED3454D}"/>
                  </a:ext>
                </a:extLst>
              </p:cNvPr>
              <p:cNvSpPr/>
              <p:nvPr/>
            </p:nvSpPr>
            <p:spPr bwMode="auto">
              <a:xfrm>
                <a:off x="4516336" y="2119181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878E51B-5D18-2AC5-F94F-B7D422ACD7A2}"/>
                  </a:ext>
                </a:extLst>
              </p:cNvPr>
              <p:cNvSpPr/>
              <p:nvPr/>
            </p:nvSpPr>
            <p:spPr bwMode="auto">
              <a:xfrm>
                <a:off x="4741361" y="134097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1070047" y="3249083"/>
            <a:ext cx="4652844" cy="132163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9CA2F78-6234-33E5-E710-FAD546CC9880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794F4E-99B1-2A41-6D8C-76E957F7F2A8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BCAB20A-EEFD-B174-A3B7-8208A21F7BFC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A9F8A46-4B50-1184-7829-D1BBBB621283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94A93-A9BD-CC29-D8B3-6E660F29B57C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8ABF5DA-0A20-6AF6-0E4F-F7A7B271776F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F71E6FD-CCFA-2221-C9D6-C7E920C81B09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E2CC1CF-AB7A-5262-F319-03BCE323F0A3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25A271C-ADA7-E59F-94E3-3AD199FEEA4F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35BC9B-A732-A601-271D-835D71E88FC5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上の 2 つの角を丸める 5">
                <a:extLst>
                  <a:ext uri="{FF2B5EF4-FFF2-40B4-BE49-F238E27FC236}">
                    <a16:creationId xmlns:a16="http://schemas.microsoft.com/office/drawing/2014/main" id="{FD3ED92E-3913-0BEB-4547-A80069468625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CB4E66-FAF4-F7DE-6552-354092DA4E99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FB40ED3A-1F80-3298-2853-1717A4D2D266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923A9B6-1A1C-A592-E7BF-7016DCA3AD0B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F5EB2B1-835E-E0C5-7D10-A6701E9D4C2C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A16D4E5-0BAD-1746-0656-9142BC91CEAB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482BE7E-6452-336F-4301-A4F6F148BA91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7BBE4B-FAA3-053B-2E18-6182FCC9B828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54A88C-4617-1681-F4B3-1D43F412CFCC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6135D321-6956-806E-4283-BCBBA3D9EA8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977F88-14BE-C165-E9B5-40F8EDDA36F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71">
                <a:extLst>
                  <a:ext uri="{FF2B5EF4-FFF2-40B4-BE49-F238E27FC236}">
                    <a16:creationId xmlns:a16="http://schemas.microsoft.com/office/drawing/2014/main" id="{6D476282-AF77-9823-A348-429C0448A31D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A4776CD-97FA-2580-F23A-F6E88EC54297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B96C075F-4035-209F-F04E-00637FB46A79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67631666-4974-8C8B-A53D-3F84AB81286F}"/>
                  </a:ext>
                </a:extLst>
              </p:cNvPr>
              <p:cNvCxnSpPr>
                <a:stCxn id="29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DEE49974-B95A-EFD4-F7AE-48A866BA4C00}"/>
                  </a:ext>
                </a:extLst>
              </p:cNvPr>
              <p:cNvCxnSpPr>
                <a:cxnSpLocks/>
                <a:stCxn id="30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CA5A7EF1-58B2-C7BB-1574-4B4A181692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DCA84188-B6DC-66F0-B07C-C5AAD98267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CB4E768B-46F3-8A48-3B97-12F390D0BC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6D4B45A-12A5-2833-0D08-C5D463CFA7B3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F2077F8-C057-CB84-C161-177370DD3D85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78A9C5B4-B94B-718F-318A-DBE73CD12ED1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54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poph72_使用後は元の場所に戻してください</dc:title>
  <dc:subject>poph72_使用後は元の場所に戻してください</dc:subject>
  <dc:creator>でじけろお</dc:creator>
  <cp:revision>1</cp:revision>
  <dcterms:created xsi:type="dcterms:W3CDTF">2014-12-04T06:28:15Z</dcterms:created>
  <dcterms:modified xsi:type="dcterms:W3CDTF">2025-04-04T10:27:39Z</dcterms:modified>
  <cp:version>1</cp:version>
</cp:coreProperties>
</file>