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6" r:id="rId3"/>
    <p:sldId id="300" r:id="rId4"/>
    <p:sldId id="327" r:id="rId5"/>
    <p:sldId id="324" r:id="rId6"/>
    <p:sldId id="31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884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414546" y="2819401"/>
            <a:ext cx="7687090" cy="4267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トイレが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詰まりやすく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なっています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4676ED3-440E-8D51-2165-A74CC9AF9A16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34B5536C-6C30-10CE-3826-A03833A766CD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D3E618A-B3DF-D848-C49E-944D517FB827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04F9A17-13A3-7888-619B-C738FA1227C1}"/>
              </a:ext>
            </a:extLst>
          </p:cNvPr>
          <p:cNvSpPr txBox="1"/>
          <p:nvPr/>
        </p:nvSpPr>
        <p:spPr>
          <a:xfrm rot="5400000">
            <a:off x="427230" y="3301136"/>
            <a:ext cx="7687090" cy="330373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トイレが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詰まりやすく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なっています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12B5A46-209A-D434-7498-76A0946BF3BD}"/>
              </a:ext>
            </a:extLst>
          </p:cNvPr>
          <p:cNvSpPr txBox="1"/>
          <p:nvPr/>
        </p:nvSpPr>
        <p:spPr>
          <a:xfrm rot="5400000">
            <a:off x="-2144090" y="4351152"/>
            <a:ext cx="7687090" cy="122143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大量のトイレットペーパーや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異物を流さないようにしてください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003017A-F7BC-BEDA-6671-27E96CDC4A53}"/>
              </a:ext>
            </a:extLst>
          </p:cNvPr>
          <p:cNvSpPr txBox="1"/>
          <p:nvPr/>
        </p:nvSpPr>
        <p:spPr>
          <a:xfrm rot="5400000">
            <a:off x="-964165" y="2185193"/>
            <a:ext cx="8786328" cy="553561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トイレが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詰まりやすく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なっています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1E4A0-F0A1-DBC2-5CBC-33AE1CEFA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43511C1-CE33-7DFC-AF9A-55CED07483E1}"/>
              </a:ext>
            </a:extLst>
          </p:cNvPr>
          <p:cNvSpPr txBox="1"/>
          <p:nvPr/>
        </p:nvSpPr>
        <p:spPr>
          <a:xfrm rot="5400000">
            <a:off x="-69168" y="3156114"/>
            <a:ext cx="8786328" cy="359377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トイレが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詰まりやすく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なっています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7C9E5D-99BE-20F7-DB43-27799D75FE61}"/>
              </a:ext>
            </a:extLst>
          </p:cNvPr>
          <p:cNvSpPr txBox="1"/>
          <p:nvPr/>
        </p:nvSpPr>
        <p:spPr>
          <a:xfrm rot="5400000">
            <a:off x="-3086968" y="4150479"/>
            <a:ext cx="8786330" cy="160504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大量のトイレットペーパーや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異物を流さないようにしてください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73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648200"/>
            <a:ext cx="5869882" cy="47966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詰まりやすく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なっています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E720A6E-F339-58A8-B3F3-3EF8F43718DA}"/>
              </a:ext>
            </a:extLst>
          </p:cNvPr>
          <p:cNvGrpSpPr/>
          <p:nvPr/>
        </p:nvGrpSpPr>
        <p:grpSpPr>
          <a:xfrm>
            <a:off x="1786280" y="419999"/>
            <a:ext cx="3285439" cy="3491722"/>
            <a:chOff x="686996" y="3869075"/>
            <a:chExt cx="2385732" cy="2535525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7784F07-726B-7037-D733-06E77C603CC0}"/>
                </a:ext>
              </a:extLst>
            </p:cNvPr>
            <p:cNvSpPr/>
            <p:nvPr/>
          </p:nvSpPr>
          <p:spPr bwMode="auto">
            <a:xfrm>
              <a:off x="964529" y="6089004"/>
              <a:ext cx="930946" cy="102246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AB9740E-B7F1-7EA1-33C5-4FACD9A00BA1}"/>
                </a:ext>
              </a:extLst>
            </p:cNvPr>
            <p:cNvGrpSpPr/>
            <p:nvPr/>
          </p:nvGrpSpPr>
          <p:grpSpPr>
            <a:xfrm>
              <a:off x="686996" y="3869075"/>
              <a:ext cx="2385732" cy="2535525"/>
              <a:chOff x="3722296" y="3869075"/>
              <a:chExt cx="2385732" cy="2535525"/>
            </a:xfrm>
          </p:grpSpPr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479E9A0D-0E83-FCD1-3FB4-05E7F073ABDD}"/>
                  </a:ext>
                </a:extLst>
              </p:cNvPr>
              <p:cNvSpPr/>
              <p:nvPr/>
            </p:nvSpPr>
            <p:spPr bwMode="auto">
              <a:xfrm>
                <a:off x="3976297" y="5032646"/>
                <a:ext cx="1189824" cy="8987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1DC2EAEA-1D5C-9599-1564-60BC503224DA}"/>
                  </a:ext>
                </a:extLst>
              </p:cNvPr>
              <p:cNvSpPr/>
              <p:nvPr/>
            </p:nvSpPr>
            <p:spPr bwMode="auto">
              <a:xfrm>
                <a:off x="3901443" y="3869075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172">
                <a:extLst>
                  <a:ext uri="{FF2B5EF4-FFF2-40B4-BE49-F238E27FC236}">
                    <a16:creationId xmlns:a16="http://schemas.microsoft.com/office/drawing/2014/main" id="{5D7995BF-D6CD-B2FB-AD74-05520F206631}"/>
                  </a:ext>
                </a:extLst>
              </p:cNvPr>
              <p:cNvSpPr/>
              <p:nvPr/>
            </p:nvSpPr>
            <p:spPr bwMode="auto">
              <a:xfrm>
                <a:off x="4062909" y="5069156"/>
                <a:ext cx="71828" cy="54186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楕円 172">
                <a:extLst>
                  <a:ext uri="{FF2B5EF4-FFF2-40B4-BE49-F238E27FC236}">
                    <a16:creationId xmlns:a16="http://schemas.microsoft.com/office/drawing/2014/main" id="{F66C50C4-4D44-0245-289C-F8C85E37BD0D}"/>
                  </a:ext>
                </a:extLst>
              </p:cNvPr>
              <p:cNvSpPr/>
              <p:nvPr/>
            </p:nvSpPr>
            <p:spPr bwMode="auto">
              <a:xfrm>
                <a:off x="5050770" y="5061034"/>
                <a:ext cx="64156" cy="34599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9EDFA8B-D7C5-A026-09F6-C27507623B8F}"/>
                  </a:ext>
                </a:extLst>
              </p:cNvPr>
              <p:cNvSpPr/>
              <p:nvPr/>
            </p:nvSpPr>
            <p:spPr bwMode="auto">
              <a:xfrm>
                <a:off x="3722296" y="6235699"/>
                <a:ext cx="1173554" cy="158750"/>
              </a:xfrm>
              <a:custGeom>
                <a:avLst/>
                <a:gdLst>
                  <a:gd name="connsiteX0" fmla="*/ 504227 w 1173554"/>
                  <a:gd name="connsiteY0" fmla="*/ 0 h 158750"/>
                  <a:gd name="connsiteX1" fmla="*/ 1008454 w 1173554"/>
                  <a:gd name="connsiteY1" fmla="*/ 48249 h 158750"/>
                  <a:gd name="connsiteX2" fmla="*/ 981215 w 1173554"/>
                  <a:gd name="connsiteY2" fmla="*/ 61160 h 158750"/>
                  <a:gd name="connsiteX3" fmla="*/ 1048188 w 1173554"/>
                  <a:gd name="connsiteY3" fmla="*/ 66840 h 158750"/>
                  <a:gd name="connsiteX4" fmla="*/ 1173554 w 1173554"/>
                  <a:gd name="connsiteY4" fmla="*/ 104910 h 158750"/>
                  <a:gd name="connsiteX5" fmla="*/ 745527 w 1173554"/>
                  <a:gd name="connsiteY5" fmla="*/ 158750 h 158750"/>
                  <a:gd name="connsiteX6" fmla="*/ 317500 w 1173554"/>
                  <a:gd name="connsiteY6" fmla="*/ 104910 h 158750"/>
                  <a:gd name="connsiteX7" fmla="*/ 336211 w 1173554"/>
                  <a:gd name="connsiteY7" fmla="*/ 93252 h 158750"/>
                  <a:gd name="connsiteX8" fmla="*/ 307959 w 1173554"/>
                  <a:gd name="connsiteY8" fmla="*/ 92707 h 158750"/>
                  <a:gd name="connsiteX9" fmla="*/ 0 w 1173554"/>
                  <a:gd name="connsiteY9" fmla="*/ 48249 h 158750"/>
                  <a:gd name="connsiteX10" fmla="*/ 504227 w 1173554"/>
                  <a:gd name="connsiteY10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3554" h="158750">
                    <a:moveTo>
                      <a:pt x="504227" y="0"/>
                    </a:moveTo>
                    <a:cubicBezTo>
                      <a:pt x="782704" y="0"/>
                      <a:pt x="1008454" y="21602"/>
                      <a:pt x="1008454" y="48249"/>
                    </a:cubicBezTo>
                    <a:lnTo>
                      <a:pt x="981215" y="61160"/>
                    </a:lnTo>
                    <a:lnTo>
                      <a:pt x="1048188" y="66840"/>
                    </a:lnTo>
                    <a:cubicBezTo>
                      <a:pt x="1125646" y="76583"/>
                      <a:pt x="1173554" y="90043"/>
                      <a:pt x="1173554" y="104910"/>
                    </a:cubicBezTo>
                    <a:cubicBezTo>
                      <a:pt x="1173554" y="134645"/>
                      <a:pt x="981920" y="158750"/>
                      <a:pt x="745527" y="158750"/>
                    </a:cubicBezTo>
                    <a:cubicBezTo>
                      <a:pt x="509134" y="158750"/>
                      <a:pt x="317500" y="134645"/>
                      <a:pt x="317500" y="104910"/>
                    </a:cubicBezTo>
                    <a:lnTo>
                      <a:pt x="336211" y="93252"/>
                    </a:lnTo>
                    <a:lnTo>
                      <a:pt x="307959" y="92707"/>
                    </a:lnTo>
                    <a:cubicBezTo>
                      <a:pt x="126984" y="85382"/>
                      <a:pt x="0" y="68235"/>
                      <a:pt x="0" y="48249"/>
                    </a:cubicBezTo>
                    <a:cubicBezTo>
                      <a:pt x="0" y="21602"/>
                      <a:pt x="225750" y="0"/>
                      <a:pt x="50422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6D4BD8EC-91A1-6388-7123-0A320960DE47}"/>
                  </a:ext>
                </a:extLst>
              </p:cNvPr>
              <p:cNvSpPr/>
              <p:nvPr/>
            </p:nvSpPr>
            <p:spPr bwMode="auto">
              <a:xfrm>
                <a:off x="5061866" y="6198541"/>
                <a:ext cx="449654" cy="6323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72">
                <a:extLst>
                  <a:ext uri="{FF2B5EF4-FFF2-40B4-BE49-F238E27FC236}">
                    <a16:creationId xmlns:a16="http://schemas.microsoft.com/office/drawing/2014/main" id="{0720E2D1-2ECF-EE98-16BF-01A9C124BD5A}"/>
                  </a:ext>
                </a:extLst>
              </p:cNvPr>
              <p:cNvSpPr/>
              <p:nvPr/>
            </p:nvSpPr>
            <p:spPr bwMode="auto">
              <a:xfrm>
                <a:off x="3961745" y="5229225"/>
                <a:ext cx="64155" cy="282575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72">
                <a:extLst>
                  <a:ext uri="{FF2B5EF4-FFF2-40B4-BE49-F238E27FC236}">
                    <a16:creationId xmlns:a16="http://schemas.microsoft.com/office/drawing/2014/main" id="{E6CE3083-4E6A-E3CA-F07A-7061990D8456}"/>
                  </a:ext>
                </a:extLst>
              </p:cNvPr>
              <p:cNvSpPr/>
              <p:nvPr/>
            </p:nvSpPr>
            <p:spPr bwMode="auto">
              <a:xfrm>
                <a:off x="4658331" y="5061034"/>
                <a:ext cx="84434" cy="67680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172">
                <a:extLst>
                  <a:ext uri="{FF2B5EF4-FFF2-40B4-BE49-F238E27FC236}">
                    <a16:creationId xmlns:a16="http://schemas.microsoft.com/office/drawing/2014/main" id="{8A4942A1-5C28-CF79-DED4-30E8705FE00B}"/>
                  </a:ext>
                </a:extLst>
              </p:cNvPr>
              <p:cNvSpPr/>
              <p:nvPr/>
            </p:nvSpPr>
            <p:spPr bwMode="auto">
              <a:xfrm>
                <a:off x="4880282" y="5218053"/>
                <a:ext cx="76687" cy="573147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083CC449-CDEC-B693-DEE6-0C8C04659C19}"/>
                  </a:ext>
                </a:extLst>
              </p:cNvPr>
              <p:cNvSpPr/>
              <p:nvPr/>
            </p:nvSpPr>
            <p:spPr bwMode="auto">
              <a:xfrm>
                <a:off x="5445125" y="6343650"/>
                <a:ext cx="560103" cy="60950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514350" y="447870"/>
            <a:ext cx="5829300" cy="345221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詰まりやすく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なっています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2E7F0851-4A90-2848-22F8-0E09CAAAF1FF}"/>
              </a:ext>
            </a:extLst>
          </p:cNvPr>
          <p:cNvGrpSpPr/>
          <p:nvPr/>
        </p:nvGrpSpPr>
        <p:grpSpPr>
          <a:xfrm>
            <a:off x="1697958" y="4312306"/>
            <a:ext cx="3462084" cy="3491722"/>
            <a:chOff x="686996" y="3869075"/>
            <a:chExt cx="2514003" cy="2535525"/>
          </a:xfrm>
        </p:grpSpPr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43660117-0857-3E12-236B-1793C2142FA2}"/>
                </a:ext>
              </a:extLst>
            </p:cNvPr>
            <p:cNvSpPr/>
            <p:nvPr/>
          </p:nvSpPr>
          <p:spPr bwMode="auto">
            <a:xfrm>
              <a:off x="813399" y="3885884"/>
              <a:ext cx="2387600" cy="238760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196D9D2A-485E-34D3-825E-A244F74EC999}"/>
                </a:ext>
              </a:extLst>
            </p:cNvPr>
            <p:cNvSpPr/>
            <p:nvPr/>
          </p:nvSpPr>
          <p:spPr bwMode="auto">
            <a:xfrm>
              <a:off x="964529" y="6089004"/>
              <a:ext cx="930946" cy="102246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DBA7C2E0-F7E0-36F3-596E-0E184956F00D}"/>
                </a:ext>
              </a:extLst>
            </p:cNvPr>
            <p:cNvGrpSpPr/>
            <p:nvPr/>
          </p:nvGrpSpPr>
          <p:grpSpPr>
            <a:xfrm>
              <a:off x="686996" y="3869075"/>
              <a:ext cx="2385732" cy="2535525"/>
              <a:chOff x="3722296" y="3869075"/>
              <a:chExt cx="2385732" cy="2535525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20541136-E0C5-D8A7-63F6-71095772E056}"/>
                  </a:ext>
                </a:extLst>
              </p:cNvPr>
              <p:cNvSpPr/>
              <p:nvPr/>
            </p:nvSpPr>
            <p:spPr bwMode="auto">
              <a:xfrm>
                <a:off x="3976297" y="5032646"/>
                <a:ext cx="1189824" cy="8987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2D83DB3B-A93E-3BBB-632D-F8F5B31FDC09}"/>
                  </a:ext>
                </a:extLst>
              </p:cNvPr>
              <p:cNvSpPr/>
              <p:nvPr/>
            </p:nvSpPr>
            <p:spPr bwMode="auto">
              <a:xfrm>
                <a:off x="3901443" y="3869075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172">
                <a:extLst>
                  <a:ext uri="{FF2B5EF4-FFF2-40B4-BE49-F238E27FC236}">
                    <a16:creationId xmlns:a16="http://schemas.microsoft.com/office/drawing/2014/main" id="{14F72087-BBA2-827E-5B42-04AE0DD15D0E}"/>
                  </a:ext>
                </a:extLst>
              </p:cNvPr>
              <p:cNvSpPr/>
              <p:nvPr/>
            </p:nvSpPr>
            <p:spPr bwMode="auto">
              <a:xfrm>
                <a:off x="4062909" y="5069156"/>
                <a:ext cx="71828" cy="54186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楕円 172">
                <a:extLst>
                  <a:ext uri="{FF2B5EF4-FFF2-40B4-BE49-F238E27FC236}">
                    <a16:creationId xmlns:a16="http://schemas.microsoft.com/office/drawing/2014/main" id="{F1C9FFC4-B29A-FCD6-3879-44998508E788}"/>
                  </a:ext>
                </a:extLst>
              </p:cNvPr>
              <p:cNvSpPr/>
              <p:nvPr/>
            </p:nvSpPr>
            <p:spPr bwMode="auto">
              <a:xfrm>
                <a:off x="5050770" y="5061034"/>
                <a:ext cx="64156" cy="34599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64192B94-E92A-97B1-ABB2-E0073D0CF78B}"/>
                  </a:ext>
                </a:extLst>
              </p:cNvPr>
              <p:cNvSpPr/>
              <p:nvPr/>
            </p:nvSpPr>
            <p:spPr bwMode="auto">
              <a:xfrm>
                <a:off x="3722296" y="6235699"/>
                <a:ext cx="1173554" cy="158750"/>
              </a:xfrm>
              <a:custGeom>
                <a:avLst/>
                <a:gdLst>
                  <a:gd name="connsiteX0" fmla="*/ 504227 w 1173554"/>
                  <a:gd name="connsiteY0" fmla="*/ 0 h 158750"/>
                  <a:gd name="connsiteX1" fmla="*/ 1008454 w 1173554"/>
                  <a:gd name="connsiteY1" fmla="*/ 48249 h 158750"/>
                  <a:gd name="connsiteX2" fmla="*/ 981215 w 1173554"/>
                  <a:gd name="connsiteY2" fmla="*/ 61160 h 158750"/>
                  <a:gd name="connsiteX3" fmla="*/ 1048188 w 1173554"/>
                  <a:gd name="connsiteY3" fmla="*/ 66840 h 158750"/>
                  <a:gd name="connsiteX4" fmla="*/ 1173554 w 1173554"/>
                  <a:gd name="connsiteY4" fmla="*/ 104910 h 158750"/>
                  <a:gd name="connsiteX5" fmla="*/ 745527 w 1173554"/>
                  <a:gd name="connsiteY5" fmla="*/ 158750 h 158750"/>
                  <a:gd name="connsiteX6" fmla="*/ 317500 w 1173554"/>
                  <a:gd name="connsiteY6" fmla="*/ 104910 h 158750"/>
                  <a:gd name="connsiteX7" fmla="*/ 336211 w 1173554"/>
                  <a:gd name="connsiteY7" fmla="*/ 93252 h 158750"/>
                  <a:gd name="connsiteX8" fmla="*/ 307959 w 1173554"/>
                  <a:gd name="connsiteY8" fmla="*/ 92707 h 158750"/>
                  <a:gd name="connsiteX9" fmla="*/ 0 w 1173554"/>
                  <a:gd name="connsiteY9" fmla="*/ 48249 h 158750"/>
                  <a:gd name="connsiteX10" fmla="*/ 504227 w 1173554"/>
                  <a:gd name="connsiteY10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3554" h="158750">
                    <a:moveTo>
                      <a:pt x="504227" y="0"/>
                    </a:moveTo>
                    <a:cubicBezTo>
                      <a:pt x="782704" y="0"/>
                      <a:pt x="1008454" y="21602"/>
                      <a:pt x="1008454" y="48249"/>
                    </a:cubicBezTo>
                    <a:lnTo>
                      <a:pt x="981215" y="61160"/>
                    </a:lnTo>
                    <a:lnTo>
                      <a:pt x="1048188" y="66840"/>
                    </a:lnTo>
                    <a:cubicBezTo>
                      <a:pt x="1125646" y="76583"/>
                      <a:pt x="1173554" y="90043"/>
                      <a:pt x="1173554" y="104910"/>
                    </a:cubicBezTo>
                    <a:cubicBezTo>
                      <a:pt x="1173554" y="134645"/>
                      <a:pt x="981920" y="158750"/>
                      <a:pt x="745527" y="158750"/>
                    </a:cubicBezTo>
                    <a:cubicBezTo>
                      <a:pt x="509134" y="158750"/>
                      <a:pt x="317500" y="134645"/>
                      <a:pt x="317500" y="104910"/>
                    </a:cubicBezTo>
                    <a:lnTo>
                      <a:pt x="336211" y="93252"/>
                    </a:lnTo>
                    <a:lnTo>
                      <a:pt x="307959" y="92707"/>
                    </a:lnTo>
                    <a:cubicBezTo>
                      <a:pt x="126984" y="85382"/>
                      <a:pt x="0" y="68235"/>
                      <a:pt x="0" y="48249"/>
                    </a:cubicBezTo>
                    <a:cubicBezTo>
                      <a:pt x="0" y="21602"/>
                      <a:pt x="225750" y="0"/>
                      <a:pt x="50422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0ACCF092-1554-EBE0-67ED-3A087257D314}"/>
                  </a:ext>
                </a:extLst>
              </p:cNvPr>
              <p:cNvSpPr/>
              <p:nvPr/>
            </p:nvSpPr>
            <p:spPr bwMode="auto">
              <a:xfrm>
                <a:off x="5061866" y="6198541"/>
                <a:ext cx="449654" cy="6323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楕円 172">
                <a:extLst>
                  <a:ext uri="{FF2B5EF4-FFF2-40B4-BE49-F238E27FC236}">
                    <a16:creationId xmlns:a16="http://schemas.microsoft.com/office/drawing/2014/main" id="{BFF73D84-0B99-5DE6-DB2A-73281E08F531}"/>
                  </a:ext>
                </a:extLst>
              </p:cNvPr>
              <p:cNvSpPr/>
              <p:nvPr/>
            </p:nvSpPr>
            <p:spPr bwMode="auto">
              <a:xfrm>
                <a:off x="3961745" y="5229225"/>
                <a:ext cx="64155" cy="282575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楕円 172">
                <a:extLst>
                  <a:ext uri="{FF2B5EF4-FFF2-40B4-BE49-F238E27FC236}">
                    <a16:creationId xmlns:a16="http://schemas.microsoft.com/office/drawing/2014/main" id="{0C51CDD8-2657-5C0E-A9E8-8877DD436C34}"/>
                  </a:ext>
                </a:extLst>
              </p:cNvPr>
              <p:cNvSpPr/>
              <p:nvPr/>
            </p:nvSpPr>
            <p:spPr bwMode="auto">
              <a:xfrm>
                <a:off x="4658331" y="5061034"/>
                <a:ext cx="84434" cy="67680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楕円 172">
                <a:extLst>
                  <a:ext uri="{FF2B5EF4-FFF2-40B4-BE49-F238E27FC236}">
                    <a16:creationId xmlns:a16="http://schemas.microsoft.com/office/drawing/2014/main" id="{7B814A75-EBB9-58A8-942A-14AF4A9AC7C2}"/>
                  </a:ext>
                </a:extLst>
              </p:cNvPr>
              <p:cNvSpPr/>
              <p:nvPr/>
            </p:nvSpPr>
            <p:spPr bwMode="auto">
              <a:xfrm>
                <a:off x="4880282" y="5218053"/>
                <a:ext cx="76687" cy="573147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98FA8F21-C27A-A11C-A5A4-79B0FEBE616A}"/>
                  </a:ext>
                </a:extLst>
              </p:cNvPr>
              <p:cNvSpPr/>
              <p:nvPr/>
            </p:nvSpPr>
            <p:spPr bwMode="auto">
              <a:xfrm>
                <a:off x="5445125" y="6343650"/>
                <a:ext cx="560103" cy="60950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D6766A43-6CF0-2FC2-3533-285C9B903EDE}"/>
              </a:ext>
            </a:extLst>
          </p:cNvPr>
          <p:cNvSpPr txBox="1"/>
          <p:nvPr/>
        </p:nvSpPr>
        <p:spPr>
          <a:xfrm>
            <a:off x="365760" y="8373292"/>
            <a:ext cx="6126480" cy="11064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大量のトイレットペーパーや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異物を流さないようにしてください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63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poph73_トイレが詰まりやすくなっています</dc:title>
  <dc:subject>poph73_トイレが詰まりやすくなっています</dc:subject>
  <dc:creator>でじけろお</dc:creator>
  <cp:revision>1</cp:revision>
  <dcterms:created xsi:type="dcterms:W3CDTF">2014-12-04T06:28:15Z</dcterms:created>
  <dcterms:modified xsi:type="dcterms:W3CDTF">2025-04-14T08:00:54Z</dcterms:modified>
  <cp:version>1</cp:version>
</cp:coreProperties>
</file>