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7" r:id="rId3"/>
    <p:sldId id="305" r:id="rId4"/>
    <p:sldId id="328" r:id="rId5"/>
    <p:sldId id="299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654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072714" y="1081825"/>
            <a:ext cx="7800830" cy="46935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詰まり注意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3FE54-4004-6F81-AD4B-0A3483525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02997A-7BC5-0F44-A7B9-F5F63F3F6912}"/>
              </a:ext>
            </a:extLst>
          </p:cNvPr>
          <p:cNvSpPr txBox="1"/>
          <p:nvPr/>
        </p:nvSpPr>
        <p:spPr>
          <a:xfrm>
            <a:off x="1179945" y="974035"/>
            <a:ext cx="7586368" cy="3397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詰まり注意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65C331-78BA-1560-4F91-5DF02A67AB7C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B5E315E-416A-5265-77F7-F81DEE62C3E9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8858C10-9FA2-5767-4578-1533C7984FC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D156B3-0FCF-0927-2AFE-0A0F5EABCF45}"/>
              </a:ext>
            </a:extLst>
          </p:cNvPr>
          <p:cNvSpPr txBox="1"/>
          <p:nvPr/>
        </p:nvSpPr>
        <p:spPr>
          <a:xfrm>
            <a:off x="1179945" y="4691270"/>
            <a:ext cx="7586368" cy="11680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大量のトイレットペーパーや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異物を流さないようにしてください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2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723EC98-3872-973C-3009-5A30930CE3F7}"/>
              </a:ext>
            </a:extLst>
          </p:cNvPr>
          <p:cNvSpPr txBox="1"/>
          <p:nvPr/>
        </p:nvSpPr>
        <p:spPr>
          <a:xfrm>
            <a:off x="472586" y="685800"/>
            <a:ext cx="9101720" cy="55162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26F9A-0174-3874-6A10-A1F5DFC43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3B14012-8E30-78FF-8589-664DCFFD205F}"/>
              </a:ext>
            </a:extLst>
          </p:cNvPr>
          <p:cNvSpPr txBox="1"/>
          <p:nvPr/>
        </p:nvSpPr>
        <p:spPr>
          <a:xfrm>
            <a:off x="472586" y="437323"/>
            <a:ext cx="9101720" cy="43621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503FA7-7EF2-6A98-DCB7-1EA44297DAEE}"/>
              </a:ext>
            </a:extLst>
          </p:cNvPr>
          <p:cNvSpPr txBox="1"/>
          <p:nvPr/>
        </p:nvSpPr>
        <p:spPr>
          <a:xfrm>
            <a:off x="543841" y="5168348"/>
            <a:ext cx="8858576" cy="1287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大量のトイレットペーパーや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異物を流さないようにしてください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08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7A110CC-6901-117A-AC49-8CEE71A58BBF}"/>
              </a:ext>
            </a:extLst>
          </p:cNvPr>
          <p:cNvSpPr/>
          <p:nvPr/>
        </p:nvSpPr>
        <p:spPr>
          <a:xfrm>
            <a:off x="88900" y="79759"/>
            <a:ext cx="3378935" cy="672028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CA29077-8E8D-A5C9-0272-EA8F06848880}"/>
              </a:ext>
            </a:extLst>
          </p:cNvPr>
          <p:cNvGrpSpPr/>
          <p:nvPr/>
        </p:nvGrpSpPr>
        <p:grpSpPr>
          <a:xfrm>
            <a:off x="261588" y="1403775"/>
            <a:ext cx="2980106" cy="3167220"/>
            <a:chOff x="686996" y="3869075"/>
            <a:chExt cx="2385732" cy="2535525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F2CE0892-2115-9E46-E4BD-DA8D381810CA}"/>
                </a:ext>
              </a:extLst>
            </p:cNvPr>
            <p:cNvSpPr/>
            <p:nvPr/>
          </p:nvSpPr>
          <p:spPr bwMode="auto">
            <a:xfrm>
              <a:off x="964529" y="6089004"/>
              <a:ext cx="930946" cy="10224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A6966E7-057F-8599-1D0D-095FFC95BF5B}"/>
                </a:ext>
              </a:extLst>
            </p:cNvPr>
            <p:cNvGrpSpPr/>
            <p:nvPr/>
          </p:nvGrpSpPr>
          <p:grpSpPr>
            <a:xfrm>
              <a:off x="686996" y="3869075"/>
              <a:ext cx="2385732" cy="2535525"/>
              <a:chOff x="3722296" y="3869075"/>
              <a:chExt cx="2385732" cy="2535525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955BBB7B-75D6-124E-3A35-B8CE8E418544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72612F4-2A81-246C-56DD-9A37FDFD915A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172">
                <a:extLst>
                  <a:ext uri="{FF2B5EF4-FFF2-40B4-BE49-F238E27FC236}">
                    <a16:creationId xmlns:a16="http://schemas.microsoft.com/office/drawing/2014/main" id="{331344F1-0ECF-9D7B-A2F5-53C8C91584BC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楕円 172">
                <a:extLst>
                  <a:ext uri="{FF2B5EF4-FFF2-40B4-BE49-F238E27FC236}">
                    <a16:creationId xmlns:a16="http://schemas.microsoft.com/office/drawing/2014/main" id="{6CD3DEE4-B17D-4698-CABF-D01471A284AF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9D5ABEF-4E6F-E05A-6A9A-4DF68C95A589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886818AB-91DC-4E07-E844-AE14AEF01E6C}"/>
                  </a:ext>
                </a:extLst>
              </p:cNvPr>
              <p:cNvSpPr/>
              <p:nvPr/>
            </p:nvSpPr>
            <p:spPr bwMode="auto">
              <a:xfrm>
                <a:off x="5061866" y="6198541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72">
                <a:extLst>
                  <a:ext uri="{FF2B5EF4-FFF2-40B4-BE49-F238E27FC236}">
                    <a16:creationId xmlns:a16="http://schemas.microsoft.com/office/drawing/2014/main" id="{51E4795E-E332-F993-DE57-81499DFBCE91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72">
                <a:extLst>
                  <a:ext uri="{FF2B5EF4-FFF2-40B4-BE49-F238E27FC236}">
                    <a16:creationId xmlns:a16="http://schemas.microsoft.com/office/drawing/2014/main" id="{2E247344-9801-DFE8-DD5B-F942162D09B3}"/>
                  </a:ext>
                </a:extLst>
              </p:cNvPr>
              <p:cNvSpPr/>
              <p:nvPr/>
            </p:nvSpPr>
            <p:spPr bwMode="auto">
              <a:xfrm>
                <a:off x="4658331" y="5061034"/>
                <a:ext cx="84434" cy="67680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72">
                <a:extLst>
                  <a:ext uri="{FF2B5EF4-FFF2-40B4-BE49-F238E27FC236}">
                    <a16:creationId xmlns:a16="http://schemas.microsoft.com/office/drawing/2014/main" id="{A3718FDD-4B52-4D85-88CB-DFC0EA918A5E}"/>
                  </a:ext>
                </a:extLst>
              </p:cNvPr>
              <p:cNvSpPr/>
              <p:nvPr/>
            </p:nvSpPr>
            <p:spPr bwMode="auto">
              <a:xfrm>
                <a:off x="4880282" y="5218053"/>
                <a:ext cx="76687" cy="573147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6A37CCA0-B0B7-6359-7419-9C28C2BEBFFA}"/>
                  </a:ext>
                </a:extLst>
              </p:cNvPr>
              <p:cNvSpPr/>
              <p:nvPr/>
            </p:nvSpPr>
            <p:spPr bwMode="auto">
              <a:xfrm>
                <a:off x="5445125" y="6343650"/>
                <a:ext cx="560103" cy="6095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8346856-3A93-A546-2BA9-50C5BE85D9D7}"/>
              </a:ext>
            </a:extLst>
          </p:cNvPr>
          <p:cNvSpPr txBox="1"/>
          <p:nvPr/>
        </p:nvSpPr>
        <p:spPr>
          <a:xfrm>
            <a:off x="3843328" y="688923"/>
            <a:ext cx="5628914" cy="52719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E792D-47B6-524C-EF25-6680F55D8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92E1250-B8C7-0C86-EFE4-D7B94712CF3A}"/>
              </a:ext>
            </a:extLst>
          </p:cNvPr>
          <p:cNvSpPr txBox="1"/>
          <p:nvPr/>
        </p:nvSpPr>
        <p:spPr>
          <a:xfrm>
            <a:off x="484380" y="463971"/>
            <a:ext cx="5136301" cy="410702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トイレの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詰まり注意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4DC39C3-A165-1127-7420-5E0623EDBE08}"/>
              </a:ext>
            </a:extLst>
          </p:cNvPr>
          <p:cNvSpPr txBox="1"/>
          <p:nvPr/>
        </p:nvSpPr>
        <p:spPr>
          <a:xfrm>
            <a:off x="543841" y="4944767"/>
            <a:ext cx="8858576" cy="15779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大量のトイレットペーパーや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異物を流さないようにしてください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29E3BB3-4762-4CD3-C93E-56D85CF2E179}"/>
              </a:ext>
            </a:extLst>
          </p:cNvPr>
          <p:cNvGrpSpPr/>
          <p:nvPr/>
        </p:nvGrpSpPr>
        <p:grpSpPr>
          <a:xfrm>
            <a:off x="5959536" y="771622"/>
            <a:ext cx="3462084" cy="3491722"/>
            <a:chOff x="686996" y="3869075"/>
            <a:chExt cx="2514003" cy="2535525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CBAE4D0C-00C5-53A2-B91F-1138FE81D560}"/>
                </a:ext>
              </a:extLst>
            </p:cNvPr>
            <p:cNvSpPr/>
            <p:nvPr/>
          </p:nvSpPr>
          <p:spPr bwMode="auto">
            <a:xfrm>
              <a:off x="813399" y="3885884"/>
              <a:ext cx="2387600" cy="238760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E8A7523C-1E6F-0E62-6BF7-E87DE9AF9A0C}"/>
                </a:ext>
              </a:extLst>
            </p:cNvPr>
            <p:cNvSpPr/>
            <p:nvPr/>
          </p:nvSpPr>
          <p:spPr bwMode="auto">
            <a:xfrm>
              <a:off x="964529" y="6089004"/>
              <a:ext cx="930946" cy="10224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047A5DC-F0C9-51D0-43E1-6280097818A0}"/>
                </a:ext>
              </a:extLst>
            </p:cNvPr>
            <p:cNvGrpSpPr/>
            <p:nvPr/>
          </p:nvGrpSpPr>
          <p:grpSpPr>
            <a:xfrm>
              <a:off x="686996" y="3869075"/>
              <a:ext cx="2385732" cy="2535525"/>
              <a:chOff x="3722296" y="3869075"/>
              <a:chExt cx="2385732" cy="2535525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A96C2C79-0972-DD27-3EAE-06FBB0F0707B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3CFFA8F-E02C-878E-F077-16C0B8A1DBE8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172">
                <a:extLst>
                  <a:ext uri="{FF2B5EF4-FFF2-40B4-BE49-F238E27FC236}">
                    <a16:creationId xmlns:a16="http://schemas.microsoft.com/office/drawing/2014/main" id="{8DA2FA58-A163-D8BD-B986-05376D54756D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172">
                <a:extLst>
                  <a:ext uri="{FF2B5EF4-FFF2-40B4-BE49-F238E27FC236}">
                    <a16:creationId xmlns:a16="http://schemas.microsoft.com/office/drawing/2014/main" id="{55232690-F3B8-F6FD-C888-FBD936A9727D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73124775-2530-5112-192D-87BC0755156B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F2A71F87-3D0C-5C69-E1A4-663A18D55487}"/>
                  </a:ext>
                </a:extLst>
              </p:cNvPr>
              <p:cNvSpPr/>
              <p:nvPr/>
            </p:nvSpPr>
            <p:spPr bwMode="auto">
              <a:xfrm>
                <a:off x="5061866" y="6198541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楕円 172">
                <a:extLst>
                  <a:ext uri="{FF2B5EF4-FFF2-40B4-BE49-F238E27FC236}">
                    <a16:creationId xmlns:a16="http://schemas.microsoft.com/office/drawing/2014/main" id="{F2E2DC5D-1FEB-5B8F-AFA8-4212C48F69FA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楕円 172">
                <a:extLst>
                  <a:ext uri="{FF2B5EF4-FFF2-40B4-BE49-F238E27FC236}">
                    <a16:creationId xmlns:a16="http://schemas.microsoft.com/office/drawing/2014/main" id="{74D5DA7C-070E-720E-5C28-8CCF906B6C48}"/>
                  </a:ext>
                </a:extLst>
              </p:cNvPr>
              <p:cNvSpPr/>
              <p:nvPr/>
            </p:nvSpPr>
            <p:spPr bwMode="auto">
              <a:xfrm>
                <a:off x="4658331" y="5061034"/>
                <a:ext cx="84434" cy="67680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172">
                <a:extLst>
                  <a:ext uri="{FF2B5EF4-FFF2-40B4-BE49-F238E27FC236}">
                    <a16:creationId xmlns:a16="http://schemas.microsoft.com/office/drawing/2014/main" id="{2016EB78-CFF8-517D-5147-F5D86236020B}"/>
                  </a:ext>
                </a:extLst>
              </p:cNvPr>
              <p:cNvSpPr/>
              <p:nvPr/>
            </p:nvSpPr>
            <p:spPr bwMode="auto">
              <a:xfrm>
                <a:off x="4880282" y="5218053"/>
                <a:ext cx="76687" cy="573147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54897C78-A920-FC73-1028-58F1741FC8DB}"/>
                  </a:ext>
                </a:extLst>
              </p:cNvPr>
              <p:cNvSpPr/>
              <p:nvPr/>
            </p:nvSpPr>
            <p:spPr bwMode="auto">
              <a:xfrm>
                <a:off x="5445125" y="6343650"/>
                <a:ext cx="560103" cy="6095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26359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57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poph74_トイレの詰まり注意</dc:title>
  <dc:subject>poph74_トイレの詰まり注意</dc:subject>
  <dc:creator>でじけろお</dc:creator>
  <cp:revision>1</cp:revision>
  <dcterms:created xsi:type="dcterms:W3CDTF">2014-12-04T06:28:23Z</dcterms:created>
  <dcterms:modified xsi:type="dcterms:W3CDTF">2025-04-14T07:59:47Z</dcterms:modified>
  <cp:version>1</cp:version>
</cp:coreProperties>
</file>