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6" r:id="rId3"/>
    <p:sldId id="300" r:id="rId4"/>
    <p:sldId id="327" r:id="rId5"/>
    <p:sldId id="324" r:id="rId6"/>
    <p:sldId id="31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88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414546" y="2639568"/>
            <a:ext cx="7687090" cy="46268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詰まり注意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4676ED3-440E-8D51-2165-A74CC9AF9A16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34B5536C-6C30-10CE-3826-A03833A766CD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D3E618A-B3DF-D848-C49E-944D517FB827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04F9A17-13A3-7888-619B-C738FA1227C1}"/>
              </a:ext>
            </a:extLst>
          </p:cNvPr>
          <p:cNvSpPr txBox="1"/>
          <p:nvPr/>
        </p:nvSpPr>
        <p:spPr>
          <a:xfrm rot="5400000">
            <a:off x="427230" y="3301136"/>
            <a:ext cx="7687090" cy="33037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詰まり注意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2B5A46-209A-D434-7498-76A0946BF3BD}"/>
              </a:ext>
            </a:extLst>
          </p:cNvPr>
          <p:cNvSpPr txBox="1"/>
          <p:nvPr/>
        </p:nvSpPr>
        <p:spPr>
          <a:xfrm rot="5400000">
            <a:off x="-2144090" y="4351152"/>
            <a:ext cx="7687090" cy="12214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大量のトイレットペーパーや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異物を流さないようにしてください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03017A-F7BC-BEDA-6671-27E96CDC4A53}"/>
              </a:ext>
            </a:extLst>
          </p:cNvPr>
          <p:cNvSpPr txBox="1"/>
          <p:nvPr/>
        </p:nvSpPr>
        <p:spPr>
          <a:xfrm rot="5400000">
            <a:off x="-964165" y="2185192"/>
            <a:ext cx="8786328" cy="553561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1E4A0-F0A1-DBC2-5CBC-33AE1CEFA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43511C1-CE33-7DFC-AF9A-55CED07483E1}"/>
              </a:ext>
            </a:extLst>
          </p:cNvPr>
          <p:cNvSpPr txBox="1"/>
          <p:nvPr/>
        </p:nvSpPr>
        <p:spPr>
          <a:xfrm rot="5400000">
            <a:off x="-69168" y="3156114"/>
            <a:ext cx="8786328" cy="35937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7C9E5D-99BE-20F7-DB43-27799D75FE61}"/>
              </a:ext>
            </a:extLst>
          </p:cNvPr>
          <p:cNvSpPr txBox="1"/>
          <p:nvPr/>
        </p:nvSpPr>
        <p:spPr>
          <a:xfrm rot="5400000">
            <a:off x="-3086968" y="4150479"/>
            <a:ext cx="8786330" cy="160504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大量のトイレットペーパーや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異物を流さないようにしてください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73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E720A6E-F339-58A8-B3F3-3EF8F43718DA}"/>
              </a:ext>
            </a:extLst>
          </p:cNvPr>
          <p:cNvGrpSpPr/>
          <p:nvPr/>
        </p:nvGrpSpPr>
        <p:grpSpPr>
          <a:xfrm>
            <a:off x="1786280" y="419999"/>
            <a:ext cx="3285439" cy="3491722"/>
            <a:chOff x="686996" y="3869075"/>
            <a:chExt cx="2385732" cy="2535525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7784F07-726B-7037-D733-06E77C603CC0}"/>
                </a:ext>
              </a:extLst>
            </p:cNvPr>
            <p:cNvSpPr/>
            <p:nvPr/>
          </p:nvSpPr>
          <p:spPr bwMode="auto">
            <a:xfrm>
              <a:off x="964529" y="6089004"/>
              <a:ext cx="930946" cy="10224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AB9740E-B7F1-7EA1-33C5-4FACD9A00BA1}"/>
                </a:ext>
              </a:extLst>
            </p:cNvPr>
            <p:cNvGrpSpPr/>
            <p:nvPr/>
          </p:nvGrpSpPr>
          <p:grpSpPr>
            <a:xfrm>
              <a:off x="686996" y="3869075"/>
              <a:ext cx="2385732" cy="2535525"/>
              <a:chOff x="3722296" y="3869075"/>
              <a:chExt cx="2385732" cy="2535525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479E9A0D-0E83-FCD1-3FB4-05E7F073ABDD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1DC2EAEA-1D5C-9599-1564-60BC503224DA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172">
                <a:extLst>
                  <a:ext uri="{FF2B5EF4-FFF2-40B4-BE49-F238E27FC236}">
                    <a16:creationId xmlns:a16="http://schemas.microsoft.com/office/drawing/2014/main" id="{5D7995BF-D6CD-B2FB-AD74-05520F206631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楕円 172">
                <a:extLst>
                  <a:ext uri="{FF2B5EF4-FFF2-40B4-BE49-F238E27FC236}">
                    <a16:creationId xmlns:a16="http://schemas.microsoft.com/office/drawing/2014/main" id="{F66C50C4-4D44-0245-289C-F8C85E37BD0D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9EDFA8B-D7C5-A026-09F6-C27507623B8F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6D4BD8EC-91A1-6388-7123-0A320960DE47}"/>
                  </a:ext>
                </a:extLst>
              </p:cNvPr>
              <p:cNvSpPr/>
              <p:nvPr/>
            </p:nvSpPr>
            <p:spPr bwMode="auto">
              <a:xfrm>
                <a:off x="5061866" y="6198541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72">
                <a:extLst>
                  <a:ext uri="{FF2B5EF4-FFF2-40B4-BE49-F238E27FC236}">
                    <a16:creationId xmlns:a16="http://schemas.microsoft.com/office/drawing/2014/main" id="{0720E2D1-2ECF-EE98-16BF-01A9C124BD5A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72">
                <a:extLst>
                  <a:ext uri="{FF2B5EF4-FFF2-40B4-BE49-F238E27FC236}">
                    <a16:creationId xmlns:a16="http://schemas.microsoft.com/office/drawing/2014/main" id="{E6CE3083-4E6A-E3CA-F07A-7061990D8456}"/>
                  </a:ext>
                </a:extLst>
              </p:cNvPr>
              <p:cNvSpPr/>
              <p:nvPr/>
            </p:nvSpPr>
            <p:spPr bwMode="auto">
              <a:xfrm>
                <a:off x="4658331" y="5061034"/>
                <a:ext cx="84434" cy="67680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72">
                <a:extLst>
                  <a:ext uri="{FF2B5EF4-FFF2-40B4-BE49-F238E27FC236}">
                    <a16:creationId xmlns:a16="http://schemas.microsoft.com/office/drawing/2014/main" id="{8A4942A1-5C28-CF79-DED4-30E8705FE00B}"/>
                  </a:ext>
                </a:extLst>
              </p:cNvPr>
              <p:cNvSpPr/>
              <p:nvPr/>
            </p:nvSpPr>
            <p:spPr bwMode="auto">
              <a:xfrm>
                <a:off x="4880282" y="5218053"/>
                <a:ext cx="76687" cy="573147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083CC449-CDEC-B693-DEE6-0C8C04659C19}"/>
                  </a:ext>
                </a:extLst>
              </p:cNvPr>
              <p:cNvSpPr/>
              <p:nvPr/>
            </p:nvSpPr>
            <p:spPr bwMode="auto">
              <a:xfrm>
                <a:off x="5445125" y="6343650"/>
                <a:ext cx="560103" cy="6095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47870"/>
            <a:ext cx="5829300" cy="34522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2E7F0851-4A90-2848-22F8-0E09CAAAF1FF}"/>
              </a:ext>
            </a:extLst>
          </p:cNvPr>
          <p:cNvGrpSpPr/>
          <p:nvPr/>
        </p:nvGrpSpPr>
        <p:grpSpPr>
          <a:xfrm>
            <a:off x="1697958" y="4312306"/>
            <a:ext cx="3462084" cy="3491722"/>
            <a:chOff x="686996" y="3869075"/>
            <a:chExt cx="2514003" cy="2535525"/>
          </a:xfrm>
        </p:grpSpPr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43660117-0857-3E12-236B-1793C2142FA2}"/>
                </a:ext>
              </a:extLst>
            </p:cNvPr>
            <p:cNvSpPr/>
            <p:nvPr/>
          </p:nvSpPr>
          <p:spPr bwMode="auto">
            <a:xfrm>
              <a:off x="813399" y="3885884"/>
              <a:ext cx="2387600" cy="238760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196D9D2A-485E-34D3-825E-A244F74EC999}"/>
                </a:ext>
              </a:extLst>
            </p:cNvPr>
            <p:cNvSpPr/>
            <p:nvPr/>
          </p:nvSpPr>
          <p:spPr bwMode="auto">
            <a:xfrm>
              <a:off x="964529" y="6089004"/>
              <a:ext cx="930946" cy="10224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DBA7C2E0-F7E0-36F3-596E-0E184956F00D}"/>
                </a:ext>
              </a:extLst>
            </p:cNvPr>
            <p:cNvGrpSpPr/>
            <p:nvPr/>
          </p:nvGrpSpPr>
          <p:grpSpPr>
            <a:xfrm>
              <a:off x="686996" y="3869075"/>
              <a:ext cx="2385732" cy="2535525"/>
              <a:chOff x="3722296" y="3869075"/>
              <a:chExt cx="2385732" cy="2535525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20541136-E0C5-D8A7-63F6-71095772E056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2D83DB3B-A93E-3BBB-632D-F8F5B31FDC09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172">
                <a:extLst>
                  <a:ext uri="{FF2B5EF4-FFF2-40B4-BE49-F238E27FC236}">
                    <a16:creationId xmlns:a16="http://schemas.microsoft.com/office/drawing/2014/main" id="{14F72087-BBA2-827E-5B42-04AE0DD15D0E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楕円 172">
                <a:extLst>
                  <a:ext uri="{FF2B5EF4-FFF2-40B4-BE49-F238E27FC236}">
                    <a16:creationId xmlns:a16="http://schemas.microsoft.com/office/drawing/2014/main" id="{F1C9FFC4-B29A-FCD6-3879-44998508E788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4192B94-E92A-97B1-ABB2-E0073D0CF78B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0ACCF092-1554-EBE0-67ED-3A087257D314}"/>
                  </a:ext>
                </a:extLst>
              </p:cNvPr>
              <p:cNvSpPr/>
              <p:nvPr/>
            </p:nvSpPr>
            <p:spPr bwMode="auto">
              <a:xfrm>
                <a:off x="5061866" y="6198541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楕円 172">
                <a:extLst>
                  <a:ext uri="{FF2B5EF4-FFF2-40B4-BE49-F238E27FC236}">
                    <a16:creationId xmlns:a16="http://schemas.microsoft.com/office/drawing/2014/main" id="{BFF73D84-0B99-5DE6-DB2A-73281E08F531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楕円 172">
                <a:extLst>
                  <a:ext uri="{FF2B5EF4-FFF2-40B4-BE49-F238E27FC236}">
                    <a16:creationId xmlns:a16="http://schemas.microsoft.com/office/drawing/2014/main" id="{0C51CDD8-2657-5C0E-A9E8-8877DD436C34}"/>
                  </a:ext>
                </a:extLst>
              </p:cNvPr>
              <p:cNvSpPr/>
              <p:nvPr/>
            </p:nvSpPr>
            <p:spPr bwMode="auto">
              <a:xfrm>
                <a:off x="4658331" y="5061034"/>
                <a:ext cx="84434" cy="67680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172">
                <a:extLst>
                  <a:ext uri="{FF2B5EF4-FFF2-40B4-BE49-F238E27FC236}">
                    <a16:creationId xmlns:a16="http://schemas.microsoft.com/office/drawing/2014/main" id="{7B814A75-EBB9-58A8-942A-14AF4A9AC7C2}"/>
                  </a:ext>
                </a:extLst>
              </p:cNvPr>
              <p:cNvSpPr/>
              <p:nvPr/>
            </p:nvSpPr>
            <p:spPr bwMode="auto">
              <a:xfrm>
                <a:off x="4880282" y="5218053"/>
                <a:ext cx="76687" cy="573147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98FA8F21-C27A-A11C-A5A4-79B0FEBE616A}"/>
                  </a:ext>
                </a:extLst>
              </p:cNvPr>
              <p:cNvSpPr/>
              <p:nvPr/>
            </p:nvSpPr>
            <p:spPr bwMode="auto">
              <a:xfrm>
                <a:off x="5445125" y="6343650"/>
                <a:ext cx="560103" cy="6095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D6766A43-6CF0-2FC2-3533-285C9B903EDE}"/>
              </a:ext>
            </a:extLst>
          </p:cNvPr>
          <p:cNvSpPr txBox="1"/>
          <p:nvPr/>
        </p:nvSpPr>
        <p:spPr>
          <a:xfrm>
            <a:off x="365760" y="8373292"/>
            <a:ext cx="6126480" cy="11064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大量のトイレットペーパーや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異物を流さないようにしてください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57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poph74_トイレの詰まり注意</dc:title>
  <dc:subject>poph74_トイレの詰まり注意</dc:subject>
  <dc:creator>でじけろお</dc:creator>
  <cp:revision>1</cp:revision>
  <dcterms:created xsi:type="dcterms:W3CDTF">2014-12-04T06:28:15Z</dcterms:created>
  <dcterms:modified xsi:type="dcterms:W3CDTF">2025-04-14T07:59:49Z</dcterms:modified>
  <cp:version>1</cp:version>
</cp:coreProperties>
</file>