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27" r:id="rId3"/>
    <p:sldId id="305" r:id="rId4"/>
    <p:sldId id="328" r:id="rId5"/>
    <p:sldId id="299" r:id="rId6"/>
    <p:sldId id="329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66"/>
    <a:srgbClr val="FF6699"/>
    <a:srgbClr val="FFFF99"/>
    <a:srgbClr val="FF6600"/>
    <a:srgbClr val="FF3300"/>
    <a:srgbClr val="FF0000"/>
    <a:srgbClr val="339933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6" d="100"/>
          <a:sy n="76" d="100"/>
        </p:scale>
        <p:origin x="654" y="29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072714" y="3530600"/>
            <a:ext cx="7800830" cy="218124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故障しています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804EC51-3CDD-9394-3F64-07205D6FC8D7}"/>
              </a:ext>
            </a:extLst>
          </p:cNvPr>
          <p:cNvGrpSpPr/>
          <p:nvPr/>
        </p:nvGrpSpPr>
        <p:grpSpPr>
          <a:xfrm rot="16200000">
            <a:off x="1798609" y="-1241084"/>
            <a:ext cx="6349040" cy="9339340"/>
            <a:chOff x="254481" y="285791"/>
            <a:chExt cx="6349040" cy="9339340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B497652B-8096-A7D7-EE25-E781883511D6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chemeClr val="bg1"/>
            </a:solidFill>
            <a:ln w="127000" cmpd="sng">
              <a:solidFill>
                <a:srgbClr val="99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4733C3CE-4613-1DD4-6916-B66BE1A05F75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noFill/>
            <a:ln w="127000" cmpd="sng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D1D143C-0505-843E-C658-A2FCD6DEF9EF}"/>
              </a:ext>
            </a:extLst>
          </p:cNvPr>
          <p:cNvSpPr txBox="1"/>
          <p:nvPr/>
        </p:nvSpPr>
        <p:spPr>
          <a:xfrm>
            <a:off x="1072714" y="1079500"/>
            <a:ext cx="7800830" cy="218124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呼び鈴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33FE54-4004-6F81-AD4B-0A34835259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F02997A-7BC5-0F44-A7B9-F5F63F3F6912}"/>
              </a:ext>
            </a:extLst>
          </p:cNvPr>
          <p:cNvSpPr txBox="1"/>
          <p:nvPr/>
        </p:nvSpPr>
        <p:spPr>
          <a:xfrm>
            <a:off x="1179945" y="974035"/>
            <a:ext cx="7586368" cy="339789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呼び鈴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故障しています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65C331-78BA-1560-4F91-5DF02A67AB7C}"/>
              </a:ext>
            </a:extLst>
          </p:cNvPr>
          <p:cNvGrpSpPr/>
          <p:nvPr/>
        </p:nvGrpSpPr>
        <p:grpSpPr>
          <a:xfrm rot="16200000">
            <a:off x="1798609" y="-1241084"/>
            <a:ext cx="6349040" cy="9339340"/>
            <a:chOff x="254481" y="285791"/>
            <a:chExt cx="6349040" cy="9339340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8B5E315E-416A-5265-77F7-F81DEE62C3E9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CCECFF"/>
            </a:solidFill>
            <a:ln w="127000" cmpd="sng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08858C10-9FA2-5767-4578-1533C7984FC5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noFill/>
            <a:ln w="127000" cmpd="sng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FD156B3-0FCF-0927-2AFE-0A0F5EABCF45}"/>
              </a:ext>
            </a:extLst>
          </p:cNvPr>
          <p:cNvSpPr txBox="1"/>
          <p:nvPr/>
        </p:nvSpPr>
        <p:spPr>
          <a:xfrm>
            <a:off x="1179945" y="4691270"/>
            <a:ext cx="7586368" cy="116800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鳴らしても出ることができませんので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ドアを開けてお呼びください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029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B69FC3D1-3A80-85D7-514F-32CDDB8FDFAD}"/>
              </a:ext>
            </a:extLst>
          </p:cNvPr>
          <p:cNvGrpSpPr/>
          <p:nvPr/>
        </p:nvGrpSpPr>
        <p:grpSpPr>
          <a:xfrm>
            <a:off x="573658" y="723900"/>
            <a:ext cx="8798942" cy="5343546"/>
            <a:chOff x="1072714" y="1079500"/>
            <a:chExt cx="7800830" cy="463234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70E7D13C-0D41-F8C7-D960-A66CF4A2BCF9}"/>
                </a:ext>
              </a:extLst>
            </p:cNvPr>
            <p:cNvSpPr txBox="1"/>
            <p:nvPr/>
          </p:nvSpPr>
          <p:spPr>
            <a:xfrm>
              <a:off x="1072714" y="3530600"/>
              <a:ext cx="7800830" cy="2181246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故障しています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DD77E1C8-7526-EAF0-7400-3F991299E505}"/>
                </a:ext>
              </a:extLst>
            </p:cNvPr>
            <p:cNvSpPr txBox="1"/>
            <p:nvPr/>
          </p:nvSpPr>
          <p:spPr>
            <a:xfrm>
              <a:off x="1072714" y="1079500"/>
              <a:ext cx="7800830" cy="2181246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呼び鈴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3408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526F9A-0174-3874-6A10-A1F5DFC43B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3B14012-8E30-78FF-8589-664DCFFD205F}"/>
              </a:ext>
            </a:extLst>
          </p:cNvPr>
          <p:cNvSpPr txBox="1"/>
          <p:nvPr/>
        </p:nvSpPr>
        <p:spPr>
          <a:xfrm>
            <a:off x="472586" y="437323"/>
            <a:ext cx="9101720" cy="436210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呼び鈴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故障しています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6503FA7-7EF2-6A98-DCB7-1EA44297DAEE}"/>
              </a:ext>
            </a:extLst>
          </p:cNvPr>
          <p:cNvSpPr txBox="1"/>
          <p:nvPr/>
        </p:nvSpPr>
        <p:spPr>
          <a:xfrm>
            <a:off x="543841" y="5168348"/>
            <a:ext cx="8858576" cy="1287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鳴らしても出ることができませんので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ドアを開けてお呼びください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708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77A110CC-6901-117A-AC49-8CEE71A58BBF}"/>
              </a:ext>
            </a:extLst>
          </p:cNvPr>
          <p:cNvSpPr/>
          <p:nvPr/>
        </p:nvSpPr>
        <p:spPr>
          <a:xfrm>
            <a:off x="88900" y="79759"/>
            <a:ext cx="3378935" cy="672028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A8346856-3A93-A546-2BA9-50C5BE85D9D7}"/>
              </a:ext>
            </a:extLst>
          </p:cNvPr>
          <p:cNvSpPr txBox="1"/>
          <p:nvPr/>
        </p:nvSpPr>
        <p:spPr>
          <a:xfrm>
            <a:off x="3843328" y="688923"/>
            <a:ext cx="5628914" cy="527192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呼び鈴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故障して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53016EA2-329F-89EE-3109-53D760D68220}"/>
              </a:ext>
            </a:extLst>
          </p:cNvPr>
          <p:cNvGrpSpPr/>
          <p:nvPr/>
        </p:nvGrpSpPr>
        <p:grpSpPr>
          <a:xfrm>
            <a:off x="294266" y="1955800"/>
            <a:ext cx="2968202" cy="2968202"/>
            <a:chOff x="787905" y="974095"/>
            <a:chExt cx="2412166" cy="2412166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A08610D4-86FF-D7E6-6235-53B3DA50847D}"/>
                </a:ext>
              </a:extLst>
            </p:cNvPr>
            <p:cNvGrpSpPr/>
            <p:nvPr/>
          </p:nvGrpSpPr>
          <p:grpSpPr>
            <a:xfrm>
              <a:off x="787905" y="974095"/>
              <a:ext cx="2412166" cy="2412166"/>
              <a:chOff x="643930" y="806730"/>
              <a:chExt cx="2735056" cy="2735056"/>
            </a:xfrm>
          </p:grpSpPr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D14B4E3C-D0DE-7014-DC91-AD811B42D65B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4C86186B-8F83-3FBF-3C4D-A197AC4FAF19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C17014A0-09A7-7F4F-2075-9C7570FC4B2D}"/>
                </a:ext>
              </a:extLst>
            </p:cNvPr>
            <p:cNvSpPr/>
            <p:nvPr/>
          </p:nvSpPr>
          <p:spPr bwMode="auto">
            <a:xfrm>
              <a:off x="857545" y="1043735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AAC415E7-F98F-342D-2169-505539146EF9}"/>
                </a:ext>
              </a:extLst>
            </p:cNvPr>
            <p:cNvSpPr/>
            <p:nvPr/>
          </p:nvSpPr>
          <p:spPr bwMode="auto">
            <a:xfrm>
              <a:off x="918849" y="1109787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E2D21DDF-F6CB-8ADD-74BE-8CD9AEE4DC29}"/>
                </a:ext>
              </a:extLst>
            </p:cNvPr>
            <p:cNvGrpSpPr/>
            <p:nvPr/>
          </p:nvGrpSpPr>
          <p:grpSpPr>
            <a:xfrm>
              <a:off x="1066337" y="1242574"/>
              <a:ext cx="1756866" cy="1822952"/>
              <a:chOff x="-124967" y="4381208"/>
              <a:chExt cx="2234959" cy="2319029"/>
            </a:xfrm>
          </p:grpSpPr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C4043A60-5705-326C-DC31-DE11F544A5E4}"/>
                  </a:ext>
                </a:extLst>
              </p:cNvPr>
              <p:cNvSpPr/>
              <p:nvPr/>
            </p:nvSpPr>
            <p:spPr bwMode="auto">
              <a:xfrm>
                <a:off x="-124967" y="4651510"/>
                <a:ext cx="1195933" cy="1427539"/>
              </a:xfrm>
              <a:custGeom>
                <a:avLst/>
                <a:gdLst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463027 w 1442542"/>
                  <a:gd name="connsiteY4" fmla="*/ 0 h 1721909"/>
                  <a:gd name="connsiteX5" fmla="*/ 1439338 w 1442542"/>
                  <a:gd name="connsiteY5" fmla="*/ 184870 h 1721909"/>
                  <a:gd name="connsiteX6" fmla="*/ 1439338 w 1442542"/>
                  <a:gd name="connsiteY6" fmla="*/ 329347 h 1721909"/>
                  <a:gd name="connsiteX7" fmla="*/ 1439338 w 1442542"/>
                  <a:gd name="connsiteY7" fmla="*/ 357189 h 1721909"/>
                  <a:gd name="connsiteX8" fmla="*/ 1439338 w 1442542"/>
                  <a:gd name="connsiteY8" fmla="*/ 515863 h 1721909"/>
                  <a:gd name="connsiteX9" fmla="*/ 1439338 w 1442542"/>
                  <a:gd name="connsiteY9" fmla="*/ 688182 h 1721909"/>
                  <a:gd name="connsiteX10" fmla="*/ 1439338 w 1442542"/>
                  <a:gd name="connsiteY10" fmla="*/ 1339588 h 1721909"/>
                  <a:gd name="connsiteX11" fmla="*/ 1439375 w 1442542"/>
                  <a:gd name="connsiteY11" fmla="*/ 1339620 h 1721909"/>
                  <a:gd name="connsiteX12" fmla="*/ 1247184 w 1442542"/>
                  <a:gd name="connsiteY12" fmla="*/ 1668299 h 1721909"/>
                  <a:gd name="connsiteX13" fmla="*/ 905639 w 1442542"/>
                  <a:gd name="connsiteY13" fmla="*/ 1647772 h 1721909"/>
                  <a:gd name="connsiteX14" fmla="*/ 1058636 w 1442542"/>
                  <a:gd name="connsiteY14" fmla="*/ 1341723 h 1721909"/>
                  <a:gd name="connsiteX15" fmla="*/ 1346143 w 1442542"/>
                  <a:gd name="connsiteY15" fmla="*/ 1302094 h 1721909"/>
                  <a:gd name="connsiteX16" fmla="*/ 1349975 w 1442542"/>
                  <a:gd name="connsiteY16" fmla="*/ 1302960 h 1721909"/>
                  <a:gd name="connsiteX17" fmla="*/ 1349975 w 1442542"/>
                  <a:gd name="connsiteY17" fmla="*/ 671261 h 1721909"/>
                  <a:gd name="connsiteX18" fmla="*/ 552390 w 1442542"/>
                  <a:gd name="connsiteY18" fmla="*/ 520234 h 1721909"/>
                  <a:gd name="connsiteX19" fmla="*/ 552390 w 1442542"/>
                  <a:gd name="connsiteY19" fmla="*/ 1165107 h 1721909"/>
                  <a:gd name="connsiteX20" fmla="*/ 554243 w 1442542"/>
                  <a:gd name="connsiteY20" fmla="*/ 1178522 h 1721909"/>
                  <a:gd name="connsiteX21" fmla="*/ 358978 w 1442542"/>
                  <a:gd name="connsiteY21" fmla="*/ 1484942 h 1721909"/>
                  <a:gd name="connsiteX22" fmla="*/ 17433 w 1442542"/>
                  <a:gd name="connsiteY22" fmla="*/ 1464415 h 1721909"/>
                  <a:gd name="connsiteX23" fmla="*/ 170430 w 1442542"/>
                  <a:gd name="connsiteY23" fmla="*/ 1158366 h 1721909"/>
                  <a:gd name="connsiteX24" fmla="*/ 457937 w 1442542"/>
                  <a:gd name="connsiteY24" fmla="*/ 1118737 h 1721909"/>
                  <a:gd name="connsiteX25" fmla="*/ 463027 w 1442542"/>
                  <a:gd name="connsiteY25" fmla="*/ 1119887 h 1721909"/>
                  <a:gd name="connsiteX26" fmla="*/ 463027 w 1442542"/>
                  <a:gd name="connsiteY26" fmla="*/ 503312 h 1721909"/>
                  <a:gd name="connsiteX27" fmla="*/ 463027 w 1442542"/>
                  <a:gd name="connsiteY27" fmla="*/ 503312 h 1721909"/>
                  <a:gd name="connsiteX28" fmla="*/ 463027 w 1442542"/>
                  <a:gd name="connsiteY28" fmla="*/ 330993 h 1721909"/>
                  <a:gd name="connsiteX29" fmla="*/ 463027 w 1442542"/>
                  <a:gd name="connsiteY29" fmla="*/ 330993 h 1721909"/>
                  <a:gd name="connsiteX30" fmla="*/ 463027 w 1442542"/>
                  <a:gd name="connsiteY30" fmla="*/ 172319 h 1721909"/>
                  <a:gd name="connsiteX31" fmla="*/ 463027 w 1442542"/>
                  <a:gd name="connsiteY31" fmla="*/ 138332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329347 h 1721909"/>
                  <a:gd name="connsiteX8" fmla="*/ 1439338 w 1442542"/>
                  <a:gd name="connsiteY8" fmla="*/ 515863 h 1721909"/>
                  <a:gd name="connsiteX9" fmla="*/ 1439338 w 1442542"/>
                  <a:gd name="connsiteY9" fmla="*/ 688182 h 1721909"/>
                  <a:gd name="connsiteX10" fmla="*/ 1439338 w 1442542"/>
                  <a:gd name="connsiteY10" fmla="*/ 1339588 h 1721909"/>
                  <a:gd name="connsiteX11" fmla="*/ 1439375 w 1442542"/>
                  <a:gd name="connsiteY11" fmla="*/ 1339620 h 1721909"/>
                  <a:gd name="connsiteX12" fmla="*/ 1247184 w 1442542"/>
                  <a:gd name="connsiteY12" fmla="*/ 1668299 h 1721909"/>
                  <a:gd name="connsiteX13" fmla="*/ 905639 w 1442542"/>
                  <a:gd name="connsiteY13" fmla="*/ 1647772 h 1721909"/>
                  <a:gd name="connsiteX14" fmla="*/ 1058636 w 1442542"/>
                  <a:gd name="connsiteY14" fmla="*/ 1341723 h 1721909"/>
                  <a:gd name="connsiteX15" fmla="*/ 1346143 w 1442542"/>
                  <a:gd name="connsiteY15" fmla="*/ 1302094 h 1721909"/>
                  <a:gd name="connsiteX16" fmla="*/ 1349975 w 1442542"/>
                  <a:gd name="connsiteY16" fmla="*/ 1302960 h 1721909"/>
                  <a:gd name="connsiteX17" fmla="*/ 1349975 w 1442542"/>
                  <a:gd name="connsiteY17" fmla="*/ 671261 h 1721909"/>
                  <a:gd name="connsiteX18" fmla="*/ 552390 w 1442542"/>
                  <a:gd name="connsiteY18" fmla="*/ 520234 h 1721909"/>
                  <a:gd name="connsiteX19" fmla="*/ 552390 w 1442542"/>
                  <a:gd name="connsiteY19" fmla="*/ 1165107 h 1721909"/>
                  <a:gd name="connsiteX20" fmla="*/ 554243 w 1442542"/>
                  <a:gd name="connsiteY20" fmla="*/ 1178522 h 1721909"/>
                  <a:gd name="connsiteX21" fmla="*/ 358978 w 1442542"/>
                  <a:gd name="connsiteY21" fmla="*/ 1484942 h 1721909"/>
                  <a:gd name="connsiteX22" fmla="*/ 17433 w 1442542"/>
                  <a:gd name="connsiteY22" fmla="*/ 1464415 h 1721909"/>
                  <a:gd name="connsiteX23" fmla="*/ 170430 w 1442542"/>
                  <a:gd name="connsiteY23" fmla="*/ 1158366 h 1721909"/>
                  <a:gd name="connsiteX24" fmla="*/ 457937 w 1442542"/>
                  <a:gd name="connsiteY24" fmla="*/ 1118737 h 1721909"/>
                  <a:gd name="connsiteX25" fmla="*/ 463027 w 1442542"/>
                  <a:gd name="connsiteY25" fmla="*/ 1119887 h 1721909"/>
                  <a:gd name="connsiteX26" fmla="*/ 463027 w 1442542"/>
                  <a:gd name="connsiteY26" fmla="*/ 503312 h 1721909"/>
                  <a:gd name="connsiteX27" fmla="*/ 463027 w 1442542"/>
                  <a:gd name="connsiteY27" fmla="*/ 503312 h 1721909"/>
                  <a:gd name="connsiteX28" fmla="*/ 463027 w 1442542"/>
                  <a:gd name="connsiteY28" fmla="*/ 330993 h 1721909"/>
                  <a:gd name="connsiteX29" fmla="*/ 463027 w 1442542"/>
                  <a:gd name="connsiteY29" fmla="*/ 330993 h 1721909"/>
                  <a:gd name="connsiteX30" fmla="*/ 463027 w 1442542"/>
                  <a:gd name="connsiteY30" fmla="*/ 172319 h 1721909"/>
                  <a:gd name="connsiteX31" fmla="*/ 463027 w 1442542"/>
                  <a:gd name="connsiteY31" fmla="*/ 138332 h 1721909"/>
                  <a:gd name="connsiteX32" fmla="*/ 463027 w 1442542"/>
                  <a:gd name="connsiteY32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515863 h 1721909"/>
                  <a:gd name="connsiteX8" fmla="*/ 1439338 w 1442542"/>
                  <a:gd name="connsiteY8" fmla="*/ 688182 h 1721909"/>
                  <a:gd name="connsiteX9" fmla="*/ 1439338 w 1442542"/>
                  <a:gd name="connsiteY9" fmla="*/ 1339588 h 1721909"/>
                  <a:gd name="connsiteX10" fmla="*/ 1439375 w 1442542"/>
                  <a:gd name="connsiteY10" fmla="*/ 1339620 h 1721909"/>
                  <a:gd name="connsiteX11" fmla="*/ 1247184 w 1442542"/>
                  <a:gd name="connsiteY11" fmla="*/ 1668299 h 1721909"/>
                  <a:gd name="connsiteX12" fmla="*/ 905639 w 1442542"/>
                  <a:gd name="connsiteY12" fmla="*/ 1647772 h 1721909"/>
                  <a:gd name="connsiteX13" fmla="*/ 1058636 w 1442542"/>
                  <a:gd name="connsiteY13" fmla="*/ 1341723 h 1721909"/>
                  <a:gd name="connsiteX14" fmla="*/ 1346143 w 1442542"/>
                  <a:gd name="connsiteY14" fmla="*/ 1302094 h 1721909"/>
                  <a:gd name="connsiteX15" fmla="*/ 1349975 w 1442542"/>
                  <a:gd name="connsiteY15" fmla="*/ 1302960 h 1721909"/>
                  <a:gd name="connsiteX16" fmla="*/ 1349975 w 1442542"/>
                  <a:gd name="connsiteY16" fmla="*/ 671261 h 1721909"/>
                  <a:gd name="connsiteX17" fmla="*/ 552390 w 1442542"/>
                  <a:gd name="connsiteY17" fmla="*/ 520234 h 1721909"/>
                  <a:gd name="connsiteX18" fmla="*/ 552390 w 1442542"/>
                  <a:gd name="connsiteY18" fmla="*/ 1165107 h 1721909"/>
                  <a:gd name="connsiteX19" fmla="*/ 554243 w 1442542"/>
                  <a:gd name="connsiteY19" fmla="*/ 1178522 h 1721909"/>
                  <a:gd name="connsiteX20" fmla="*/ 358978 w 1442542"/>
                  <a:gd name="connsiteY20" fmla="*/ 1484942 h 1721909"/>
                  <a:gd name="connsiteX21" fmla="*/ 17433 w 1442542"/>
                  <a:gd name="connsiteY21" fmla="*/ 1464415 h 1721909"/>
                  <a:gd name="connsiteX22" fmla="*/ 170430 w 1442542"/>
                  <a:gd name="connsiteY22" fmla="*/ 1158366 h 1721909"/>
                  <a:gd name="connsiteX23" fmla="*/ 457937 w 1442542"/>
                  <a:gd name="connsiteY23" fmla="*/ 1118737 h 1721909"/>
                  <a:gd name="connsiteX24" fmla="*/ 463027 w 1442542"/>
                  <a:gd name="connsiteY24" fmla="*/ 1119887 h 1721909"/>
                  <a:gd name="connsiteX25" fmla="*/ 463027 w 1442542"/>
                  <a:gd name="connsiteY25" fmla="*/ 503312 h 1721909"/>
                  <a:gd name="connsiteX26" fmla="*/ 463027 w 1442542"/>
                  <a:gd name="connsiteY26" fmla="*/ 503312 h 1721909"/>
                  <a:gd name="connsiteX27" fmla="*/ 463027 w 1442542"/>
                  <a:gd name="connsiteY27" fmla="*/ 330993 h 1721909"/>
                  <a:gd name="connsiteX28" fmla="*/ 463027 w 1442542"/>
                  <a:gd name="connsiteY28" fmla="*/ 330993 h 1721909"/>
                  <a:gd name="connsiteX29" fmla="*/ 463027 w 1442542"/>
                  <a:gd name="connsiteY29" fmla="*/ 172319 h 1721909"/>
                  <a:gd name="connsiteX30" fmla="*/ 463027 w 1442542"/>
                  <a:gd name="connsiteY30" fmla="*/ 138332 h 1721909"/>
                  <a:gd name="connsiteX31" fmla="*/ 463027 w 1442542"/>
                  <a:gd name="connsiteY31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688182 h 1721909"/>
                  <a:gd name="connsiteX8" fmla="*/ 1439338 w 1442542"/>
                  <a:gd name="connsiteY8" fmla="*/ 1339588 h 1721909"/>
                  <a:gd name="connsiteX9" fmla="*/ 1439375 w 1442542"/>
                  <a:gd name="connsiteY9" fmla="*/ 1339620 h 1721909"/>
                  <a:gd name="connsiteX10" fmla="*/ 1247184 w 1442542"/>
                  <a:gd name="connsiteY10" fmla="*/ 1668299 h 1721909"/>
                  <a:gd name="connsiteX11" fmla="*/ 905639 w 1442542"/>
                  <a:gd name="connsiteY11" fmla="*/ 1647772 h 1721909"/>
                  <a:gd name="connsiteX12" fmla="*/ 1058636 w 1442542"/>
                  <a:gd name="connsiteY12" fmla="*/ 1341723 h 1721909"/>
                  <a:gd name="connsiteX13" fmla="*/ 1346143 w 1442542"/>
                  <a:gd name="connsiteY13" fmla="*/ 1302094 h 1721909"/>
                  <a:gd name="connsiteX14" fmla="*/ 1349975 w 1442542"/>
                  <a:gd name="connsiteY14" fmla="*/ 1302960 h 1721909"/>
                  <a:gd name="connsiteX15" fmla="*/ 1349975 w 1442542"/>
                  <a:gd name="connsiteY15" fmla="*/ 671261 h 1721909"/>
                  <a:gd name="connsiteX16" fmla="*/ 552390 w 1442542"/>
                  <a:gd name="connsiteY16" fmla="*/ 520234 h 1721909"/>
                  <a:gd name="connsiteX17" fmla="*/ 552390 w 1442542"/>
                  <a:gd name="connsiteY17" fmla="*/ 1165107 h 1721909"/>
                  <a:gd name="connsiteX18" fmla="*/ 554243 w 1442542"/>
                  <a:gd name="connsiteY18" fmla="*/ 1178522 h 1721909"/>
                  <a:gd name="connsiteX19" fmla="*/ 358978 w 1442542"/>
                  <a:gd name="connsiteY19" fmla="*/ 1484942 h 1721909"/>
                  <a:gd name="connsiteX20" fmla="*/ 17433 w 1442542"/>
                  <a:gd name="connsiteY20" fmla="*/ 1464415 h 1721909"/>
                  <a:gd name="connsiteX21" fmla="*/ 170430 w 1442542"/>
                  <a:gd name="connsiteY21" fmla="*/ 1158366 h 1721909"/>
                  <a:gd name="connsiteX22" fmla="*/ 457937 w 1442542"/>
                  <a:gd name="connsiteY22" fmla="*/ 1118737 h 1721909"/>
                  <a:gd name="connsiteX23" fmla="*/ 463027 w 1442542"/>
                  <a:gd name="connsiteY23" fmla="*/ 1119887 h 1721909"/>
                  <a:gd name="connsiteX24" fmla="*/ 463027 w 1442542"/>
                  <a:gd name="connsiteY24" fmla="*/ 503312 h 1721909"/>
                  <a:gd name="connsiteX25" fmla="*/ 463027 w 1442542"/>
                  <a:gd name="connsiteY25" fmla="*/ 503312 h 1721909"/>
                  <a:gd name="connsiteX26" fmla="*/ 463027 w 1442542"/>
                  <a:gd name="connsiteY26" fmla="*/ 330993 h 1721909"/>
                  <a:gd name="connsiteX27" fmla="*/ 463027 w 1442542"/>
                  <a:gd name="connsiteY27" fmla="*/ 330993 h 1721909"/>
                  <a:gd name="connsiteX28" fmla="*/ 463027 w 1442542"/>
                  <a:gd name="connsiteY28" fmla="*/ 172319 h 1721909"/>
                  <a:gd name="connsiteX29" fmla="*/ 463027 w 1442542"/>
                  <a:gd name="connsiteY29" fmla="*/ 138332 h 1721909"/>
                  <a:gd name="connsiteX30" fmla="*/ 463027 w 1442542"/>
                  <a:gd name="connsiteY30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503312 h 1721909"/>
                  <a:gd name="connsiteX24" fmla="*/ 463027 w 1442542"/>
                  <a:gd name="connsiteY24" fmla="*/ 503312 h 1721909"/>
                  <a:gd name="connsiteX25" fmla="*/ 463027 w 1442542"/>
                  <a:gd name="connsiteY25" fmla="*/ 330993 h 1721909"/>
                  <a:gd name="connsiteX26" fmla="*/ 463027 w 1442542"/>
                  <a:gd name="connsiteY26" fmla="*/ 330993 h 1721909"/>
                  <a:gd name="connsiteX27" fmla="*/ 463027 w 1442542"/>
                  <a:gd name="connsiteY27" fmla="*/ 172319 h 1721909"/>
                  <a:gd name="connsiteX28" fmla="*/ 463027 w 1442542"/>
                  <a:gd name="connsiteY28" fmla="*/ 138332 h 1721909"/>
                  <a:gd name="connsiteX29" fmla="*/ 463027 w 1442542"/>
                  <a:gd name="connsiteY29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503312 h 1721909"/>
                  <a:gd name="connsiteX24" fmla="*/ 463027 w 1442542"/>
                  <a:gd name="connsiteY24" fmla="*/ 330993 h 1721909"/>
                  <a:gd name="connsiteX25" fmla="*/ 463027 w 1442542"/>
                  <a:gd name="connsiteY25" fmla="*/ 330993 h 1721909"/>
                  <a:gd name="connsiteX26" fmla="*/ 463027 w 1442542"/>
                  <a:gd name="connsiteY26" fmla="*/ 172319 h 1721909"/>
                  <a:gd name="connsiteX27" fmla="*/ 463027 w 1442542"/>
                  <a:gd name="connsiteY27" fmla="*/ 138332 h 1721909"/>
                  <a:gd name="connsiteX28" fmla="*/ 463027 w 1442542"/>
                  <a:gd name="connsiteY28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503312 h 1721909"/>
                  <a:gd name="connsiteX24" fmla="*/ 463027 w 1442542"/>
                  <a:gd name="connsiteY24" fmla="*/ 330993 h 1721909"/>
                  <a:gd name="connsiteX25" fmla="*/ 463027 w 1442542"/>
                  <a:gd name="connsiteY25" fmla="*/ 172319 h 1721909"/>
                  <a:gd name="connsiteX26" fmla="*/ 463027 w 1442542"/>
                  <a:gd name="connsiteY26" fmla="*/ 138332 h 1721909"/>
                  <a:gd name="connsiteX27" fmla="*/ 463027 w 1442542"/>
                  <a:gd name="connsiteY27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503312 h 1721909"/>
                  <a:gd name="connsiteX24" fmla="*/ 463027 w 1442542"/>
                  <a:gd name="connsiteY24" fmla="*/ 330993 h 1721909"/>
                  <a:gd name="connsiteX25" fmla="*/ 463027 w 1442542"/>
                  <a:gd name="connsiteY25" fmla="*/ 138332 h 1721909"/>
                  <a:gd name="connsiteX26" fmla="*/ 463027 w 1442542"/>
                  <a:gd name="connsiteY26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503312 h 1721909"/>
                  <a:gd name="connsiteX24" fmla="*/ 463027 w 1442542"/>
                  <a:gd name="connsiteY24" fmla="*/ 330993 h 1721909"/>
                  <a:gd name="connsiteX25" fmla="*/ 463027 w 1442542"/>
                  <a:gd name="connsiteY25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503312 h 1721909"/>
                  <a:gd name="connsiteX24" fmla="*/ 463027 w 1442542"/>
                  <a:gd name="connsiteY24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0 h 1721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442542" h="1721909">
                    <a:moveTo>
                      <a:pt x="552390" y="189241"/>
                    </a:moveTo>
                    <a:lnTo>
                      <a:pt x="552390" y="347915"/>
                    </a:lnTo>
                    <a:lnTo>
                      <a:pt x="1349975" y="498942"/>
                    </a:lnTo>
                    <a:lnTo>
                      <a:pt x="1349975" y="340268"/>
                    </a:lnTo>
                    <a:lnTo>
                      <a:pt x="552390" y="189241"/>
                    </a:lnTo>
                    <a:close/>
                    <a:moveTo>
                      <a:pt x="463027" y="0"/>
                    </a:moveTo>
                    <a:lnTo>
                      <a:pt x="1439338" y="184870"/>
                    </a:lnTo>
                    <a:lnTo>
                      <a:pt x="1439338" y="1339588"/>
                    </a:lnTo>
                    <a:cubicBezTo>
                      <a:pt x="1439350" y="1339599"/>
                      <a:pt x="1439363" y="1339609"/>
                      <a:pt x="1439375" y="1339620"/>
                    </a:cubicBezTo>
                    <a:cubicBezTo>
                      <a:pt x="1459335" y="1379220"/>
                      <a:pt x="1383748" y="1589454"/>
                      <a:pt x="1247184" y="1668299"/>
                    </a:cubicBezTo>
                    <a:cubicBezTo>
                      <a:pt x="1110620" y="1747144"/>
                      <a:pt x="957705" y="1737954"/>
                      <a:pt x="905639" y="1647772"/>
                    </a:cubicBezTo>
                    <a:cubicBezTo>
                      <a:pt x="853573" y="1557591"/>
                      <a:pt x="922072" y="1420568"/>
                      <a:pt x="1058636" y="1341723"/>
                    </a:cubicBezTo>
                    <a:cubicBezTo>
                      <a:pt x="1143988" y="1292445"/>
                      <a:pt x="1263579" y="1288474"/>
                      <a:pt x="1346143" y="1302094"/>
                    </a:cubicBezTo>
                    <a:lnTo>
                      <a:pt x="1349975" y="1302960"/>
                    </a:lnTo>
                    <a:lnTo>
                      <a:pt x="1349975" y="671261"/>
                    </a:lnTo>
                    <a:lnTo>
                      <a:pt x="552390" y="520234"/>
                    </a:lnTo>
                    <a:lnTo>
                      <a:pt x="552390" y="1165107"/>
                    </a:lnTo>
                    <a:lnTo>
                      <a:pt x="554243" y="1178522"/>
                    </a:lnTo>
                    <a:cubicBezTo>
                      <a:pt x="551279" y="1246369"/>
                      <a:pt x="478471" y="1415952"/>
                      <a:pt x="358978" y="1484942"/>
                    </a:cubicBezTo>
                    <a:cubicBezTo>
                      <a:pt x="222414" y="1563787"/>
                      <a:pt x="69499" y="1554597"/>
                      <a:pt x="17433" y="1464415"/>
                    </a:cubicBezTo>
                    <a:cubicBezTo>
                      <a:pt x="-34633" y="1374234"/>
                      <a:pt x="33866" y="1237211"/>
                      <a:pt x="170430" y="1158366"/>
                    </a:cubicBezTo>
                    <a:cubicBezTo>
                      <a:pt x="255782" y="1109088"/>
                      <a:pt x="375373" y="1105117"/>
                      <a:pt x="457937" y="1118737"/>
                    </a:cubicBezTo>
                    <a:lnTo>
                      <a:pt x="463027" y="1119887"/>
                    </a:lnTo>
                    <a:lnTo>
                      <a:pt x="463027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2C5F0121-65B8-8DF3-1107-1503047B6A0E}"/>
                  </a:ext>
                </a:extLst>
              </p:cNvPr>
              <p:cNvSpPr/>
              <p:nvPr/>
            </p:nvSpPr>
            <p:spPr bwMode="auto">
              <a:xfrm>
                <a:off x="1088717" y="5491572"/>
                <a:ext cx="1021275" cy="1208665"/>
              </a:xfrm>
              <a:custGeom>
                <a:avLst/>
                <a:gdLst>
                  <a:gd name="connsiteX0" fmla="*/ 1440131 w 1440861"/>
                  <a:gd name="connsiteY0" fmla="*/ 0 h 1705240"/>
                  <a:gd name="connsiteX1" fmla="*/ 1440131 w 1440861"/>
                  <a:gd name="connsiteY1" fmla="*/ 172319 h 1705240"/>
                  <a:gd name="connsiteX2" fmla="*/ 1439008 w 1440861"/>
                  <a:gd name="connsiteY2" fmla="*/ 172531 h 1705240"/>
                  <a:gd name="connsiteX3" fmla="*/ 1439008 w 1440861"/>
                  <a:gd name="connsiteY3" fmla="*/ 1153993 h 1705240"/>
                  <a:gd name="connsiteX4" fmla="*/ 1440861 w 1440861"/>
                  <a:gd name="connsiteY4" fmla="*/ 1167410 h 1705240"/>
                  <a:gd name="connsiteX5" fmla="*/ 1245596 w 1440861"/>
                  <a:gd name="connsiteY5" fmla="*/ 1473830 h 1705240"/>
                  <a:gd name="connsiteX6" fmla="*/ 904052 w 1440861"/>
                  <a:gd name="connsiteY6" fmla="*/ 1453303 h 1705240"/>
                  <a:gd name="connsiteX7" fmla="*/ 1057048 w 1440861"/>
                  <a:gd name="connsiteY7" fmla="*/ 1147254 h 1705240"/>
                  <a:gd name="connsiteX8" fmla="*/ 1344555 w 1440861"/>
                  <a:gd name="connsiteY8" fmla="*/ 1107625 h 1705240"/>
                  <a:gd name="connsiteX9" fmla="*/ 1349645 w 1440861"/>
                  <a:gd name="connsiteY9" fmla="*/ 1108775 h 1705240"/>
                  <a:gd name="connsiteX10" fmla="*/ 1349645 w 1440861"/>
                  <a:gd name="connsiteY10" fmla="*/ 189453 h 1705240"/>
                  <a:gd name="connsiteX11" fmla="*/ 552390 w 1440861"/>
                  <a:gd name="connsiteY11" fmla="*/ 340418 h 1705240"/>
                  <a:gd name="connsiteX12" fmla="*/ 552390 w 1440861"/>
                  <a:gd name="connsiteY12" fmla="*/ 1331793 h 1705240"/>
                  <a:gd name="connsiteX13" fmla="*/ 554243 w 1440861"/>
                  <a:gd name="connsiteY13" fmla="*/ 1345210 h 1705240"/>
                  <a:gd name="connsiteX14" fmla="*/ 358978 w 1440861"/>
                  <a:gd name="connsiteY14" fmla="*/ 1651630 h 1705240"/>
                  <a:gd name="connsiteX15" fmla="*/ 17433 w 1440861"/>
                  <a:gd name="connsiteY15" fmla="*/ 1631103 h 1705240"/>
                  <a:gd name="connsiteX16" fmla="*/ 170429 w 1440861"/>
                  <a:gd name="connsiteY16" fmla="*/ 1325054 h 1705240"/>
                  <a:gd name="connsiteX17" fmla="*/ 457937 w 1440861"/>
                  <a:gd name="connsiteY17" fmla="*/ 1285425 h 1705240"/>
                  <a:gd name="connsiteX18" fmla="*/ 463027 w 1440861"/>
                  <a:gd name="connsiteY18" fmla="*/ 1286575 h 1705240"/>
                  <a:gd name="connsiteX19" fmla="*/ 463027 w 1440861"/>
                  <a:gd name="connsiteY19" fmla="*/ 305020 h 1705240"/>
                  <a:gd name="connsiteX20" fmla="*/ 463820 w 1440861"/>
                  <a:gd name="connsiteY20" fmla="*/ 305020 h 1705240"/>
                  <a:gd name="connsiteX21" fmla="*/ 463820 w 1440861"/>
                  <a:gd name="connsiteY21" fmla="*/ 184870 h 1705240"/>
                  <a:gd name="connsiteX0" fmla="*/ 1440131 w 1440861"/>
                  <a:gd name="connsiteY0" fmla="*/ 0 h 1705240"/>
                  <a:gd name="connsiteX1" fmla="*/ 1440131 w 1440861"/>
                  <a:gd name="connsiteY1" fmla="*/ 172319 h 1705240"/>
                  <a:gd name="connsiteX2" fmla="*/ 1439008 w 1440861"/>
                  <a:gd name="connsiteY2" fmla="*/ 172531 h 1705240"/>
                  <a:gd name="connsiteX3" fmla="*/ 1439008 w 1440861"/>
                  <a:gd name="connsiteY3" fmla="*/ 1153993 h 1705240"/>
                  <a:gd name="connsiteX4" fmla="*/ 1440861 w 1440861"/>
                  <a:gd name="connsiteY4" fmla="*/ 1167410 h 1705240"/>
                  <a:gd name="connsiteX5" fmla="*/ 1245596 w 1440861"/>
                  <a:gd name="connsiteY5" fmla="*/ 1473830 h 1705240"/>
                  <a:gd name="connsiteX6" fmla="*/ 904052 w 1440861"/>
                  <a:gd name="connsiteY6" fmla="*/ 1453303 h 1705240"/>
                  <a:gd name="connsiteX7" fmla="*/ 1057048 w 1440861"/>
                  <a:gd name="connsiteY7" fmla="*/ 1147254 h 1705240"/>
                  <a:gd name="connsiteX8" fmla="*/ 1344555 w 1440861"/>
                  <a:gd name="connsiteY8" fmla="*/ 1107625 h 1705240"/>
                  <a:gd name="connsiteX9" fmla="*/ 1349645 w 1440861"/>
                  <a:gd name="connsiteY9" fmla="*/ 1108775 h 1705240"/>
                  <a:gd name="connsiteX10" fmla="*/ 1349645 w 1440861"/>
                  <a:gd name="connsiteY10" fmla="*/ 189453 h 1705240"/>
                  <a:gd name="connsiteX11" fmla="*/ 552390 w 1440861"/>
                  <a:gd name="connsiteY11" fmla="*/ 340418 h 1705240"/>
                  <a:gd name="connsiteX12" fmla="*/ 552390 w 1440861"/>
                  <a:gd name="connsiteY12" fmla="*/ 1331793 h 1705240"/>
                  <a:gd name="connsiteX13" fmla="*/ 554243 w 1440861"/>
                  <a:gd name="connsiteY13" fmla="*/ 1345210 h 1705240"/>
                  <a:gd name="connsiteX14" fmla="*/ 358978 w 1440861"/>
                  <a:gd name="connsiteY14" fmla="*/ 1651630 h 1705240"/>
                  <a:gd name="connsiteX15" fmla="*/ 17433 w 1440861"/>
                  <a:gd name="connsiteY15" fmla="*/ 1631103 h 1705240"/>
                  <a:gd name="connsiteX16" fmla="*/ 170429 w 1440861"/>
                  <a:gd name="connsiteY16" fmla="*/ 1325054 h 1705240"/>
                  <a:gd name="connsiteX17" fmla="*/ 457937 w 1440861"/>
                  <a:gd name="connsiteY17" fmla="*/ 1285425 h 1705240"/>
                  <a:gd name="connsiteX18" fmla="*/ 463027 w 1440861"/>
                  <a:gd name="connsiteY18" fmla="*/ 1286575 h 1705240"/>
                  <a:gd name="connsiteX19" fmla="*/ 463027 w 1440861"/>
                  <a:gd name="connsiteY19" fmla="*/ 305020 h 1705240"/>
                  <a:gd name="connsiteX20" fmla="*/ 463820 w 1440861"/>
                  <a:gd name="connsiteY20" fmla="*/ 184870 h 1705240"/>
                  <a:gd name="connsiteX21" fmla="*/ 1440131 w 1440861"/>
                  <a:gd name="connsiteY21" fmla="*/ 0 h 1705240"/>
                  <a:gd name="connsiteX0" fmla="*/ 1440131 w 1440861"/>
                  <a:gd name="connsiteY0" fmla="*/ 0 h 1705240"/>
                  <a:gd name="connsiteX1" fmla="*/ 1440131 w 1440861"/>
                  <a:gd name="connsiteY1" fmla="*/ 172319 h 1705240"/>
                  <a:gd name="connsiteX2" fmla="*/ 1439008 w 1440861"/>
                  <a:gd name="connsiteY2" fmla="*/ 172531 h 1705240"/>
                  <a:gd name="connsiteX3" fmla="*/ 1439008 w 1440861"/>
                  <a:gd name="connsiteY3" fmla="*/ 1153993 h 1705240"/>
                  <a:gd name="connsiteX4" fmla="*/ 1440861 w 1440861"/>
                  <a:gd name="connsiteY4" fmla="*/ 1167410 h 1705240"/>
                  <a:gd name="connsiteX5" fmla="*/ 1245596 w 1440861"/>
                  <a:gd name="connsiteY5" fmla="*/ 1473830 h 1705240"/>
                  <a:gd name="connsiteX6" fmla="*/ 904052 w 1440861"/>
                  <a:gd name="connsiteY6" fmla="*/ 1453303 h 1705240"/>
                  <a:gd name="connsiteX7" fmla="*/ 1057048 w 1440861"/>
                  <a:gd name="connsiteY7" fmla="*/ 1147254 h 1705240"/>
                  <a:gd name="connsiteX8" fmla="*/ 1344555 w 1440861"/>
                  <a:gd name="connsiteY8" fmla="*/ 1107625 h 1705240"/>
                  <a:gd name="connsiteX9" fmla="*/ 1349645 w 1440861"/>
                  <a:gd name="connsiteY9" fmla="*/ 1108775 h 1705240"/>
                  <a:gd name="connsiteX10" fmla="*/ 1349645 w 1440861"/>
                  <a:gd name="connsiteY10" fmla="*/ 189453 h 1705240"/>
                  <a:gd name="connsiteX11" fmla="*/ 552390 w 1440861"/>
                  <a:gd name="connsiteY11" fmla="*/ 340418 h 1705240"/>
                  <a:gd name="connsiteX12" fmla="*/ 552390 w 1440861"/>
                  <a:gd name="connsiteY12" fmla="*/ 1331793 h 1705240"/>
                  <a:gd name="connsiteX13" fmla="*/ 554243 w 1440861"/>
                  <a:gd name="connsiteY13" fmla="*/ 1345210 h 1705240"/>
                  <a:gd name="connsiteX14" fmla="*/ 358978 w 1440861"/>
                  <a:gd name="connsiteY14" fmla="*/ 1651630 h 1705240"/>
                  <a:gd name="connsiteX15" fmla="*/ 17433 w 1440861"/>
                  <a:gd name="connsiteY15" fmla="*/ 1631103 h 1705240"/>
                  <a:gd name="connsiteX16" fmla="*/ 170429 w 1440861"/>
                  <a:gd name="connsiteY16" fmla="*/ 1325054 h 1705240"/>
                  <a:gd name="connsiteX17" fmla="*/ 457937 w 1440861"/>
                  <a:gd name="connsiteY17" fmla="*/ 1285425 h 1705240"/>
                  <a:gd name="connsiteX18" fmla="*/ 463027 w 1440861"/>
                  <a:gd name="connsiteY18" fmla="*/ 1286575 h 1705240"/>
                  <a:gd name="connsiteX19" fmla="*/ 463820 w 1440861"/>
                  <a:gd name="connsiteY19" fmla="*/ 184870 h 1705240"/>
                  <a:gd name="connsiteX20" fmla="*/ 1440131 w 1440861"/>
                  <a:gd name="connsiteY20" fmla="*/ 0 h 1705240"/>
                  <a:gd name="connsiteX0" fmla="*/ 1440131 w 1440861"/>
                  <a:gd name="connsiteY0" fmla="*/ 0 h 1705240"/>
                  <a:gd name="connsiteX1" fmla="*/ 1440131 w 1440861"/>
                  <a:gd name="connsiteY1" fmla="*/ 172319 h 1705240"/>
                  <a:gd name="connsiteX2" fmla="*/ 1439008 w 1440861"/>
                  <a:gd name="connsiteY2" fmla="*/ 1153993 h 1705240"/>
                  <a:gd name="connsiteX3" fmla="*/ 1440861 w 1440861"/>
                  <a:gd name="connsiteY3" fmla="*/ 1167410 h 1705240"/>
                  <a:gd name="connsiteX4" fmla="*/ 1245596 w 1440861"/>
                  <a:gd name="connsiteY4" fmla="*/ 1473830 h 1705240"/>
                  <a:gd name="connsiteX5" fmla="*/ 904052 w 1440861"/>
                  <a:gd name="connsiteY5" fmla="*/ 1453303 h 1705240"/>
                  <a:gd name="connsiteX6" fmla="*/ 1057048 w 1440861"/>
                  <a:gd name="connsiteY6" fmla="*/ 1147254 h 1705240"/>
                  <a:gd name="connsiteX7" fmla="*/ 1344555 w 1440861"/>
                  <a:gd name="connsiteY7" fmla="*/ 1107625 h 1705240"/>
                  <a:gd name="connsiteX8" fmla="*/ 1349645 w 1440861"/>
                  <a:gd name="connsiteY8" fmla="*/ 1108775 h 1705240"/>
                  <a:gd name="connsiteX9" fmla="*/ 1349645 w 1440861"/>
                  <a:gd name="connsiteY9" fmla="*/ 189453 h 1705240"/>
                  <a:gd name="connsiteX10" fmla="*/ 552390 w 1440861"/>
                  <a:gd name="connsiteY10" fmla="*/ 340418 h 1705240"/>
                  <a:gd name="connsiteX11" fmla="*/ 552390 w 1440861"/>
                  <a:gd name="connsiteY11" fmla="*/ 1331793 h 1705240"/>
                  <a:gd name="connsiteX12" fmla="*/ 554243 w 1440861"/>
                  <a:gd name="connsiteY12" fmla="*/ 1345210 h 1705240"/>
                  <a:gd name="connsiteX13" fmla="*/ 358978 w 1440861"/>
                  <a:gd name="connsiteY13" fmla="*/ 1651630 h 1705240"/>
                  <a:gd name="connsiteX14" fmla="*/ 17433 w 1440861"/>
                  <a:gd name="connsiteY14" fmla="*/ 1631103 h 1705240"/>
                  <a:gd name="connsiteX15" fmla="*/ 170429 w 1440861"/>
                  <a:gd name="connsiteY15" fmla="*/ 1325054 h 1705240"/>
                  <a:gd name="connsiteX16" fmla="*/ 457937 w 1440861"/>
                  <a:gd name="connsiteY16" fmla="*/ 1285425 h 1705240"/>
                  <a:gd name="connsiteX17" fmla="*/ 463027 w 1440861"/>
                  <a:gd name="connsiteY17" fmla="*/ 1286575 h 1705240"/>
                  <a:gd name="connsiteX18" fmla="*/ 463820 w 1440861"/>
                  <a:gd name="connsiteY18" fmla="*/ 184870 h 1705240"/>
                  <a:gd name="connsiteX19" fmla="*/ 1440131 w 1440861"/>
                  <a:gd name="connsiteY19" fmla="*/ 0 h 1705240"/>
                  <a:gd name="connsiteX0" fmla="*/ 1440131 w 1440861"/>
                  <a:gd name="connsiteY0" fmla="*/ 0 h 1705240"/>
                  <a:gd name="connsiteX1" fmla="*/ 1439008 w 1440861"/>
                  <a:gd name="connsiteY1" fmla="*/ 1153993 h 1705240"/>
                  <a:gd name="connsiteX2" fmla="*/ 1440861 w 1440861"/>
                  <a:gd name="connsiteY2" fmla="*/ 1167410 h 1705240"/>
                  <a:gd name="connsiteX3" fmla="*/ 1245596 w 1440861"/>
                  <a:gd name="connsiteY3" fmla="*/ 1473830 h 1705240"/>
                  <a:gd name="connsiteX4" fmla="*/ 904052 w 1440861"/>
                  <a:gd name="connsiteY4" fmla="*/ 1453303 h 1705240"/>
                  <a:gd name="connsiteX5" fmla="*/ 1057048 w 1440861"/>
                  <a:gd name="connsiteY5" fmla="*/ 1147254 h 1705240"/>
                  <a:gd name="connsiteX6" fmla="*/ 1344555 w 1440861"/>
                  <a:gd name="connsiteY6" fmla="*/ 1107625 h 1705240"/>
                  <a:gd name="connsiteX7" fmla="*/ 1349645 w 1440861"/>
                  <a:gd name="connsiteY7" fmla="*/ 1108775 h 1705240"/>
                  <a:gd name="connsiteX8" fmla="*/ 1349645 w 1440861"/>
                  <a:gd name="connsiteY8" fmla="*/ 189453 h 1705240"/>
                  <a:gd name="connsiteX9" fmla="*/ 552390 w 1440861"/>
                  <a:gd name="connsiteY9" fmla="*/ 340418 h 1705240"/>
                  <a:gd name="connsiteX10" fmla="*/ 552390 w 1440861"/>
                  <a:gd name="connsiteY10" fmla="*/ 1331793 h 1705240"/>
                  <a:gd name="connsiteX11" fmla="*/ 554243 w 1440861"/>
                  <a:gd name="connsiteY11" fmla="*/ 1345210 h 1705240"/>
                  <a:gd name="connsiteX12" fmla="*/ 358978 w 1440861"/>
                  <a:gd name="connsiteY12" fmla="*/ 1651630 h 1705240"/>
                  <a:gd name="connsiteX13" fmla="*/ 17433 w 1440861"/>
                  <a:gd name="connsiteY13" fmla="*/ 1631103 h 1705240"/>
                  <a:gd name="connsiteX14" fmla="*/ 170429 w 1440861"/>
                  <a:gd name="connsiteY14" fmla="*/ 1325054 h 1705240"/>
                  <a:gd name="connsiteX15" fmla="*/ 457937 w 1440861"/>
                  <a:gd name="connsiteY15" fmla="*/ 1285425 h 1705240"/>
                  <a:gd name="connsiteX16" fmla="*/ 463027 w 1440861"/>
                  <a:gd name="connsiteY16" fmla="*/ 1286575 h 1705240"/>
                  <a:gd name="connsiteX17" fmla="*/ 463820 w 1440861"/>
                  <a:gd name="connsiteY17" fmla="*/ 184870 h 1705240"/>
                  <a:gd name="connsiteX18" fmla="*/ 1440131 w 1440861"/>
                  <a:gd name="connsiteY18" fmla="*/ 0 h 1705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40861" h="1705240">
                    <a:moveTo>
                      <a:pt x="1440131" y="0"/>
                    </a:moveTo>
                    <a:cubicBezTo>
                      <a:pt x="1439757" y="384664"/>
                      <a:pt x="1439382" y="769329"/>
                      <a:pt x="1439008" y="1153993"/>
                    </a:cubicBezTo>
                    <a:lnTo>
                      <a:pt x="1440861" y="1167410"/>
                    </a:lnTo>
                    <a:cubicBezTo>
                      <a:pt x="1437898" y="1235257"/>
                      <a:pt x="1365090" y="1404840"/>
                      <a:pt x="1245596" y="1473830"/>
                    </a:cubicBezTo>
                    <a:cubicBezTo>
                      <a:pt x="1109033" y="1552675"/>
                      <a:pt x="956118" y="1543485"/>
                      <a:pt x="904052" y="1453303"/>
                    </a:cubicBezTo>
                    <a:cubicBezTo>
                      <a:pt x="851986" y="1363122"/>
                      <a:pt x="920484" y="1226099"/>
                      <a:pt x="1057048" y="1147254"/>
                    </a:cubicBezTo>
                    <a:cubicBezTo>
                      <a:pt x="1142400" y="1097976"/>
                      <a:pt x="1261991" y="1094005"/>
                      <a:pt x="1344555" y="1107625"/>
                    </a:cubicBezTo>
                    <a:lnTo>
                      <a:pt x="1349645" y="1108775"/>
                    </a:lnTo>
                    <a:lnTo>
                      <a:pt x="1349645" y="189453"/>
                    </a:lnTo>
                    <a:lnTo>
                      <a:pt x="552390" y="340418"/>
                    </a:lnTo>
                    <a:lnTo>
                      <a:pt x="552390" y="1331793"/>
                    </a:lnTo>
                    <a:lnTo>
                      <a:pt x="554243" y="1345210"/>
                    </a:lnTo>
                    <a:cubicBezTo>
                      <a:pt x="551280" y="1413057"/>
                      <a:pt x="478472" y="1582640"/>
                      <a:pt x="358978" y="1651630"/>
                    </a:cubicBezTo>
                    <a:cubicBezTo>
                      <a:pt x="222414" y="1730475"/>
                      <a:pt x="69499" y="1721285"/>
                      <a:pt x="17433" y="1631103"/>
                    </a:cubicBezTo>
                    <a:cubicBezTo>
                      <a:pt x="-34633" y="1540922"/>
                      <a:pt x="33866" y="1403899"/>
                      <a:pt x="170429" y="1325054"/>
                    </a:cubicBezTo>
                    <a:cubicBezTo>
                      <a:pt x="255782" y="1275776"/>
                      <a:pt x="375373" y="1271805"/>
                      <a:pt x="457937" y="1285425"/>
                    </a:cubicBezTo>
                    <a:lnTo>
                      <a:pt x="463027" y="1286575"/>
                    </a:lnTo>
                    <a:cubicBezTo>
                      <a:pt x="463291" y="919340"/>
                      <a:pt x="463556" y="552105"/>
                      <a:pt x="463820" y="184870"/>
                    </a:cubicBezTo>
                    <a:lnTo>
                      <a:pt x="1440131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4ED59F26-EB8F-033B-A04D-CD770D5CC37C}"/>
                  </a:ext>
                </a:extLst>
              </p:cNvPr>
              <p:cNvSpPr/>
              <p:nvPr/>
            </p:nvSpPr>
            <p:spPr bwMode="auto">
              <a:xfrm>
                <a:off x="1273635" y="4381208"/>
                <a:ext cx="674213" cy="1029233"/>
              </a:xfrm>
              <a:custGeom>
                <a:avLst/>
                <a:gdLst>
                  <a:gd name="connsiteX0" fmla="*/ 509439 w 1417889"/>
                  <a:gd name="connsiteY0" fmla="*/ 0 h 2164512"/>
                  <a:gd name="connsiteX1" fmla="*/ 833289 w 1417889"/>
                  <a:gd name="connsiteY1" fmla="*/ 297656 h 2164512"/>
                  <a:gd name="connsiteX2" fmla="*/ 1202383 w 1417889"/>
                  <a:gd name="connsiteY2" fmla="*/ 571500 h 2164512"/>
                  <a:gd name="connsiteX3" fmla="*/ 1416695 w 1417889"/>
                  <a:gd name="connsiteY3" fmla="*/ 904875 h 2164512"/>
                  <a:gd name="connsiteX4" fmla="*/ 1216670 w 1417889"/>
                  <a:gd name="connsiteY4" fmla="*/ 1319213 h 2164512"/>
                  <a:gd name="connsiteX5" fmla="*/ 926158 w 1417889"/>
                  <a:gd name="connsiteY5" fmla="*/ 1533525 h 2164512"/>
                  <a:gd name="connsiteX6" fmla="*/ 897583 w 1417889"/>
                  <a:gd name="connsiteY6" fmla="*/ 1493044 h 2164512"/>
                  <a:gd name="connsiteX7" fmla="*/ 1128564 w 1417889"/>
                  <a:gd name="connsiteY7" fmla="*/ 1276350 h 2164512"/>
                  <a:gd name="connsiteX8" fmla="*/ 1188096 w 1417889"/>
                  <a:gd name="connsiteY8" fmla="*/ 976313 h 2164512"/>
                  <a:gd name="connsiteX9" fmla="*/ 840433 w 1417889"/>
                  <a:gd name="connsiteY9" fmla="*/ 642937 h 2164512"/>
                  <a:gd name="connsiteX10" fmla="*/ 639951 w 1417889"/>
                  <a:gd name="connsiteY10" fmla="*/ 453028 h 2164512"/>
                  <a:gd name="connsiteX11" fmla="*/ 638988 w 1417889"/>
                  <a:gd name="connsiteY11" fmla="*/ 1099500 h 2164512"/>
                  <a:gd name="connsiteX12" fmla="*/ 638032 w 1417889"/>
                  <a:gd name="connsiteY12" fmla="*/ 1740777 h 2164512"/>
                  <a:gd name="connsiteX13" fmla="*/ 639207 w 1417889"/>
                  <a:gd name="connsiteY13" fmla="*/ 1749289 h 2164512"/>
                  <a:gd name="connsiteX14" fmla="*/ 414008 w 1417889"/>
                  <a:gd name="connsiteY14" fmla="*/ 2102683 h 2164512"/>
                  <a:gd name="connsiteX15" fmla="*/ 20105 w 1417889"/>
                  <a:gd name="connsiteY15" fmla="*/ 2079010 h 2164512"/>
                  <a:gd name="connsiteX16" fmla="*/ 196556 w 1417889"/>
                  <a:gd name="connsiteY16" fmla="*/ 1726044 h 2164512"/>
                  <a:gd name="connsiteX17" fmla="*/ 466539 w 1417889"/>
                  <a:gd name="connsiteY17" fmla="*/ 1673605 h 2164512"/>
                  <a:gd name="connsiteX18" fmla="*/ 509439 w 1417889"/>
                  <a:gd name="connsiteY18" fmla="*/ 1678295 h 2164512"/>
                  <a:gd name="connsiteX0" fmla="*/ 509439 w 1417889"/>
                  <a:gd name="connsiteY0" fmla="*/ 0 h 2164512"/>
                  <a:gd name="connsiteX1" fmla="*/ 833289 w 1417889"/>
                  <a:gd name="connsiteY1" fmla="*/ 297656 h 2164512"/>
                  <a:gd name="connsiteX2" fmla="*/ 1202383 w 1417889"/>
                  <a:gd name="connsiteY2" fmla="*/ 571500 h 2164512"/>
                  <a:gd name="connsiteX3" fmla="*/ 1416695 w 1417889"/>
                  <a:gd name="connsiteY3" fmla="*/ 904875 h 2164512"/>
                  <a:gd name="connsiteX4" fmla="*/ 1216670 w 1417889"/>
                  <a:gd name="connsiteY4" fmla="*/ 1319213 h 2164512"/>
                  <a:gd name="connsiteX5" fmla="*/ 926158 w 1417889"/>
                  <a:gd name="connsiteY5" fmla="*/ 1533525 h 2164512"/>
                  <a:gd name="connsiteX6" fmla="*/ 897583 w 1417889"/>
                  <a:gd name="connsiteY6" fmla="*/ 1493044 h 2164512"/>
                  <a:gd name="connsiteX7" fmla="*/ 1128564 w 1417889"/>
                  <a:gd name="connsiteY7" fmla="*/ 1276350 h 2164512"/>
                  <a:gd name="connsiteX8" fmla="*/ 1188096 w 1417889"/>
                  <a:gd name="connsiteY8" fmla="*/ 976313 h 2164512"/>
                  <a:gd name="connsiteX9" fmla="*/ 840433 w 1417889"/>
                  <a:gd name="connsiteY9" fmla="*/ 642937 h 2164512"/>
                  <a:gd name="connsiteX10" fmla="*/ 639951 w 1417889"/>
                  <a:gd name="connsiteY10" fmla="*/ 453028 h 2164512"/>
                  <a:gd name="connsiteX11" fmla="*/ 638988 w 1417889"/>
                  <a:gd name="connsiteY11" fmla="*/ 1099500 h 2164512"/>
                  <a:gd name="connsiteX12" fmla="*/ 639207 w 1417889"/>
                  <a:gd name="connsiteY12" fmla="*/ 1749289 h 2164512"/>
                  <a:gd name="connsiteX13" fmla="*/ 414008 w 1417889"/>
                  <a:gd name="connsiteY13" fmla="*/ 2102683 h 2164512"/>
                  <a:gd name="connsiteX14" fmla="*/ 20105 w 1417889"/>
                  <a:gd name="connsiteY14" fmla="*/ 2079010 h 2164512"/>
                  <a:gd name="connsiteX15" fmla="*/ 196556 w 1417889"/>
                  <a:gd name="connsiteY15" fmla="*/ 1726044 h 2164512"/>
                  <a:gd name="connsiteX16" fmla="*/ 466539 w 1417889"/>
                  <a:gd name="connsiteY16" fmla="*/ 1673605 h 2164512"/>
                  <a:gd name="connsiteX17" fmla="*/ 509439 w 1417889"/>
                  <a:gd name="connsiteY17" fmla="*/ 1678295 h 2164512"/>
                  <a:gd name="connsiteX18" fmla="*/ 509439 w 1417889"/>
                  <a:gd name="connsiteY18" fmla="*/ 0 h 2164512"/>
                  <a:gd name="connsiteX0" fmla="*/ 509439 w 1417889"/>
                  <a:gd name="connsiteY0" fmla="*/ 0 h 2164512"/>
                  <a:gd name="connsiteX1" fmla="*/ 833289 w 1417889"/>
                  <a:gd name="connsiteY1" fmla="*/ 297656 h 2164512"/>
                  <a:gd name="connsiteX2" fmla="*/ 1202383 w 1417889"/>
                  <a:gd name="connsiteY2" fmla="*/ 571500 h 2164512"/>
                  <a:gd name="connsiteX3" fmla="*/ 1416695 w 1417889"/>
                  <a:gd name="connsiteY3" fmla="*/ 904875 h 2164512"/>
                  <a:gd name="connsiteX4" fmla="*/ 1216670 w 1417889"/>
                  <a:gd name="connsiteY4" fmla="*/ 1319213 h 2164512"/>
                  <a:gd name="connsiteX5" fmla="*/ 926158 w 1417889"/>
                  <a:gd name="connsiteY5" fmla="*/ 1533525 h 2164512"/>
                  <a:gd name="connsiteX6" fmla="*/ 897583 w 1417889"/>
                  <a:gd name="connsiteY6" fmla="*/ 1493044 h 2164512"/>
                  <a:gd name="connsiteX7" fmla="*/ 1128564 w 1417889"/>
                  <a:gd name="connsiteY7" fmla="*/ 1276350 h 2164512"/>
                  <a:gd name="connsiteX8" fmla="*/ 1188096 w 1417889"/>
                  <a:gd name="connsiteY8" fmla="*/ 976313 h 2164512"/>
                  <a:gd name="connsiteX9" fmla="*/ 840433 w 1417889"/>
                  <a:gd name="connsiteY9" fmla="*/ 642937 h 2164512"/>
                  <a:gd name="connsiteX10" fmla="*/ 639951 w 1417889"/>
                  <a:gd name="connsiteY10" fmla="*/ 453028 h 2164512"/>
                  <a:gd name="connsiteX11" fmla="*/ 639207 w 1417889"/>
                  <a:gd name="connsiteY11" fmla="*/ 1749289 h 2164512"/>
                  <a:gd name="connsiteX12" fmla="*/ 414008 w 1417889"/>
                  <a:gd name="connsiteY12" fmla="*/ 2102683 h 2164512"/>
                  <a:gd name="connsiteX13" fmla="*/ 20105 w 1417889"/>
                  <a:gd name="connsiteY13" fmla="*/ 2079010 h 2164512"/>
                  <a:gd name="connsiteX14" fmla="*/ 196556 w 1417889"/>
                  <a:gd name="connsiteY14" fmla="*/ 1726044 h 2164512"/>
                  <a:gd name="connsiteX15" fmla="*/ 466539 w 1417889"/>
                  <a:gd name="connsiteY15" fmla="*/ 1673605 h 2164512"/>
                  <a:gd name="connsiteX16" fmla="*/ 509439 w 1417889"/>
                  <a:gd name="connsiteY16" fmla="*/ 1678295 h 2164512"/>
                  <a:gd name="connsiteX17" fmla="*/ 509439 w 1417889"/>
                  <a:gd name="connsiteY17" fmla="*/ 0 h 2164512"/>
                  <a:gd name="connsiteX0" fmla="*/ 509439 w 1417889"/>
                  <a:gd name="connsiteY0" fmla="*/ 0 h 2164512"/>
                  <a:gd name="connsiteX1" fmla="*/ 833289 w 1417889"/>
                  <a:gd name="connsiteY1" fmla="*/ 297656 h 2164512"/>
                  <a:gd name="connsiteX2" fmla="*/ 1202383 w 1417889"/>
                  <a:gd name="connsiteY2" fmla="*/ 571500 h 2164512"/>
                  <a:gd name="connsiteX3" fmla="*/ 1416695 w 1417889"/>
                  <a:gd name="connsiteY3" fmla="*/ 904875 h 2164512"/>
                  <a:gd name="connsiteX4" fmla="*/ 1216670 w 1417889"/>
                  <a:gd name="connsiteY4" fmla="*/ 1319213 h 2164512"/>
                  <a:gd name="connsiteX5" fmla="*/ 926158 w 1417889"/>
                  <a:gd name="connsiteY5" fmla="*/ 1533525 h 2164512"/>
                  <a:gd name="connsiteX6" fmla="*/ 897583 w 1417889"/>
                  <a:gd name="connsiteY6" fmla="*/ 1493044 h 2164512"/>
                  <a:gd name="connsiteX7" fmla="*/ 1128564 w 1417889"/>
                  <a:gd name="connsiteY7" fmla="*/ 1276350 h 2164512"/>
                  <a:gd name="connsiteX8" fmla="*/ 1188096 w 1417889"/>
                  <a:gd name="connsiteY8" fmla="*/ 976313 h 2164512"/>
                  <a:gd name="connsiteX9" fmla="*/ 840433 w 1417889"/>
                  <a:gd name="connsiteY9" fmla="*/ 642937 h 2164512"/>
                  <a:gd name="connsiteX10" fmla="*/ 639951 w 1417889"/>
                  <a:gd name="connsiteY10" fmla="*/ 453028 h 2164512"/>
                  <a:gd name="connsiteX11" fmla="*/ 639207 w 1417889"/>
                  <a:gd name="connsiteY11" fmla="*/ 1749289 h 2164512"/>
                  <a:gd name="connsiteX12" fmla="*/ 414008 w 1417889"/>
                  <a:gd name="connsiteY12" fmla="*/ 2102683 h 2164512"/>
                  <a:gd name="connsiteX13" fmla="*/ 20105 w 1417889"/>
                  <a:gd name="connsiteY13" fmla="*/ 2079010 h 2164512"/>
                  <a:gd name="connsiteX14" fmla="*/ 196556 w 1417889"/>
                  <a:gd name="connsiteY14" fmla="*/ 1726044 h 2164512"/>
                  <a:gd name="connsiteX15" fmla="*/ 466539 w 1417889"/>
                  <a:gd name="connsiteY15" fmla="*/ 1673605 h 2164512"/>
                  <a:gd name="connsiteX16" fmla="*/ 509439 w 1417889"/>
                  <a:gd name="connsiteY16" fmla="*/ 1678295 h 2164512"/>
                  <a:gd name="connsiteX17" fmla="*/ 509439 w 1417889"/>
                  <a:gd name="connsiteY17" fmla="*/ 0 h 2164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417889" h="2164512">
                    <a:moveTo>
                      <a:pt x="509439" y="0"/>
                    </a:moveTo>
                    <a:cubicBezTo>
                      <a:pt x="617389" y="99219"/>
                      <a:pt x="713433" y="199231"/>
                      <a:pt x="833289" y="297656"/>
                    </a:cubicBezTo>
                    <a:cubicBezTo>
                      <a:pt x="953145" y="396081"/>
                      <a:pt x="1114277" y="498475"/>
                      <a:pt x="1202383" y="571500"/>
                    </a:cubicBezTo>
                    <a:cubicBezTo>
                      <a:pt x="1290489" y="644525"/>
                      <a:pt x="1402408" y="748506"/>
                      <a:pt x="1416695" y="904875"/>
                    </a:cubicBezTo>
                    <a:cubicBezTo>
                      <a:pt x="1430982" y="1061244"/>
                      <a:pt x="1314301" y="1216819"/>
                      <a:pt x="1216670" y="1319213"/>
                    </a:cubicBezTo>
                    <a:cubicBezTo>
                      <a:pt x="1119039" y="1421607"/>
                      <a:pt x="1022995" y="1462088"/>
                      <a:pt x="926158" y="1533525"/>
                    </a:cubicBezTo>
                    <a:lnTo>
                      <a:pt x="897583" y="1493044"/>
                    </a:lnTo>
                    <a:cubicBezTo>
                      <a:pt x="974577" y="1420813"/>
                      <a:pt x="1080145" y="1362472"/>
                      <a:pt x="1128564" y="1276350"/>
                    </a:cubicBezTo>
                    <a:cubicBezTo>
                      <a:pt x="1176983" y="1190228"/>
                      <a:pt x="1212305" y="1096169"/>
                      <a:pt x="1188096" y="976313"/>
                    </a:cubicBezTo>
                    <a:cubicBezTo>
                      <a:pt x="1163887" y="856457"/>
                      <a:pt x="931791" y="730151"/>
                      <a:pt x="840433" y="642937"/>
                    </a:cubicBezTo>
                    <a:cubicBezTo>
                      <a:pt x="749076" y="555723"/>
                      <a:pt x="690110" y="524268"/>
                      <a:pt x="639951" y="453028"/>
                    </a:cubicBezTo>
                    <a:lnTo>
                      <a:pt x="639207" y="1749289"/>
                    </a:lnTo>
                    <a:cubicBezTo>
                      <a:pt x="635790" y="1827537"/>
                      <a:pt x="551820" y="2023117"/>
                      <a:pt x="414008" y="2102683"/>
                    </a:cubicBezTo>
                    <a:cubicBezTo>
                      <a:pt x="256510" y="2193615"/>
                      <a:pt x="80153" y="2183016"/>
                      <a:pt x="20105" y="2079010"/>
                    </a:cubicBezTo>
                    <a:cubicBezTo>
                      <a:pt x="-39942" y="1975005"/>
                      <a:pt x="39057" y="1816976"/>
                      <a:pt x="196556" y="1726044"/>
                    </a:cubicBezTo>
                    <a:cubicBezTo>
                      <a:pt x="275305" y="1680578"/>
                      <a:pt x="379327" y="1668554"/>
                      <a:pt x="466539" y="1673605"/>
                    </a:cubicBezTo>
                    <a:lnTo>
                      <a:pt x="509439" y="1678295"/>
                    </a:lnTo>
                    <a:lnTo>
                      <a:pt x="509439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13178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2E792D-47B6-524C-EF25-6680F55D8C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92E1250-B8C7-0C86-EFE4-D7B94712CF3A}"/>
              </a:ext>
            </a:extLst>
          </p:cNvPr>
          <p:cNvSpPr txBox="1"/>
          <p:nvPr/>
        </p:nvSpPr>
        <p:spPr>
          <a:xfrm>
            <a:off x="484380" y="463971"/>
            <a:ext cx="5136301" cy="410702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呼び鈴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故障して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4DC39C3-A165-1127-7420-5E0623EDBE08}"/>
              </a:ext>
            </a:extLst>
          </p:cNvPr>
          <p:cNvSpPr txBox="1"/>
          <p:nvPr/>
        </p:nvSpPr>
        <p:spPr>
          <a:xfrm>
            <a:off x="543841" y="4944767"/>
            <a:ext cx="8858576" cy="157795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鳴らしても出ることができませんので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ドアを開けてお呼びください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193A25E-0DF4-C6FC-9B2F-3FAA1E59339B}"/>
              </a:ext>
            </a:extLst>
          </p:cNvPr>
          <p:cNvGrpSpPr/>
          <p:nvPr/>
        </p:nvGrpSpPr>
        <p:grpSpPr>
          <a:xfrm>
            <a:off x="6110622" y="861984"/>
            <a:ext cx="3310998" cy="3310998"/>
            <a:chOff x="782110" y="3879050"/>
            <a:chExt cx="2507886" cy="2507886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F773F531-5686-9788-6D19-FAACE8E0DDB6}"/>
                </a:ext>
              </a:extLst>
            </p:cNvPr>
            <p:cNvGrpSpPr/>
            <p:nvPr/>
          </p:nvGrpSpPr>
          <p:grpSpPr>
            <a:xfrm>
              <a:off x="782110" y="3879050"/>
              <a:ext cx="2507886" cy="2507886"/>
              <a:chOff x="8680856" y="742940"/>
              <a:chExt cx="2735056" cy="2735056"/>
            </a:xfrm>
          </p:grpSpPr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527F6B8B-D508-7260-E357-16E942C6398B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480B81C1-6234-B101-7069-A7F271509CE2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EF5476E7-73DB-44CB-D0DD-3F756389D7FA}"/>
                </a:ext>
              </a:extLst>
            </p:cNvPr>
            <p:cNvSpPr/>
            <p:nvPr/>
          </p:nvSpPr>
          <p:spPr bwMode="auto">
            <a:xfrm>
              <a:off x="905730" y="4000554"/>
              <a:ext cx="2272995" cy="2272995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730664C3-8560-FC93-D578-81BB6951C8F1}"/>
                </a:ext>
              </a:extLst>
            </p:cNvPr>
            <p:cNvSpPr/>
            <p:nvPr/>
          </p:nvSpPr>
          <p:spPr bwMode="auto">
            <a:xfrm rot="16200000">
              <a:off x="-41857" y="5033395"/>
              <a:ext cx="2182015" cy="196659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A267FAA4-006B-28A1-E809-8C2E1BD3A4FA}"/>
                </a:ext>
              </a:extLst>
            </p:cNvPr>
            <p:cNvGrpSpPr/>
            <p:nvPr/>
          </p:nvGrpSpPr>
          <p:grpSpPr>
            <a:xfrm>
              <a:off x="1411196" y="4675228"/>
              <a:ext cx="1736024" cy="1042679"/>
              <a:chOff x="5588935" y="477489"/>
              <a:chExt cx="1871862" cy="1124265"/>
            </a:xfrm>
          </p:grpSpPr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869FC18A-18AD-9F2A-29F2-8631CF709119}"/>
                  </a:ext>
                </a:extLst>
              </p:cNvPr>
              <p:cNvSpPr/>
              <p:nvPr/>
            </p:nvSpPr>
            <p:spPr bwMode="auto">
              <a:xfrm rot="4500000">
                <a:off x="6232503" y="876959"/>
                <a:ext cx="447370" cy="464046"/>
              </a:xfrm>
              <a:prstGeom prst="roundRect">
                <a:avLst>
                  <a:gd name="adj" fmla="val 26570"/>
                </a:avLst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D87E1CF5-1897-83E1-B326-E5C15E20FEFE}"/>
                  </a:ext>
                </a:extLst>
              </p:cNvPr>
              <p:cNvSpPr/>
              <p:nvPr/>
            </p:nvSpPr>
            <p:spPr bwMode="auto">
              <a:xfrm rot="4500000">
                <a:off x="6382386" y="1022006"/>
                <a:ext cx="192930" cy="200122"/>
              </a:xfrm>
              <a:prstGeom prst="roundRect">
                <a:avLst>
                  <a:gd name="adj" fmla="val 20178"/>
                </a:avLst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DC6B2D14-C373-31FC-3DD6-F2182142C3DE}"/>
                  </a:ext>
                </a:extLst>
              </p:cNvPr>
              <p:cNvSpPr/>
              <p:nvPr/>
            </p:nvSpPr>
            <p:spPr bwMode="auto">
              <a:xfrm rot="16200000">
                <a:off x="5962733" y="103691"/>
                <a:ext cx="1124265" cy="1871862"/>
              </a:xfrm>
              <a:custGeom>
                <a:avLst/>
                <a:gdLst>
                  <a:gd name="connsiteX0" fmla="*/ 1123343 w 1124265"/>
                  <a:gd name="connsiteY0" fmla="*/ 86891 h 1871862"/>
                  <a:gd name="connsiteX1" fmla="*/ 1120389 w 1124265"/>
                  <a:gd name="connsiteY1" fmla="*/ 130689 h 1871862"/>
                  <a:gd name="connsiteX2" fmla="*/ 1031541 w 1124265"/>
                  <a:gd name="connsiteY2" fmla="*/ 561282 h 1871862"/>
                  <a:gd name="connsiteX3" fmla="*/ 1031601 w 1124265"/>
                  <a:gd name="connsiteY3" fmla="*/ 562148 h 1871862"/>
                  <a:gd name="connsiteX4" fmla="*/ 1030162 w 1124265"/>
                  <a:gd name="connsiteY4" fmla="*/ 566427 h 1871862"/>
                  <a:gd name="connsiteX5" fmla="*/ 1028196 w 1124265"/>
                  <a:gd name="connsiteY5" fmla="*/ 573765 h 1871862"/>
                  <a:gd name="connsiteX6" fmla="*/ 1026644 w 1124265"/>
                  <a:gd name="connsiteY6" fmla="*/ 576889 h 1871862"/>
                  <a:gd name="connsiteX7" fmla="*/ 1017968 w 1124265"/>
                  <a:gd name="connsiteY7" fmla="*/ 602688 h 1871862"/>
                  <a:gd name="connsiteX8" fmla="*/ 728663 w 1124265"/>
                  <a:gd name="connsiteY8" fmla="*/ 1103779 h 1871862"/>
                  <a:gd name="connsiteX9" fmla="*/ 707059 w 1124265"/>
                  <a:gd name="connsiteY9" fmla="*/ 1141198 h 1871862"/>
                  <a:gd name="connsiteX10" fmla="*/ 624480 w 1124265"/>
                  <a:gd name="connsiteY10" fmla="*/ 1284230 h 1871862"/>
                  <a:gd name="connsiteX11" fmla="*/ 568857 w 1124265"/>
                  <a:gd name="connsiteY11" fmla="*/ 1347291 h 1871862"/>
                  <a:gd name="connsiteX12" fmla="*/ 553805 w 1124265"/>
                  <a:gd name="connsiteY12" fmla="*/ 1354636 h 1871862"/>
                  <a:gd name="connsiteX13" fmla="*/ 635319 w 1124265"/>
                  <a:gd name="connsiteY13" fmla="*/ 1871862 h 1871862"/>
                  <a:gd name="connsiteX14" fmla="*/ 0 w 1124265"/>
                  <a:gd name="connsiteY14" fmla="*/ 1871862 h 1871862"/>
                  <a:gd name="connsiteX15" fmla="*/ 90338 w 1124265"/>
                  <a:gd name="connsiteY15" fmla="*/ 1298644 h 1871862"/>
                  <a:gd name="connsiteX16" fmla="*/ 84119 w 1124265"/>
                  <a:gd name="connsiteY16" fmla="*/ 1290285 h 1871862"/>
                  <a:gd name="connsiteX17" fmla="*/ 16107 w 1124265"/>
                  <a:gd name="connsiteY17" fmla="*/ 1105882 h 1871862"/>
                  <a:gd name="connsiteX18" fmla="*/ 37261 w 1124265"/>
                  <a:gd name="connsiteY18" fmla="*/ 945199 h 1871862"/>
                  <a:gd name="connsiteX19" fmla="*/ 141445 w 1124265"/>
                  <a:gd name="connsiteY19" fmla="*/ 764748 h 1871862"/>
                  <a:gd name="connsiteX20" fmla="*/ 156003 w 1124265"/>
                  <a:gd name="connsiteY20" fmla="*/ 744530 h 1871862"/>
                  <a:gd name="connsiteX21" fmla="*/ 160028 w 1124265"/>
                  <a:gd name="connsiteY21" fmla="*/ 732561 h 1871862"/>
                  <a:gd name="connsiteX22" fmla="*/ 335349 w 1124265"/>
                  <a:gd name="connsiteY22" fmla="*/ 428895 h 1871862"/>
                  <a:gd name="connsiteX23" fmla="*/ 509766 w 1124265"/>
                  <a:gd name="connsiteY23" fmla="*/ 382160 h 1871862"/>
                  <a:gd name="connsiteX24" fmla="*/ 556501 w 1124265"/>
                  <a:gd name="connsiteY24" fmla="*/ 556577 h 1871862"/>
                  <a:gd name="connsiteX25" fmla="*/ 447534 w 1124265"/>
                  <a:gd name="connsiteY25" fmla="*/ 745314 h 1871862"/>
                  <a:gd name="connsiteX26" fmla="*/ 465663 w 1124265"/>
                  <a:gd name="connsiteY26" fmla="*/ 783808 h 1871862"/>
                  <a:gd name="connsiteX27" fmla="*/ 514546 w 1124265"/>
                  <a:gd name="connsiteY27" fmla="*/ 827436 h 1871862"/>
                  <a:gd name="connsiteX28" fmla="*/ 576772 w 1124265"/>
                  <a:gd name="connsiteY28" fmla="*/ 847957 h 1871862"/>
                  <a:gd name="connsiteX29" fmla="*/ 630203 w 1124265"/>
                  <a:gd name="connsiteY29" fmla="*/ 843486 h 1871862"/>
                  <a:gd name="connsiteX30" fmla="*/ 811777 w 1124265"/>
                  <a:gd name="connsiteY30" fmla="*/ 528991 h 1871862"/>
                  <a:gd name="connsiteX31" fmla="*/ 940931 w 1124265"/>
                  <a:gd name="connsiteY31" fmla="*/ 87821 h 1871862"/>
                  <a:gd name="connsiteX32" fmla="*/ 1054897 w 1124265"/>
                  <a:gd name="connsiteY32" fmla="*/ 1753 h 1871862"/>
                  <a:gd name="connsiteX33" fmla="*/ 1123343 w 1124265"/>
                  <a:gd name="connsiteY33" fmla="*/ 86891 h 1871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24265" h="1871862">
                    <a:moveTo>
                      <a:pt x="1123343" y="86891"/>
                    </a:moveTo>
                    <a:cubicBezTo>
                      <a:pt x="1125148" y="100956"/>
                      <a:pt x="1124377" y="115805"/>
                      <a:pt x="1120389" y="130689"/>
                    </a:cubicBezTo>
                    <a:lnTo>
                      <a:pt x="1031541" y="561282"/>
                    </a:lnTo>
                    <a:lnTo>
                      <a:pt x="1031601" y="562148"/>
                    </a:lnTo>
                    <a:lnTo>
                      <a:pt x="1030162" y="566427"/>
                    </a:lnTo>
                    <a:lnTo>
                      <a:pt x="1028196" y="573765"/>
                    </a:lnTo>
                    <a:cubicBezTo>
                      <a:pt x="1027678" y="574806"/>
                      <a:pt x="1027161" y="575848"/>
                      <a:pt x="1026644" y="576889"/>
                    </a:cubicBezTo>
                    <a:lnTo>
                      <a:pt x="1017968" y="602688"/>
                    </a:lnTo>
                    <a:lnTo>
                      <a:pt x="728663" y="1103779"/>
                    </a:lnTo>
                    <a:lnTo>
                      <a:pt x="707059" y="1141198"/>
                    </a:lnTo>
                    <a:lnTo>
                      <a:pt x="624480" y="1284230"/>
                    </a:lnTo>
                    <a:cubicBezTo>
                      <a:pt x="609861" y="1309550"/>
                      <a:pt x="590803" y="1330709"/>
                      <a:pt x="568857" y="1347291"/>
                    </a:cubicBezTo>
                    <a:lnTo>
                      <a:pt x="553805" y="1354636"/>
                    </a:lnTo>
                    <a:lnTo>
                      <a:pt x="635319" y="1871862"/>
                    </a:lnTo>
                    <a:lnTo>
                      <a:pt x="0" y="1871862"/>
                    </a:lnTo>
                    <a:lnTo>
                      <a:pt x="90338" y="1298644"/>
                    </a:lnTo>
                    <a:lnTo>
                      <a:pt x="84119" y="1290285"/>
                    </a:lnTo>
                    <a:cubicBezTo>
                      <a:pt x="38231" y="1221673"/>
                      <a:pt x="30740" y="1165563"/>
                      <a:pt x="16107" y="1105882"/>
                    </a:cubicBezTo>
                    <a:cubicBezTo>
                      <a:pt x="2081" y="1053535"/>
                      <a:pt x="8024" y="995839"/>
                      <a:pt x="37261" y="945199"/>
                    </a:cubicBezTo>
                    <a:lnTo>
                      <a:pt x="141445" y="764748"/>
                    </a:lnTo>
                    <a:lnTo>
                      <a:pt x="156003" y="744530"/>
                    </a:lnTo>
                    <a:lnTo>
                      <a:pt x="160028" y="732561"/>
                    </a:lnTo>
                    <a:lnTo>
                      <a:pt x="335349" y="428895"/>
                    </a:lnTo>
                    <a:cubicBezTo>
                      <a:pt x="370608" y="367825"/>
                      <a:pt x="448697" y="346901"/>
                      <a:pt x="509766" y="382160"/>
                    </a:cubicBezTo>
                    <a:cubicBezTo>
                      <a:pt x="570836" y="417418"/>
                      <a:pt x="591760" y="495507"/>
                      <a:pt x="556501" y="556577"/>
                    </a:cubicBezTo>
                    <a:lnTo>
                      <a:pt x="447534" y="745314"/>
                    </a:lnTo>
                    <a:lnTo>
                      <a:pt x="465663" y="783808"/>
                    </a:lnTo>
                    <a:cubicBezTo>
                      <a:pt x="478443" y="801106"/>
                      <a:pt x="494841" y="816059"/>
                      <a:pt x="514546" y="827436"/>
                    </a:cubicBezTo>
                    <a:cubicBezTo>
                      <a:pt x="534253" y="838814"/>
                      <a:pt x="555401" y="845538"/>
                      <a:pt x="576772" y="847957"/>
                    </a:cubicBezTo>
                    <a:lnTo>
                      <a:pt x="630203" y="843486"/>
                    </a:lnTo>
                    <a:lnTo>
                      <a:pt x="811777" y="528991"/>
                    </a:lnTo>
                    <a:lnTo>
                      <a:pt x="940931" y="87821"/>
                    </a:lnTo>
                    <a:cubicBezTo>
                      <a:pt x="956883" y="28284"/>
                      <a:pt x="1008979" y="-8667"/>
                      <a:pt x="1054897" y="1753"/>
                    </a:cubicBezTo>
                    <a:cubicBezTo>
                      <a:pt x="1089336" y="9569"/>
                      <a:pt x="1117929" y="44698"/>
                      <a:pt x="1123343" y="86891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8047AE46-EF3F-9D73-DB2C-54308ADD6258}"/>
                </a:ext>
              </a:extLst>
            </p:cNvPr>
            <p:cNvSpPr/>
            <p:nvPr/>
          </p:nvSpPr>
          <p:spPr bwMode="auto">
            <a:xfrm>
              <a:off x="854514" y="3951454"/>
              <a:ext cx="2363079" cy="2363079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" name="四角形: 上の 2 つの角を丸める 7">
              <a:extLst>
                <a:ext uri="{FF2B5EF4-FFF2-40B4-BE49-F238E27FC236}">
                  <a16:creationId xmlns:a16="http://schemas.microsoft.com/office/drawing/2014/main" id="{F5B7F85E-FC1B-A56B-A42A-A9A7907D9C9E}"/>
                </a:ext>
              </a:extLst>
            </p:cNvPr>
            <p:cNvSpPr/>
            <p:nvPr/>
          </p:nvSpPr>
          <p:spPr bwMode="auto">
            <a:xfrm rot="5400000">
              <a:off x="1023621" y="4634998"/>
              <a:ext cx="560140" cy="21500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四角形: 上の 2 つの角を丸める 8">
              <a:extLst>
                <a:ext uri="{FF2B5EF4-FFF2-40B4-BE49-F238E27FC236}">
                  <a16:creationId xmlns:a16="http://schemas.microsoft.com/office/drawing/2014/main" id="{8EDAB3CA-EC6A-9BD5-D661-04CE1892527C}"/>
                </a:ext>
              </a:extLst>
            </p:cNvPr>
            <p:cNvSpPr/>
            <p:nvPr/>
          </p:nvSpPr>
          <p:spPr bwMode="auto">
            <a:xfrm rot="5400000">
              <a:off x="790767" y="4685352"/>
              <a:ext cx="828568" cy="1143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3A289D9A-8A23-E8D5-06C1-B7F8F33B456E}"/>
                </a:ext>
              </a:extLst>
            </p:cNvPr>
            <p:cNvSpPr/>
            <p:nvPr/>
          </p:nvSpPr>
          <p:spPr bwMode="auto">
            <a:xfrm>
              <a:off x="897173" y="3995792"/>
              <a:ext cx="2272995" cy="2272995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263590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60</Words>
  <Application>Microsoft Office PowerPoint</Application>
  <PresentationFormat>A4 210 x 297 mm</PresentationFormat>
  <Paragraphs>20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poph76_呼び鈴故障しています</dc:title>
  <dc:subject>poph76_呼び鈴故障しています</dc:subject>
  <dc:creator>でじけろお</dc:creator>
  <cp:revision>1</cp:revision>
  <dcterms:created xsi:type="dcterms:W3CDTF">2014-12-04T06:28:23Z</dcterms:created>
  <dcterms:modified xsi:type="dcterms:W3CDTF">2025-04-14T09:52:14Z</dcterms:modified>
  <cp:version>1</cp:version>
</cp:coreProperties>
</file>