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26" r:id="rId3"/>
    <p:sldId id="300" r:id="rId4"/>
    <p:sldId id="327" r:id="rId5"/>
    <p:sldId id="324" r:id="rId6"/>
    <p:sldId id="318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CC"/>
    <a:srgbClr val="FFCCFF"/>
    <a:srgbClr val="FF0066"/>
    <a:srgbClr val="CCECFF"/>
    <a:srgbClr val="FF0000"/>
    <a:srgbClr val="FFCC66"/>
    <a:srgbClr val="FF6600"/>
    <a:srgbClr val="CC66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884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8AD6C15-13F4-5097-FABF-C1793BB4DAEA}"/>
              </a:ext>
            </a:extLst>
          </p:cNvPr>
          <p:cNvGrpSpPr/>
          <p:nvPr/>
        </p:nvGrpSpPr>
        <p:grpSpPr>
          <a:xfrm>
            <a:off x="254481" y="285791"/>
            <a:ext cx="6349040" cy="9339340"/>
            <a:chOff x="254481" y="285791"/>
            <a:chExt cx="6349040" cy="9339340"/>
          </a:xfrm>
        </p:grpSpPr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16B33502-E081-4F16-AC31-8773D88AAA02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99CCFF"/>
            </a:solidFill>
            <a:ln w="127000" cmpd="sng">
              <a:solidFill>
                <a:srgbClr val="99CC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613CB8C-09DF-4B16-9505-B6A378F3A846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00B0F0"/>
            </a:solidFill>
            <a:ln w="127000" cmpd="sng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A181C1EA-FCE0-9998-D844-D635CEDB04E7}"/>
              </a:ext>
            </a:extLst>
          </p:cNvPr>
          <p:cNvSpPr txBox="1"/>
          <p:nvPr/>
        </p:nvSpPr>
        <p:spPr>
          <a:xfrm rot="5400000">
            <a:off x="-1638769" y="3863791"/>
            <a:ext cx="7687090" cy="217841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故障しています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EC89CBE-469F-8112-3FA8-600B66B98A41}"/>
              </a:ext>
            </a:extLst>
          </p:cNvPr>
          <p:cNvSpPr txBox="1"/>
          <p:nvPr/>
        </p:nvSpPr>
        <p:spPr>
          <a:xfrm rot="5400000">
            <a:off x="934613" y="3863792"/>
            <a:ext cx="7687090" cy="217841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呼び鈴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E6AFD2C-AD18-77FE-EA85-EF0F2F725A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4676ED3-440E-8D51-2165-A74CC9AF9A16}"/>
              </a:ext>
            </a:extLst>
          </p:cNvPr>
          <p:cNvGrpSpPr/>
          <p:nvPr/>
        </p:nvGrpSpPr>
        <p:grpSpPr>
          <a:xfrm>
            <a:off x="254481" y="285791"/>
            <a:ext cx="6349040" cy="9339340"/>
            <a:chOff x="254481" y="285791"/>
            <a:chExt cx="6349040" cy="9339340"/>
          </a:xfrm>
        </p:grpSpPr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34B5536C-6C30-10CE-3826-A03833A766CD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99CCFF"/>
            </a:solidFill>
            <a:ln w="127000" cmpd="sng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BD3E618A-B3DF-D848-C49E-944D517FB827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00B0F0"/>
            </a:solidFill>
            <a:ln w="127000" cmpd="sng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004F9A17-13A3-7888-619B-C738FA1227C1}"/>
              </a:ext>
            </a:extLst>
          </p:cNvPr>
          <p:cNvSpPr txBox="1"/>
          <p:nvPr/>
        </p:nvSpPr>
        <p:spPr>
          <a:xfrm rot="5400000">
            <a:off x="427230" y="3301136"/>
            <a:ext cx="7687090" cy="330373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呼び鈴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故障しています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12B5A46-209A-D434-7498-76A0946BF3BD}"/>
              </a:ext>
            </a:extLst>
          </p:cNvPr>
          <p:cNvSpPr txBox="1"/>
          <p:nvPr/>
        </p:nvSpPr>
        <p:spPr>
          <a:xfrm rot="5400000">
            <a:off x="-2144090" y="4351152"/>
            <a:ext cx="7687090" cy="122143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鳴らしても出ることができませんので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ドアを開けてお呼びください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8368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AF28CA19-4F19-49EF-4771-A2541A51B608}"/>
              </a:ext>
            </a:extLst>
          </p:cNvPr>
          <p:cNvGrpSpPr/>
          <p:nvPr/>
        </p:nvGrpSpPr>
        <p:grpSpPr>
          <a:xfrm>
            <a:off x="728437" y="621793"/>
            <a:ext cx="5526060" cy="8662418"/>
            <a:chOff x="1115566" y="1109456"/>
            <a:chExt cx="4751801" cy="7687091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3F6A50AB-CF24-D7E4-1CAE-E38F7275DAC6}"/>
                </a:ext>
              </a:extLst>
            </p:cNvPr>
            <p:cNvSpPr txBox="1"/>
            <p:nvPr/>
          </p:nvSpPr>
          <p:spPr>
            <a:xfrm rot="5400000">
              <a:off x="-1638769" y="3863791"/>
              <a:ext cx="7687090" cy="2178419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故障しています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1F49DA86-7A44-9E5F-0861-39BE015DBC2C}"/>
                </a:ext>
              </a:extLst>
            </p:cNvPr>
            <p:cNvSpPr txBox="1"/>
            <p:nvPr/>
          </p:nvSpPr>
          <p:spPr>
            <a:xfrm rot="5400000">
              <a:off x="934613" y="3863792"/>
              <a:ext cx="7687090" cy="2178419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呼び鈴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784823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481E4A0-F0A1-DBC2-5CBC-33AE1CEFA5D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43511C1-CE33-7DFC-AF9A-55CED07483E1}"/>
              </a:ext>
            </a:extLst>
          </p:cNvPr>
          <p:cNvSpPr txBox="1"/>
          <p:nvPr/>
        </p:nvSpPr>
        <p:spPr>
          <a:xfrm rot="5400000">
            <a:off x="-69168" y="3156114"/>
            <a:ext cx="8786328" cy="359377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呼び鈴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故障しています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B7C9E5D-99BE-20F7-DB43-27799D75FE61}"/>
              </a:ext>
            </a:extLst>
          </p:cNvPr>
          <p:cNvSpPr txBox="1"/>
          <p:nvPr/>
        </p:nvSpPr>
        <p:spPr>
          <a:xfrm rot="5400000">
            <a:off x="-3086968" y="4150479"/>
            <a:ext cx="8786330" cy="160504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鳴らしても出ることができませんので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ドアを開けてお呼びください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736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2455EE5B-515F-A894-82A2-0D77D50A4CD1}"/>
              </a:ext>
            </a:extLst>
          </p:cNvPr>
          <p:cNvSpPr/>
          <p:nvPr/>
        </p:nvSpPr>
        <p:spPr>
          <a:xfrm>
            <a:off x="88900" y="79760"/>
            <a:ext cx="6692900" cy="41722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5C153AF-96B1-E402-4928-03DECFB7B2E2}"/>
              </a:ext>
            </a:extLst>
          </p:cNvPr>
          <p:cNvSpPr txBox="1"/>
          <p:nvPr/>
        </p:nvSpPr>
        <p:spPr>
          <a:xfrm>
            <a:off x="530918" y="4648200"/>
            <a:ext cx="5869882" cy="479667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呼び鈴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故障して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います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557A918-B6DF-DECC-2B1C-44DCA2ECE439}"/>
              </a:ext>
            </a:extLst>
          </p:cNvPr>
          <p:cNvGrpSpPr/>
          <p:nvPr/>
        </p:nvGrpSpPr>
        <p:grpSpPr>
          <a:xfrm>
            <a:off x="1701350" y="401351"/>
            <a:ext cx="3529018" cy="3529018"/>
            <a:chOff x="787905" y="974095"/>
            <a:chExt cx="2412166" cy="2412166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F3BA4268-C646-EDAF-ECFB-AF6D1C6526FD}"/>
                </a:ext>
              </a:extLst>
            </p:cNvPr>
            <p:cNvGrpSpPr/>
            <p:nvPr/>
          </p:nvGrpSpPr>
          <p:grpSpPr>
            <a:xfrm>
              <a:off x="787905" y="974095"/>
              <a:ext cx="2412166" cy="2412166"/>
              <a:chOff x="643930" y="806730"/>
              <a:chExt cx="2735056" cy="2735056"/>
            </a:xfrm>
          </p:grpSpPr>
          <p:sp>
            <p:nvSpPr>
              <p:cNvPr id="25" name="四角形: 角を丸くする 24">
                <a:extLst>
                  <a:ext uri="{FF2B5EF4-FFF2-40B4-BE49-F238E27FC236}">
                    <a16:creationId xmlns:a16="http://schemas.microsoft.com/office/drawing/2014/main" id="{A054621C-A053-7884-221A-A18EFA7F236D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6" name="四角形: 角を丸くする 25">
                <a:extLst>
                  <a:ext uri="{FF2B5EF4-FFF2-40B4-BE49-F238E27FC236}">
                    <a16:creationId xmlns:a16="http://schemas.microsoft.com/office/drawing/2014/main" id="{1E736156-0D93-193C-8603-306F3476FDB3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3FA60A33-B18F-8A40-84A9-2F627D83BDA0}"/>
                </a:ext>
              </a:extLst>
            </p:cNvPr>
            <p:cNvSpPr/>
            <p:nvPr/>
          </p:nvSpPr>
          <p:spPr bwMode="auto">
            <a:xfrm>
              <a:off x="857545" y="1043735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1A106F38-895D-82F2-0424-B1EBFFC899BB}"/>
                </a:ext>
              </a:extLst>
            </p:cNvPr>
            <p:cNvSpPr/>
            <p:nvPr/>
          </p:nvSpPr>
          <p:spPr bwMode="auto">
            <a:xfrm>
              <a:off x="918849" y="1109787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92F5D8D8-AD12-4071-BD4C-ECA762F3393D}"/>
                </a:ext>
              </a:extLst>
            </p:cNvPr>
            <p:cNvGrpSpPr/>
            <p:nvPr/>
          </p:nvGrpSpPr>
          <p:grpSpPr>
            <a:xfrm>
              <a:off x="1066337" y="1242574"/>
              <a:ext cx="1756866" cy="1822952"/>
              <a:chOff x="-124967" y="4381208"/>
              <a:chExt cx="2234959" cy="2319029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3201EAB9-A0BF-D3AD-E6BE-A0030452AAFC}"/>
                  </a:ext>
                </a:extLst>
              </p:cNvPr>
              <p:cNvSpPr/>
              <p:nvPr/>
            </p:nvSpPr>
            <p:spPr bwMode="auto">
              <a:xfrm>
                <a:off x="-124967" y="4651510"/>
                <a:ext cx="1195933" cy="1427539"/>
              </a:xfrm>
              <a:custGeom>
                <a:avLst/>
                <a:gdLst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463027 w 1442542"/>
                  <a:gd name="connsiteY4" fmla="*/ 0 h 1721909"/>
                  <a:gd name="connsiteX5" fmla="*/ 1439338 w 1442542"/>
                  <a:gd name="connsiteY5" fmla="*/ 184870 h 1721909"/>
                  <a:gd name="connsiteX6" fmla="*/ 1439338 w 1442542"/>
                  <a:gd name="connsiteY6" fmla="*/ 329347 h 1721909"/>
                  <a:gd name="connsiteX7" fmla="*/ 1439338 w 1442542"/>
                  <a:gd name="connsiteY7" fmla="*/ 357189 h 1721909"/>
                  <a:gd name="connsiteX8" fmla="*/ 1439338 w 1442542"/>
                  <a:gd name="connsiteY8" fmla="*/ 515863 h 1721909"/>
                  <a:gd name="connsiteX9" fmla="*/ 1439338 w 1442542"/>
                  <a:gd name="connsiteY9" fmla="*/ 688182 h 1721909"/>
                  <a:gd name="connsiteX10" fmla="*/ 1439338 w 1442542"/>
                  <a:gd name="connsiteY10" fmla="*/ 1339588 h 1721909"/>
                  <a:gd name="connsiteX11" fmla="*/ 1439375 w 1442542"/>
                  <a:gd name="connsiteY11" fmla="*/ 1339620 h 1721909"/>
                  <a:gd name="connsiteX12" fmla="*/ 1247184 w 1442542"/>
                  <a:gd name="connsiteY12" fmla="*/ 1668299 h 1721909"/>
                  <a:gd name="connsiteX13" fmla="*/ 905639 w 1442542"/>
                  <a:gd name="connsiteY13" fmla="*/ 1647772 h 1721909"/>
                  <a:gd name="connsiteX14" fmla="*/ 1058636 w 1442542"/>
                  <a:gd name="connsiteY14" fmla="*/ 1341723 h 1721909"/>
                  <a:gd name="connsiteX15" fmla="*/ 1346143 w 1442542"/>
                  <a:gd name="connsiteY15" fmla="*/ 1302094 h 1721909"/>
                  <a:gd name="connsiteX16" fmla="*/ 1349975 w 1442542"/>
                  <a:gd name="connsiteY16" fmla="*/ 1302960 h 1721909"/>
                  <a:gd name="connsiteX17" fmla="*/ 1349975 w 1442542"/>
                  <a:gd name="connsiteY17" fmla="*/ 671261 h 1721909"/>
                  <a:gd name="connsiteX18" fmla="*/ 552390 w 1442542"/>
                  <a:gd name="connsiteY18" fmla="*/ 520234 h 1721909"/>
                  <a:gd name="connsiteX19" fmla="*/ 552390 w 1442542"/>
                  <a:gd name="connsiteY19" fmla="*/ 1165107 h 1721909"/>
                  <a:gd name="connsiteX20" fmla="*/ 554243 w 1442542"/>
                  <a:gd name="connsiteY20" fmla="*/ 1178522 h 1721909"/>
                  <a:gd name="connsiteX21" fmla="*/ 358978 w 1442542"/>
                  <a:gd name="connsiteY21" fmla="*/ 1484942 h 1721909"/>
                  <a:gd name="connsiteX22" fmla="*/ 17433 w 1442542"/>
                  <a:gd name="connsiteY22" fmla="*/ 1464415 h 1721909"/>
                  <a:gd name="connsiteX23" fmla="*/ 170430 w 1442542"/>
                  <a:gd name="connsiteY23" fmla="*/ 1158366 h 1721909"/>
                  <a:gd name="connsiteX24" fmla="*/ 457937 w 1442542"/>
                  <a:gd name="connsiteY24" fmla="*/ 1118737 h 1721909"/>
                  <a:gd name="connsiteX25" fmla="*/ 463027 w 1442542"/>
                  <a:gd name="connsiteY25" fmla="*/ 1119887 h 1721909"/>
                  <a:gd name="connsiteX26" fmla="*/ 463027 w 1442542"/>
                  <a:gd name="connsiteY26" fmla="*/ 503312 h 1721909"/>
                  <a:gd name="connsiteX27" fmla="*/ 463027 w 1442542"/>
                  <a:gd name="connsiteY27" fmla="*/ 503312 h 1721909"/>
                  <a:gd name="connsiteX28" fmla="*/ 463027 w 1442542"/>
                  <a:gd name="connsiteY28" fmla="*/ 330993 h 1721909"/>
                  <a:gd name="connsiteX29" fmla="*/ 463027 w 1442542"/>
                  <a:gd name="connsiteY29" fmla="*/ 330993 h 1721909"/>
                  <a:gd name="connsiteX30" fmla="*/ 463027 w 1442542"/>
                  <a:gd name="connsiteY30" fmla="*/ 172319 h 1721909"/>
                  <a:gd name="connsiteX31" fmla="*/ 463027 w 1442542"/>
                  <a:gd name="connsiteY31" fmla="*/ 138332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329347 h 1721909"/>
                  <a:gd name="connsiteX8" fmla="*/ 1439338 w 1442542"/>
                  <a:gd name="connsiteY8" fmla="*/ 515863 h 1721909"/>
                  <a:gd name="connsiteX9" fmla="*/ 1439338 w 1442542"/>
                  <a:gd name="connsiteY9" fmla="*/ 688182 h 1721909"/>
                  <a:gd name="connsiteX10" fmla="*/ 1439338 w 1442542"/>
                  <a:gd name="connsiteY10" fmla="*/ 1339588 h 1721909"/>
                  <a:gd name="connsiteX11" fmla="*/ 1439375 w 1442542"/>
                  <a:gd name="connsiteY11" fmla="*/ 1339620 h 1721909"/>
                  <a:gd name="connsiteX12" fmla="*/ 1247184 w 1442542"/>
                  <a:gd name="connsiteY12" fmla="*/ 1668299 h 1721909"/>
                  <a:gd name="connsiteX13" fmla="*/ 905639 w 1442542"/>
                  <a:gd name="connsiteY13" fmla="*/ 1647772 h 1721909"/>
                  <a:gd name="connsiteX14" fmla="*/ 1058636 w 1442542"/>
                  <a:gd name="connsiteY14" fmla="*/ 1341723 h 1721909"/>
                  <a:gd name="connsiteX15" fmla="*/ 1346143 w 1442542"/>
                  <a:gd name="connsiteY15" fmla="*/ 1302094 h 1721909"/>
                  <a:gd name="connsiteX16" fmla="*/ 1349975 w 1442542"/>
                  <a:gd name="connsiteY16" fmla="*/ 1302960 h 1721909"/>
                  <a:gd name="connsiteX17" fmla="*/ 1349975 w 1442542"/>
                  <a:gd name="connsiteY17" fmla="*/ 671261 h 1721909"/>
                  <a:gd name="connsiteX18" fmla="*/ 552390 w 1442542"/>
                  <a:gd name="connsiteY18" fmla="*/ 520234 h 1721909"/>
                  <a:gd name="connsiteX19" fmla="*/ 552390 w 1442542"/>
                  <a:gd name="connsiteY19" fmla="*/ 1165107 h 1721909"/>
                  <a:gd name="connsiteX20" fmla="*/ 554243 w 1442542"/>
                  <a:gd name="connsiteY20" fmla="*/ 1178522 h 1721909"/>
                  <a:gd name="connsiteX21" fmla="*/ 358978 w 1442542"/>
                  <a:gd name="connsiteY21" fmla="*/ 1484942 h 1721909"/>
                  <a:gd name="connsiteX22" fmla="*/ 17433 w 1442542"/>
                  <a:gd name="connsiteY22" fmla="*/ 1464415 h 1721909"/>
                  <a:gd name="connsiteX23" fmla="*/ 170430 w 1442542"/>
                  <a:gd name="connsiteY23" fmla="*/ 1158366 h 1721909"/>
                  <a:gd name="connsiteX24" fmla="*/ 457937 w 1442542"/>
                  <a:gd name="connsiteY24" fmla="*/ 1118737 h 1721909"/>
                  <a:gd name="connsiteX25" fmla="*/ 463027 w 1442542"/>
                  <a:gd name="connsiteY25" fmla="*/ 1119887 h 1721909"/>
                  <a:gd name="connsiteX26" fmla="*/ 463027 w 1442542"/>
                  <a:gd name="connsiteY26" fmla="*/ 503312 h 1721909"/>
                  <a:gd name="connsiteX27" fmla="*/ 463027 w 1442542"/>
                  <a:gd name="connsiteY27" fmla="*/ 503312 h 1721909"/>
                  <a:gd name="connsiteX28" fmla="*/ 463027 w 1442542"/>
                  <a:gd name="connsiteY28" fmla="*/ 330993 h 1721909"/>
                  <a:gd name="connsiteX29" fmla="*/ 463027 w 1442542"/>
                  <a:gd name="connsiteY29" fmla="*/ 330993 h 1721909"/>
                  <a:gd name="connsiteX30" fmla="*/ 463027 w 1442542"/>
                  <a:gd name="connsiteY30" fmla="*/ 172319 h 1721909"/>
                  <a:gd name="connsiteX31" fmla="*/ 463027 w 1442542"/>
                  <a:gd name="connsiteY31" fmla="*/ 138332 h 1721909"/>
                  <a:gd name="connsiteX32" fmla="*/ 463027 w 1442542"/>
                  <a:gd name="connsiteY32" fmla="*/ 0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515863 h 1721909"/>
                  <a:gd name="connsiteX8" fmla="*/ 1439338 w 1442542"/>
                  <a:gd name="connsiteY8" fmla="*/ 688182 h 1721909"/>
                  <a:gd name="connsiteX9" fmla="*/ 1439338 w 1442542"/>
                  <a:gd name="connsiteY9" fmla="*/ 1339588 h 1721909"/>
                  <a:gd name="connsiteX10" fmla="*/ 1439375 w 1442542"/>
                  <a:gd name="connsiteY10" fmla="*/ 1339620 h 1721909"/>
                  <a:gd name="connsiteX11" fmla="*/ 1247184 w 1442542"/>
                  <a:gd name="connsiteY11" fmla="*/ 1668299 h 1721909"/>
                  <a:gd name="connsiteX12" fmla="*/ 905639 w 1442542"/>
                  <a:gd name="connsiteY12" fmla="*/ 1647772 h 1721909"/>
                  <a:gd name="connsiteX13" fmla="*/ 1058636 w 1442542"/>
                  <a:gd name="connsiteY13" fmla="*/ 1341723 h 1721909"/>
                  <a:gd name="connsiteX14" fmla="*/ 1346143 w 1442542"/>
                  <a:gd name="connsiteY14" fmla="*/ 1302094 h 1721909"/>
                  <a:gd name="connsiteX15" fmla="*/ 1349975 w 1442542"/>
                  <a:gd name="connsiteY15" fmla="*/ 1302960 h 1721909"/>
                  <a:gd name="connsiteX16" fmla="*/ 1349975 w 1442542"/>
                  <a:gd name="connsiteY16" fmla="*/ 671261 h 1721909"/>
                  <a:gd name="connsiteX17" fmla="*/ 552390 w 1442542"/>
                  <a:gd name="connsiteY17" fmla="*/ 520234 h 1721909"/>
                  <a:gd name="connsiteX18" fmla="*/ 552390 w 1442542"/>
                  <a:gd name="connsiteY18" fmla="*/ 1165107 h 1721909"/>
                  <a:gd name="connsiteX19" fmla="*/ 554243 w 1442542"/>
                  <a:gd name="connsiteY19" fmla="*/ 1178522 h 1721909"/>
                  <a:gd name="connsiteX20" fmla="*/ 358978 w 1442542"/>
                  <a:gd name="connsiteY20" fmla="*/ 1484942 h 1721909"/>
                  <a:gd name="connsiteX21" fmla="*/ 17433 w 1442542"/>
                  <a:gd name="connsiteY21" fmla="*/ 1464415 h 1721909"/>
                  <a:gd name="connsiteX22" fmla="*/ 170430 w 1442542"/>
                  <a:gd name="connsiteY22" fmla="*/ 1158366 h 1721909"/>
                  <a:gd name="connsiteX23" fmla="*/ 457937 w 1442542"/>
                  <a:gd name="connsiteY23" fmla="*/ 1118737 h 1721909"/>
                  <a:gd name="connsiteX24" fmla="*/ 463027 w 1442542"/>
                  <a:gd name="connsiteY24" fmla="*/ 1119887 h 1721909"/>
                  <a:gd name="connsiteX25" fmla="*/ 463027 w 1442542"/>
                  <a:gd name="connsiteY25" fmla="*/ 503312 h 1721909"/>
                  <a:gd name="connsiteX26" fmla="*/ 463027 w 1442542"/>
                  <a:gd name="connsiteY26" fmla="*/ 503312 h 1721909"/>
                  <a:gd name="connsiteX27" fmla="*/ 463027 w 1442542"/>
                  <a:gd name="connsiteY27" fmla="*/ 330993 h 1721909"/>
                  <a:gd name="connsiteX28" fmla="*/ 463027 w 1442542"/>
                  <a:gd name="connsiteY28" fmla="*/ 330993 h 1721909"/>
                  <a:gd name="connsiteX29" fmla="*/ 463027 w 1442542"/>
                  <a:gd name="connsiteY29" fmla="*/ 172319 h 1721909"/>
                  <a:gd name="connsiteX30" fmla="*/ 463027 w 1442542"/>
                  <a:gd name="connsiteY30" fmla="*/ 138332 h 1721909"/>
                  <a:gd name="connsiteX31" fmla="*/ 463027 w 1442542"/>
                  <a:gd name="connsiteY31" fmla="*/ 0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688182 h 1721909"/>
                  <a:gd name="connsiteX8" fmla="*/ 1439338 w 1442542"/>
                  <a:gd name="connsiteY8" fmla="*/ 1339588 h 1721909"/>
                  <a:gd name="connsiteX9" fmla="*/ 1439375 w 1442542"/>
                  <a:gd name="connsiteY9" fmla="*/ 1339620 h 1721909"/>
                  <a:gd name="connsiteX10" fmla="*/ 1247184 w 1442542"/>
                  <a:gd name="connsiteY10" fmla="*/ 1668299 h 1721909"/>
                  <a:gd name="connsiteX11" fmla="*/ 905639 w 1442542"/>
                  <a:gd name="connsiteY11" fmla="*/ 1647772 h 1721909"/>
                  <a:gd name="connsiteX12" fmla="*/ 1058636 w 1442542"/>
                  <a:gd name="connsiteY12" fmla="*/ 1341723 h 1721909"/>
                  <a:gd name="connsiteX13" fmla="*/ 1346143 w 1442542"/>
                  <a:gd name="connsiteY13" fmla="*/ 1302094 h 1721909"/>
                  <a:gd name="connsiteX14" fmla="*/ 1349975 w 1442542"/>
                  <a:gd name="connsiteY14" fmla="*/ 1302960 h 1721909"/>
                  <a:gd name="connsiteX15" fmla="*/ 1349975 w 1442542"/>
                  <a:gd name="connsiteY15" fmla="*/ 671261 h 1721909"/>
                  <a:gd name="connsiteX16" fmla="*/ 552390 w 1442542"/>
                  <a:gd name="connsiteY16" fmla="*/ 520234 h 1721909"/>
                  <a:gd name="connsiteX17" fmla="*/ 552390 w 1442542"/>
                  <a:gd name="connsiteY17" fmla="*/ 1165107 h 1721909"/>
                  <a:gd name="connsiteX18" fmla="*/ 554243 w 1442542"/>
                  <a:gd name="connsiteY18" fmla="*/ 1178522 h 1721909"/>
                  <a:gd name="connsiteX19" fmla="*/ 358978 w 1442542"/>
                  <a:gd name="connsiteY19" fmla="*/ 1484942 h 1721909"/>
                  <a:gd name="connsiteX20" fmla="*/ 17433 w 1442542"/>
                  <a:gd name="connsiteY20" fmla="*/ 1464415 h 1721909"/>
                  <a:gd name="connsiteX21" fmla="*/ 170430 w 1442542"/>
                  <a:gd name="connsiteY21" fmla="*/ 1158366 h 1721909"/>
                  <a:gd name="connsiteX22" fmla="*/ 457937 w 1442542"/>
                  <a:gd name="connsiteY22" fmla="*/ 1118737 h 1721909"/>
                  <a:gd name="connsiteX23" fmla="*/ 463027 w 1442542"/>
                  <a:gd name="connsiteY23" fmla="*/ 1119887 h 1721909"/>
                  <a:gd name="connsiteX24" fmla="*/ 463027 w 1442542"/>
                  <a:gd name="connsiteY24" fmla="*/ 503312 h 1721909"/>
                  <a:gd name="connsiteX25" fmla="*/ 463027 w 1442542"/>
                  <a:gd name="connsiteY25" fmla="*/ 503312 h 1721909"/>
                  <a:gd name="connsiteX26" fmla="*/ 463027 w 1442542"/>
                  <a:gd name="connsiteY26" fmla="*/ 330993 h 1721909"/>
                  <a:gd name="connsiteX27" fmla="*/ 463027 w 1442542"/>
                  <a:gd name="connsiteY27" fmla="*/ 330993 h 1721909"/>
                  <a:gd name="connsiteX28" fmla="*/ 463027 w 1442542"/>
                  <a:gd name="connsiteY28" fmla="*/ 172319 h 1721909"/>
                  <a:gd name="connsiteX29" fmla="*/ 463027 w 1442542"/>
                  <a:gd name="connsiteY29" fmla="*/ 138332 h 1721909"/>
                  <a:gd name="connsiteX30" fmla="*/ 463027 w 1442542"/>
                  <a:gd name="connsiteY30" fmla="*/ 0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1339588 h 1721909"/>
                  <a:gd name="connsiteX8" fmla="*/ 1439375 w 1442542"/>
                  <a:gd name="connsiteY8" fmla="*/ 1339620 h 1721909"/>
                  <a:gd name="connsiteX9" fmla="*/ 1247184 w 1442542"/>
                  <a:gd name="connsiteY9" fmla="*/ 1668299 h 1721909"/>
                  <a:gd name="connsiteX10" fmla="*/ 905639 w 1442542"/>
                  <a:gd name="connsiteY10" fmla="*/ 1647772 h 1721909"/>
                  <a:gd name="connsiteX11" fmla="*/ 1058636 w 1442542"/>
                  <a:gd name="connsiteY11" fmla="*/ 1341723 h 1721909"/>
                  <a:gd name="connsiteX12" fmla="*/ 1346143 w 1442542"/>
                  <a:gd name="connsiteY12" fmla="*/ 1302094 h 1721909"/>
                  <a:gd name="connsiteX13" fmla="*/ 1349975 w 1442542"/>
                  <a:gd name="connsiteY13" fmla="*/ 1302960 h 1721909"/>
                  <a:gd name="connsiteX14" fmla="*/ 1349975 w 1442542"/>
                  <a:gd name="connsiteY14" fmla="*/ 671261 h 1721909"/>
                  <a:gd name="connsiteX15" fmla="*/ 552390 w 1442542"/>
                  <a:gd name="connsiteY15" fmla="*/ 520234 h 1721909"/>
                  <a:gd name="connsiteX16" fmla="*/ 552390 w 1442542"/>
                  <a:gd name="connsiteY16" fmla="*/ 1165107 h 1721909"/>
                  <a:gd name="connsiteX17" fmla="*/ 554243 w 1442542"/>
                  <a:gd name="connsiteY17" fmla="*/ 1178522 h 1721909"/>
                  <a:gd name="connsiteX18" fmla="*/ 358978 w 1442542"/>
                  <a:gd name="connsiteY18" fmla="*/ 1484942 h 1721909"/>
                  <a:gd name="connsiteX19" fmla="*/ 17433 w 1442542"/>
                  <a:gd name="connsiteY19" fmla="*/ 1464415 h 1721909"/>
                  <a:gd name="connsiteX20" fmla="*/ 170430 w 1442542"/>
                  <a:gd name="connsiteY20" fmla="*/ 1158366 h 1721909"/>
                  <a:gd name="connsiteX21" fmla="*/ 457937 w 1442542"/>
                  <a:gd name="connsiteY21" fmla="*/ 1118737 h 1721909"/>
                  <a:gd name="connsiteX22" fmla="*/ 463027 w 1442542"/>
                  <a:gd name="connsiteY22" fmla="*/ 1119887 h 1721909"/>
                  <a:gd name="connsiteX23" fmla="*/ 463027 w 1442542"/>
                  <a:gd name="connsiteY23" fmla="*/ 503312 h 1721909"/>
                  <a:gd name="connsiteX24" fmla="*/ 463027 w 1442542"/>
                  <a:gd name="connsiteY24" fmla="*/ 503312 h 1721909"/>
                  <a:gd name="connsiteX25" fmla="*/ 463027 w 1442542"/>
                  <a:gd name="connsiteY25" fmla="*/ 330993 h 1721909"/>
                  <a:gd name="connsiteX26" fmla="*/ 463027 w 1442542"/>
                  <a:gd name="connsiteY26" fmla="*/ 330993 h 1721909"/>
                  <a:gd name="connsiteX27" fmla="*/ 463027 w 1442542"/>
                  <a:gd name="connsiteY27" fmla="*/ 172319 h 1721909"/>
                  <a:gd name="connsiteX28" fmla="*/ 463027 w 1442542"/>
                  <a:gd name="connsiteY28" fmla="*/ 138332 h 1721909"/>
                  <a:gd name="connsiteX29" fmla="*/ 463027 w 1442542"/>
                  <a:gd name="connsiteY29" fmla="*/ 0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1339588 h 1721909"/>
                  <a:gd name="connsiteX8" fmla="*/ 1439375 w 1442542"/>
                  <a:gd name="connsiteY8" fmla="*/ 1339620 h 1721909"/>
                  <a:gd name="connsiteX9" fmla="*/ 1247184 w 1442542"/>
                  <a:gd name="connsiteY9" fmla="*/ 1668299 h 1721909"/>
                  <a:gd name="connsiteX10" fmla="*/ 905639 w 1442542"/>
                  <a:gd name="connsiteY10" fmla="*/ 1647772 h 1721909"/>
                  <a:gd name="connsiteX11" fmla="*/ 1058636 w 1442542"/>
                  <a:gd name="connsiteY11" fmla="*/ 1341723 h 1721909"/>
                  <a:gd name="connsiteX12" fmla="*/ 1346143 w 1442542"/>
                  <a:gd name="connsiteY12" fmla="*/ 1302094 h 1721909"/>
                  <a:gd name="connsiteX13" fmla="*/ 1349975 w 1442542"/>
                  <a:gd name="connsiteY13" fmla="*/ 1302960 h 1721909"/>
                  <a:gd name="connsiteX14" fmla="*/ 1349975 w 1442542"/>
                  <a:gd name="connsiteY14" fmla="*/ 671261 h 1721909"/>
                  <a:gd name="connsiteX15" fmla="*/ 552390 w 1442542"/>
                  <a:gd name="connsiteY15" fmla="*/ 520234 h 1721909"/>
                  <a:gd name="connsiteX16" fmla="*/ 552390 w 1442542"/>
                  <a:gd name="connsiteY16" fmla="*/ 1165107 h 1721909"/>
                  <a:gd name="connsiteX17" fmla="*/ 554243 w 1442542"/>
                  <a:gd name="connsiteY17" fmla="*/ 1178522 h 1721909"/>
                  <a:gd name="connsiteX18" fmla="*/ 358978 w 1442542"/>
                  <a:gd name="connsiteY18" fmla="*/ 1484942 h 1721909"/>
                  <a:gd name="connsiteX19" fmla="*/ 17433 w 1442542"/>
                  <a:gd name="connsiteY19" fmla="*/ 1464415 h 1721909"/>
                  <a:gd name="connsiteX20" fmla="*/ 170430 w 1442542"/>
                  <a:gd name="connsiteY20" fmla="*/ 1158366 h 1721909"/>
                  <a:gd name="connsiteX21" fmla="*/ 457937 w 1442542"/>
                  <a:gd name="connsiteY21" fmla="*/ 1118737 h 1721909"/>
                  <a:gd name="connsiteX22" fmla="*/ 463027 w 1442542"/>
                  <a:gd name="connsiteY22" fmla="*/ 1119887 h 1721909"/>
                  <a:gd name="connsiteX23" fmla="*/ 463027 w 1442542"/>
                  <a:gd name="connsiteY23" fmla="*/ 503312 h 1721909"/>
                  <a:gd name="connsiteX24" fmla="*/ 463027 w 1442542"/>
                  <a:gd name="connsiteY24" fmla="*/ 330993 h 1721909"/>
                  <a:gd name="connsiteX25" fmla="*/ 463027 w 1442542"/>
                  <a:gd name="connsiteY25" fmla="*/ 330993 h 1721909"/>
                  <a:gd name="connsiteX26" fmla="*/ 463027 w 1442542"/>
                  <a:gd name="connsiteY26" fmla="*/ 172319 h 1721909"/>
                  <a:gd name="connsiteX27" fmla="*/ 463027 w 1442542"/>
                  <a:gd name="connsiteY27" fmla="*/ 138332 h 1721909"/>
                  <a:gd name="connsiteX28" fmla="*/ 463027 w 1442542"/>
                  <a:gd name="connsiteY28" fmla="*/ 0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1339588 h 1721909"/>
                  <a:gd name="connsiteX8" fmla="*/ 1439375 w 1442542"/>
                  <a:gd name="connsiteY8" fmla="*/ 1339620 h 1721909"/>
                  <a:gd name="connsiteX9" fmla="*/ 1247184 w 1442542"/>
                  <a:gd name="connsiteY9" fmla="*/ 1668299 h 1721909"/>
                  <a:gd name="connsiteX10" fmla="*/ 905639 w 1442542"/>
                  <a:gd name="connsiteY10" fmla="*/ 1647772 h 1721909"/>
                  <a:gd name="connsiteX11" fmla="*/ 1058636 w 1442542"/>
                  <a:gd name="connsiteY11" fmla="*/ 1341723 h 1721909"/>
                  <a:gd name="connsiteX12" fmla="*/ 1346143 w 1442542"/>
                  <a:gd name="connsiteY12" fmla="*/ 1302094 h 1721909"/>
                  <a:gd name="connsiteX13" fmla="*/ 1349975 w 1442542"/>
                  <a:gd name="connsiteY13" fmla="*/ 1302960 h 1721909"/>
                  <a:gd name="connsiteX14" fmla="*/ 1349975 w 1442542"/>
                  <a:gd name="connsiteY14" fmla="*/ 671261 h 1721909"/>
                  <a:gd name="connsiteX15" fmla="*/ 552390 w 1442542"/>
                  <a:gd name="connsiteY15" fmla="*/ 520234 h 1721909"/>
                  <a:gd name="connsiteX16" fmla="*/ 552390 w 1442542"/>
                  <a:gd name="connsiteY16" fmla="*/ 1165107 h 1721909"/>
                  <a:gd name="connsiteX17" fmla="*/ 554243 w 1442542"/>
                  <a:gd name="connsiteY17" fmla="*/ 1178522 h 1721909"/>
                  <a:gd name="connsiteX18" fmla="*/ 358978 w 1442542"/>
                  <a:gd name="connsiteY18" fmla="*/ 1484942 h 1721909"/>
                  <a:gd name="connsiteX19" fmla="*/ 17433 w 1442542"/>
                  <a:gd name="connsiteY19" fmla="*/ 1464415 h 1721909"/>
                  <a:gd name="connsiteX20" fmla="*/ 170430 w 1442542"/>
                  <a:gd name="connsiteY20" fmla="*/ 1158366 h 1721909"/>
                  <a:gd name="connsiteX21" fmla="*/ 457937 w 1442542"/>
                  <a:gd name="connsiteY21" fmla="*/ 1118737 h 1721909"/>
                  <a:gd name="connsiteX22" fmla="*/ 463027 w 1442542"/>
                  <a:gd name="connsiteY22" fmla="*/ 1119887 h 1721909"/>
                  <a:gd name="connsiteX23" fmla="*/ 463027 w 1442542"/>
                  <a:gd name="connsiteY23" fmla="*/ 503312 h 1721909"/>
                  <a:gd name="connsiteX24" fmla="*/ 463027 w 1442542"/>
                  <a:gd name="connsiteY24" fmla="*/ 330993 h 1721909"/>
                  <a:gd name="connsiteX25" fmla="*/ 463027 w 1442542"/>
                  <a:gd name="connsiteY25" fmla="*/ 172319 h 1721909"/>
                  <a:gd name="connsiteX26" fmla="*/ 463027 w 1442542"/>
                  <a:gd name="connsiteY26" fmla="*/ 138332 h 1721909"/>
                  <a:gd name="connsiteX27" fmla="*/ 463027 w 1442542"/>
                  <a:gd name="connsiteY27" fmla="*/ 0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1339588 h 1721909"/>
                  <a:gd name="connsiteX8" fmla="*/ 1439375 w 1442542"/>
                  <a:gd name="connsiteY8" fmla="*/ 1339620 h 1721909"/>
                  <a:gd name="connsiteX9" fmla="*/ 1247184 w 1442542"/>
                  <a:gd name="connsiteY9" fmla="*/ 1668299 h 1721909"/>
                  <a:gd name="connsiteX10" fmla="*/ 905639 w 1442542"/>
                  <a:gd name="connsiteY10" fmla="*/ 1647772 h 1721909"/>
                  <a:gd name="connsiteX11" fmla="*/ 1058636 w 1442542"/>
                  <a:gd name="connsiteY11" fmla="*/ 1341723 h 1721909"/>
                  <a:gd name="connsiteX12" fmla="*/ 1346143 w 1442542"/>
                  <a:gd name="connsiteY12" fmla="*/ 1302094 h 1721909"/>
                  <a:gd name="connsiteX13" fmla="*/ 1349975 w 1442542"/>
                  <a:gd name="connsiteY13" fmla="*/ 1302960 h 1721909"/>
                  <a:gd name="connsiteX14" fmla="*/ 1349975 w 1442542"/>
                  <a:gd name="connsiteY14" fmla="*/ 671261 h 1721909"/>
                  <a:gd name="connsiteX15" fmla="*/ 552390 w 1442542"/>
                  <a:gd name="connsiteY15" fmla="*/ 520234 h 1721909"/>
                  <a:gd name="connsiteX16" fmla="*/ 552390 w 1442542"/>
                  <a:gd name="connsiteY16" fmla="*/ 1165107 h 1721909"/>
                  <a:gd name="connsiteX17" fmla="*/ 554243 w 1442542"/>
                  <a:gd name="connsiteY17" fmla="*/ 1178522 h 1721909"/>
                  <a:gd name="connsiteX18" fmla="*/ 358978 w 1442542"/>
                  <a:gd name="connsiteY18" fmla="*/ 1484942 h 1721909"/>
                  <a:gd name="connsiteX19" fmla="*/ 17433 w 1442542"/>
                  <a:gd name="connsiteY19" fmla="*/ 1464415 h 1721909"/>
                  <a:gd name="connsiteX20" fmla="*/ 170430 w 1442542"/>
                  <a:gd name="connsiteY20" fmla="*/ 1158366 h 1721909"/>
                  <a:gd name="connsiteX21" fmla="*/ 457937 w 1442542"/>
                  <a:gd name="connsiteY21" fmla="*/ 1118737 h 1721909"/>
                  <a:gd name="connsiteX22" fmla="*/ 463027 w 1442542"/>
                  <a:gd name="connsiteY22" fmla="*/ 1119887 h 1721909"/>
                  <a:gd name="connsiteX23" fmla="*/ 463027 w 1442542"/>
                  <a:gd name="connsiteY23" fmla="*/ 503312 h 1721909"/>
                  <a:gd name="connsiteX24" fmla="*/ 463027 w 1442542"/>
                  <a:gd name="connsiteY24" fmla="*/ 330993 h 1721909"/>
                  <a:gd name="connsiteX25" fmla="*/ 463027 w 1442542"/>
                  <a:gd name="connsiteY25" fmla="*/ 138332 h 1721909"/>
                  <a:gd name="connsiteX26" fmla="*/ 463027 w 1442542"/>
                  <a:gd name="connsiteY26" fmla="*/ 0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1339588 h 1721909"/>
                  <a:gd name="connsiteX8" fmla="*/ 1439375 w 1442542"/>
                  <a:gd name="connsiteY8" fmla="*/ 1339620 h 1721909"/>
                  <a:gd name="connsiteX9" fmla="*/ 1247184 w 1442542"/>
                  <a:gd name="connsiteY9" fmla="*/ 1668299 h 1721909"/>
                  <a:gd name="connsiteX10" fmla="*/ 905639 w 1442542"/>
                  <a:gd name="connsiteY10" fmla="*/ 1647772 h 1721909"/>
                  <a:gd name="connsiteX11" fmla="*/ 1058636 w 1442542"/>
                  <a:gd name="connsiteY11" fmla="*/ 1341723 h 1721909"/>
                  <a:gd name="connsiteX12" fmla="*/ 1346143 w 1442542"/>
                  <a:gd name="connsiteY12" fmla="*/ 1302094 h 1721909"/>
                  <a:gd name="connsiteX13" fmla="*/ 1349975 w 1442542"/>
                  <a:gd name="connsiteY13" fmla="*/ 1302960 h 1721909"/>
                  <a:gd name="connsiteX14" fmla="*/ 1349975 w 1442542"/>
                  <a:gd name="connsiteY14" fmla="*/ 671261 h 1721909"/>
                  <a:gd name="connsiteX15" fmla="*/ 552390 w 1442542"/>
                  <a:gd name="connsiteY15" fmla="*/ 520234 h 1721909"/>
                  <a:gd name="connsiteX16" fmla="*/ 552390 w 1442542"/>
                  <a:gd name="connsiteY16" fmla="*/ 1165107 h 1721909"/>
                  <a:gd name="connsiteX17" fmla="*/ 554243 w 1442542"/>
                  <a:gd name="connsiteY17" fmla="*/ 1178522 h 1721909"/>
                  <a:gd name="connsiteX18" fmla="*/ 358978 w 1442542"/>
                  <a:gd name="connsiteY18" fmla="*/ 1484942 h 1721909"/>
                  <a:gd name="connsiteX19" fmla="*/ 17433 w 1442542"/>
                  <a:gd name="connsiteY19" fmla="*/ 1464415 h 1721909"/>
                  <a:gd name="connsiteX20" fmla="*/ 170430 w 1442542"/>
                  <a:gd name="connsiteY20" fmla="*/ 1158366 h 1721909"/>
                  <a:gd name="connsiteX21" fmla="*/ 457937 w 1442542"/>
                  <a:gd name="connsiteY21" fmla="*/ 1118737 h 1721909"/>
                  <a:gd name="connsiteX22" fmla="*/ 463027 w 1442542"/>
                  <a:gd name="connsiteY22" fmla="*/ 1119887 h 1721909"/>
                  <a:gd name="connsiteX23" fmla="*/ 463027 w 1442542"/>
                  <a:gd name="connsiteY23" fmla="*/ 503312 h 1721909"/>
                  <a:gd name="connsiteX24" fmla="*/ 463027 w 1442542"/>
                  <a:gd name="connsiteY24" fmla="*/ 330993 h 1721909"/>
                  <a:gd name="connsiteX25" fmla="*/ 463027 w 1442542"/>
                  <a:gd name="connsiteY25" fmla="*/ 0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1339588 h 1721909"/>
                  <a:gd name="connsiteX8" fmla="*/ 1439375 w 1442542"/>
                  <a:gd name="connsiteY8" fmla="*/ 1339620 h 1721909"/>
                  <a:gd name="connsiteX9" fmla="*/ 1247184 w 1442542"/>
                  <a:gd name="connsiteY9" fmla="*/ 1668299 h 1721909"/>
                  <a:gd name="connsiteX10" fmla="*/ 905639 w 1442542"/>
                  <a:gd name="connsiteY10" fmla="*/ 1647772 h 1721909"/>
                  <a:gd name="connsiteX11" fmla="*/ 1058636 w 1442542"/>
                  <a:gd name="connsiteY11" fmla="*/ 1341723 h 1721909"/>
                  <a:gd name="connsiteX12" fmla="*/ 1346143 w 1442542"/>
                  <a:gd name="connsiteY12" fmla="*/ 1302094 h 1721909"/>
                  <a:gd name="connsiteX13" fmla="*/ 1349975 w 1442542"/>
                  <a:gd name="connsiteY13" fmla="*/ 1302960 h 1721909"/>
                  <a:gd name="connsiteX14" fmla="*/ 1349975 w 1442542"/>
                  <a:gd name="connsiteY14" fmla="*/ 671261 h 1721909"/>
                  <a:gd name="connsiteX15" fmla="*/ 552390 w 1442542"/>
                  <a:gd name="connsiteY15" fmla="*/ 520234 h 1721909"/>
                  <a:gd name="connsiteX16" fmla="*/ 552390 w 1442542"/>
                  <a:gd name="connsiteY16" fmla="*/ 1165107 h 1721909"/>
                  <a:gd name="connsiteX17" fmla="*/ 554243 w 1442542"/>
                  <a:gd name="connsiteY17" fmla="*/ 1178522 h 1721909"/>
                  <a:gd name="connsiteX18" fmla="*/ 358978 w 1442542"/>
                  <a:gd name="connsiteY18" fmla="*/ 1484942 h 1721909"/>
                  <a:gd name="connsiteX19" fmla="*/ 17433 w 1442542"/>
                  <a:gd name="connsiteY19" fmla="*/ 1464415 h 1721909"/>
                  <a:gd name="connsiteX20" fmla="*/ 170430 w 1442542"/>
                  <a:gd name="connsiteY20" fmla="*/ 1158366 h 1721909"/>
                  <a:gd name="connsiteX21" fmla="*/ 457937 w 1442542"/>
                  <a:gd name="connsiteY21" fmla="*/ 1118737 h 1721909"/>
                  <a:gd name="connsiteX22" fmla="*/ 463027 w 1442542"/>
                  <a:gd name="connsiteY22" fmla="*/ 1119887 h 1721909"/>
                  <a:gd name="connsiteX23" fmla="*/ 463027 w 1442542"/>
                  <a:gd name="connsiteY23" fmla="*/ 503312 h 1721909"/>
                  <a:gd name="connsiteX24" fmla="*/ 463027 w 1442542"/>
                  <a:gd name="connsiteY24" fmla="*/ 0 h 1721909"/>
                  <a:gd name="connsiteX0" fmla="*/ 552390 w 1442542"/>
                  <a:gd name="connsiteY0" fmla="*/ 189241 h 1721909"/>
                  <a:gd name="connsiteX1" fmla="*/ 552390 w 1442542"/>
                  <a:gd name="connsiteY1" fmla="*/ 347915 h 1721909"/>
                  <a:gd name="connsiteX2" fmla="*/ 1349975 w 1442542"/>
                  <a:gd name="connsiteY2" fmla="*/ 498942 h 1721909"/>
                  <a:gd name="connsiteX3" fmla="*/ 1349975 w 1442542"/>
                  <a:gd name="connsiteY3" fmla="*/ 340268 h 1721909"/>
                  <a:gd name="connsiteX4" fmla="*/ 552390 w 1442542"/>
                  <a:gd name="connsiteY4" fmla="*/ 189241 h 1721909"/>
                  <a:gd name="connsiteX5" fmla="*/ 463027 w 1442542"/>
                  <a:gd name="connsiteY5" fmla="*/ 0 h 1721909"/>
                  <a:gd name="connsiteX6" fmla="*/ 1439338 w 1442542"/>
                  <a:gd name="connsiteY6" fmla="*/ 184870 h 1721909"/>
                  <a:gd name="connsiteX7" fmla="*/ 1439338 w 1442542"/>
                  <a:gd name="connsiteY7" fmla="*/ 1339588 h 1721909"/>
                  <a:gd name="connsiteX8" fmla="*/ 1439375 w 1442542"/>
                  <a:gd name="connsiteY8" fmla="*/ 1339620 h 1721909"/>
                  <a:gd name="connsiteX9" fmla="*/ 1247184 w 1442542"/>
                  <a:gd name="connsiteY9" fmla="*/ 1668299 h 1721909"/>
                  <a:gd name="connsiteX10" fmla="*/ 905639 w 1442542"/>
                  <a:gd name="connsiteY10" fmla="*/ 1647772 h 1721909"/>
                  <a:gd name="connsiteX11" fmla="*/ 1058636 w 1442542"/>
                  <a:gd name="connsiteY11" fmla="*/ 1341723 h 1721909"/>
                  <a:gd name="connsiteX12" fmla="*/ 1346143 w 1442542"/>
                  <a:gd name="connsiteY12" fmla="*/ 1302094 h 1721909"/>
                  <a:gd name="connsiteX13" fmla="*/ 1349975 w 1442542"/>
                  <a:gd name="connsiteY13" fmla="*/ 1302960 h 1721909"/>
                  <a:gd name="connsiteX14" fmla="*/ 1349975 w 1442542"/>
                  <a:gd name="connsiteY14" fmla="*/ 671261 h 1721909"/>
                  <a:gd name="connsiteX15" fmla="*/ 552390 w 1442542"/>
                  <a:gd name="connsiteY15" fmla="*/ 520234 h 1721909"/>
                  <a:gd name="connsiteX16" fmla="*/ 552390 w 1442542"/>
                  <a:gd name="connsiteY16" fmla="*/ 1165107 h 1721909"/>
                  <a:gd name="connsiteX17" fmla="*/ 554243 w 1442542"/>
                  <a:gd name="connsiteY17" fmla="*/ 1178522 h 1721909"/>
                  <a:gd name="connsiteX18" fmla="*/ 358978 w 1442542"/>
                  <a:gd name="connsiteY18" fmla="*/ 1484942 h 1721909"/>
                  <a:gd name="connsiteX19" fmla="*/ 17433 w 1442542"/>
                  <a:gd name="connsiteY19" fmla="*/ 1464415 h 1721909"/>
                  <a:gd name="connsiteX20" fmla="*/ 170430 w 1442542"/>
                  <a:gd name="connsiteY20" fmla="*/ 1158366 h 1721909"/>
                  <a:gd name="connsiteX21" fmla="*/ 457937 w 1442542"/>
                  <a:gd name="connsiteY21" fmla="*/ 1118737 h 1721909"/>
                  <a:gd name="connsiteX22" fmla="*/ 463027 w 1442542"/>
                  <a:gd name="connsiteY22" fmla="*/ 1119887 h 1721909"/>
                  <a:gd name="connsiteX23" fmla="*/ 463027 w 1442542"/>
                  <a:gd name="connsiteY23" fmla="*/ 0 h 1721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442542" h="1721909">
                    <a:moveTo>
                      <a:pt x="552390" y="189241"/>
                    </a:moveTo>
                    <a:lnTo>
                      <a:pt x="552390" y="347915"/>
                    </a:lnTo>
                    <a:lnTo>
                      <a:pt x="1349975" y="498942"/>
                    </a:lnTo>
                    <a:lnTo>
                      <a:pt x="1349975" y="340268"/>
                    </a:lnTo>
                    <a:lnTo>
                      <a:pt x="552390" y="189241"/>
                    </a:lnTo>
                    <a:close/>
                    <a:moveTo>
                      <a:pt x="463027" y="0"/>
                    </a:moveTo>
                    <a:lnTo>
                      <a:pt x="1439338" y="184870"/>
                    </a:lnTo>
                    <a:lnTo>
                      <a:pt x="1439338" y="1339588"/>
                    </a:lnTo>
                    <a:cubicBezTo>
                      <a:pt x="1439350" y="1339599"/>
                      <a:pt x="1439363" y="1339609"/>
                      <a:pt x="1439375" y="1339620"/>
                    </a:cubicBezTo>
                    <a:cubicBezTo>
                      <a:pt x="1459335" y="1379220"/>
                      <a:pt x="1383748" y="1589454"/>
                      <a:pt x="1247184" y="1668299"/>
                    </a:cubicBezTo>
                    <a:cubicBezTo>
                      <a:pt x="1110620" y="1747144"/>
                      <a:pt x="957705" y="1737954"/>
                      <a:pt x="905639" y="1647772"/>
                    </a:cubicBezTo>
                    <a:cubicBezTo>
                      <a:pt x="853573" y="1557591"/>
                      <a:pt x="922072" y="1420568"/>
                      <a:pt x="1058636" y="1341723"/>
                    </a:cubicBezTo>
                    <a:cubicBezTo>
                      <a:pt x="1143988" y="1292445"/>
                      <a:pt x="1263579" y="1288474"/>
                      <a:pt x="1346143" y="1302094"/>
                    </a:cubicBezTo>
                    <a:lnTo>
                      <a:pt x="1349975" y="1302960"/>
                    </a:lnTo>
                    <a:lnTo>
                      <a:pt x="1349975" y="671261"/>
                    </a:lnTo>
                    <a:lnTo>
                      <a:pt x="552390" y="520234"/>
                    </a:lnTo>
                    <a:lnTo>
                      <a:pt x="552390" y="1165107"/>
                    </a:lnTo>
                    <a:lnTo>
                      <a:pt x="554243" y="1178522"/>
                    </a:lnTo>
                    <a:cubicBezTo>
                      <a:pt x="551279" y="1246369"/>
                      <a:pt x="478471" y="1415952"/>
                      <a:pt x="358978" y="1484942"/>
                    </a:cubicBezTo>
                    <a:cubicBezTo>
                      <a:pt x="222414" y="1563787"/>
                      <a:pt x="69499" y="1554597"/>
                      <a:pt x="17433" y="1464415"/>
                    </a:cubicBezTo>
                    <a:cubicBezTo>
                      <a:pt x="-34633" y="1374234"/>
                      <a:pt x="33866" y="1237211"/>
                      <a:pt x="170430" y="1158366"/>
                    </a:cubicBezTo>
                    <a:cubicBezTo>
                      <a:pt x="255782" y="1109088"/>
                      <a:pt x="375373" y="1105117"/>
                      <a:pt x="457937" y="1118737"/>
                    </a:cubicBezTo>
                    <a:lnTo>
                      <a:pt x="463027" y="1119887"/>
                    </a:lnTo>
                    <a:lnTo>
                      <a:pt x="463027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05644067-C63C-53B1-4191-9DCD6B603D98}"/>
                  </a:ext>
                </a:extLst>
              </p:cNvPr>
              <p:cNvSpPr/>
              <p:nvPr/>
            </p:nvSpPr>
            <p:spPr bwMode="auto">
              <a:xfrm>
                <a:off x="1088717" y="5491572"/>
                <a:ext cx="1021275" cy="1208665"/>
              </a:xfrm>
              <a:custGeom>
                <a:avLst/>
                <a:gdLst>
                  <a:gd name="connsiteX0" fmla="*/ 1440131 w 1440861"/>
                  <a:gd name="connsiteY0" fmla="*/ 0 h 1705240"/>
                  <a:gd name="connsiteX1" fmla="*/ 1440131 w 1440861"/>
                  <a:gd name="connsiteY1" fmla="*/ 172319 h 1705240"/>
                  <a:gd name="connsiteX2" fmla="*/ 1439008 w 1440861"/>
                  <a:gd name="connsiteY2" fmla="*/ 172531 h 1705240"/>
                  <a:gd name="connsiteX3" fmla="*/ 1439008 w 1440861"/>
                  <a:gd name="connsiteY3" fmla="*/ 1153993 h 1705240"/>
                  <a:gd name="connsiteX4" fmla="*/ 1440861 w 1440861"/>
                  <a:gd name="connsiteY4" fmla="*/ 1167410 h 1705240"/>
                  <a:gd name="connsiteX5" fmla="*/ 1245596 w 1440861"/>
                  <a:gd name="connsiteY5" fmla="*/ 1473830 h 1705240"/>
                  <a:gd name="connsiteX6" fmla="*/ 904052 w 1440861"/>
                  <a:gd name="connsiteY6" fmla="*/ 1453303 h 1705240"/>
                  <a:gd name="connsiteX7" fmla="*/ 1057048 w 1440861"/>
                  <a:gd name="connsiteY7" fmla="*/ 1147254 h 1705240"/>
                  <a:gd name="connsiteX8" fmla="*/ 1344555 w 1440861"/>
                  <a:gd name="connsiteY8" fmla="*/ 1107625 h 1705240"/>
                  <a:gd name="connsiteX9" fmla="*/ 1349645 w 1440861"/>
                  <a:gd name="connsiteY9" fmla="*/ 1108775 h 1705240"/>
                  <a:gd name="connsiteX10" fmla="*/ 1349645 w 1440861"/>
                  <a:gd name="connsiteY10" fmla="*/ 189453 h 1705240"/>
                  <a:gd name="connsiteX11" fmla="*/ 552390 w 1440861"/>
                  <a:gd name="connsiteY11" fmla="*/ 340418 h 1705240"/>
                  <a:gd name="connsiteX12" fmla="*/ 552390 w 1440861"/>
                  <a:gd name="connsiteY12" fmla="*/ 1331793 h 1705240"/>
                  <a:gd name="connsiteX13" fmla="*/ 554243 w 1440861"/>
                  <a:gd name="connsiteY13" fmla="*/ 1345210 h 1705240"/>
                  <a:gd name="connsiteX14" fmla="*/ 358978 w 1440861"/>
                  <a:gd name="connsiteY14" fmla="*/ 1651630 h 1705240"/>
                  <a:gd name="connsiteX15" fmla="*/ 17433 w 1440861"/>
                  <a:gd name="connsiteY15" fmla="*/ 1631103 h 1705240"/>
                  <a:gd name="connsiteX16" fmla="*/ 170429 w 1440861"/>
                  <a:gd name="connsiteY16" fmla="*/ 1325054 h 1705240"/>
                  <a:gd name="connsiteX17" fmla="*/ 457937 w 1440861"/>
                  <a:gd name="connsiteY17" fmla="*/ 1285425 h 1705240"/>
                  <a:gd name="connsiteX18" fmla="*/ 463027 w 1440861"/>
                  <a:gd name="connsiteY18" fmla="*/ 1286575 h 1705240"/>
                  <a:gd name="connsiteX19" fmla="*/ 463027 w 1440861"/>
                  <a:gd name="connsiteY19" fmla="*/ 305020 h 1705240"/>
                  <a:gd name="connsiteX20" fmla="*/ 463820 w 1440861"/>
                  <a:gd name="connsiteY20" fmla="*/ 305020 h 1705240"/>
                  <a:gd name="connsiteX21" fmla="*/ 463820 w 1440861"/>
                  <a:gd name="connsiteY21" fmla="*/ 184870 h 1705240"/>
                  <a:gd name="connsiteX0" fmla="*/ 1440131 w 1440861"/>
                  <a:gd name="connsiteY0" fmla="*/ 0 h 1705240"/>
                  <a:gd name="connsiteX1" fmla="*/ 1440131 w 1440861"/>
                  <a:gd name="connsiteY1" fmla="*/ 172319 h 1705240"/>
                  <a:gd name="connsiteX2" fmla="*/ 1439008 w 1440861"/>
                  <a:gd name="connsiteY2" fmla="*/ 172531 h 1705240"/>
                  <a:gd name="connsiteX3" fmla="*/ 1439008 w 1440861"/>
                  <a:gd name="connsiteY3" fmla="*/ 1153993 h 1705240"/>
                  <a:gd name="connsiteX4" fmla="*/ 1440861 w 1440861"/>
                  <a:gd name="connsiteY4" fmla="*/ 1167410 h 1705240"/>
                  <a:gd name="connsiteX5" fmla="*/ 1245596 w 1440861"/>
                  <a:gd name="connsiteY5" fmla="*/ 1473830 h 1705240"/>
                  <a:gd name="connsiteX6" fmla="*/ 904052 w 1440861"/>
                  <a:gd name="connsiteY6" fmla="*/ 1453303 h 1705240"/>
                  <a:gd name="connsiteX7" fmla="*/ 1057048 w 1440861"/>
                  <a:gd name="connsiteY7" fmla="*/ 1147254 h 1705240"/>
                  <a:gd name="connsiteX8" fmla="*/ 1344555 w 1440861"/>
                  <a:gd name="connsiteY8" fmla="*/ 1107625 h 1705240"/>
                  <a:gd name="connsiteX9" fmla="*/ 1349645 w 1440861"/>
                  <a:gd name="connsiteY9" fmla="*/ 1108775 h 1705240"/>
                  <a:gd name="connsiteX10" fmla="*/ 1349645 w 1440861"/>
                  <a:gd name="connsiteY10" fmla="*/ 189453 h 1705240"/>
                  <a:gd name="connsiteX11" fmla="*/ 552390 w 1440861"/>
                  <a:gd name="connsiteY11" fmla="*/ 340418 h 1705240"/>
                  <a:gd name="connsiteX12" fmla="*/ 552390 w 1440861"/>
                  <a:gd name="connsiteY12" fmla="*/ 1331793 h 1705240"/>
                  <a:gd name="connsiteX13" fmla="*/ 554243 w 1440861"/>
                  <a:gd name="connsiteY13" fmla="*/ 1345210 h 1705240"/>
                  <a:gd name="connsiteX14" fmla="*/ 358978 w 1440861"/>
                  <a:gd name="connsiteY14" fmla="*/ 1651630 h 1705240"/>
                  <a:gd name="connsiteX15" fmla="*/ 17433 w 1440861"/>
                  <a:gd name="connsiteY15" fmla="*/ 1631103 h 1705240"/>
                  <a:gd name="connsiteX16" fmla="*/ 170429 w 1440861"/>
                  <a:gd name="connsiteY16" fmla="*/ 1325054 h 1705240"/>
                  <a:gd name="connsiteX17" fmla="*/ 457937 w 1440861"/>
                  <a:gd name="connsiteY17" fmla="*/ 1285425 h 1705240"/>
                  <a:gd name="connsiteX18" fmla="*/ 463027 w 1440861"/>
                  <a:gd name="connsiteY18" fmla="*/ 1286575 h 1705240"/>
                  <a:gd name="connsiteX19" fmla="*/ 463027 w 1440861"/>
                  <a:gd name="connsiteY19" fmla="*/ 305020 h 1705240"/>
                  <a:gd name="connsiteX20" fmla="*/ 463820 w 1440861"/>
                  <a:gd name="connsiteY20" fmla="*/ 184870 h 1705240"/>
                  <a:gd name="connsiteX21" fmla="*/ 1440131 w 1440861"/>
                  <a:gd name="connsiteY21" fmla="*/ 0 h 1705240"/>
                  <a:gd name="connsiteX0" fmla="*/ 1440131 w 1440861"/>
                  <a:gd name="connsiteY0" fmla="*/ 0 h 1705240"/>
                  <a:gd name="connsiteX1" fmla="*/ 1440131 w 1440861"/>
                  <a:gd name="connsiteY1" fmla="*/ 172319 h 1705240"/>
                  <a:gd name="connsiteX2" fmla="*/ 1439008 w 1440861"/>
                  <a:gd name="connsiteY2" fmla="*/ 172531 h 1705240"/>
                  <a:gd name="connsiteX3" fmla="*/ 1439008 w 1440861"/>
                  <a:gd name="connsiteY3" fmla="*/ 1153993 h 1705240"/>
                  <a:gd name="connsiteX4" fmla="*/ 1440861 w 1440861"/>
                  <a:gd name="connsiteY4" fmla="*/ 1167410 h 1705240"/>
                  <a:gd name="connsiteX5" fmla="*/ 1245596 w 1440861"/>
                  <a:gd name="connsiteY5" fmla="*/ 1473830 h 1705240"/>
                  <a:gd name="connsiteX6" fmla="*/ 904052 w 1440861"/>
                  <a:gd name="connsiteY6" fmla="*/ 1453303 h 1705240"/>
                  <a:gd name="connsiteX7" fmla="*/ 1057048 w 1440861"/>
                  <a:gd name="connsiteY7" fmla="*/ 1147254 h 1705240"/>
                  <a:gd name="connsiteX8" fmla="*/ 1344555 w 1440861"/>
                  <a:gd name="connsiteY8" fmla="*/ 1107625 h 1705240"/>
                  <a:gd name="connsiteX9" fmla="*/ 1349645 w 1440861"/>
                  <a:gd name="connsiteY9" fmla="*/ 1108775 h 1705240"/>
                  <a:gd name="connsiteX10" fmla="*/ 1349645 w 1440861"/>
                  <a:gd name="connsiteY10" fmla="*/ 189453 h 1705240"/>
                  <a:gd name="connsiteX11" fmla="*/ 552390 w 1440861"/>
                  <a:gd name="connsiteY11" fmla="*/ 340418 h 1705240"/>
                  <a:gd name="connsiteX12" fmla="*/ 552390 w 1440861"/>
                  <a:gd name="connsiteY12" fmla="*/ 1331793 h 1705240"/>
                  <a:gd name="connsiteX13" fmla="*/ 554243 w 1440861"/>
                  <a:gd name="connsiteY13" fmla="*/ 1345210 h 1705240"/>
                  <a:gd name="connsiteX14" fmla="*/ 358978 w 1440861"/>
                  <a:gd name="connsiteY14" fmla="*/ 1651630 h 1705240"/>
                  <a:gd name="connsiteX15" fmla="*/ 17433 w 1440861"/>
                  <a:gd name="connsiteY15" fmla="*/ 1631103 h 1705240"/>
                  <a:gd name="connsiteX16" fmla="*/ 170429 w 1440861"/>
                  <a:gd name="connsiteY16" fmla="*/ 1325054 h 1705240"/>
                  <a:gd name="connsiteX17" fmla="*/ 457937 w 1440861"/>
                  <a:gd name="connsiteY17" fmla="*/ 1285425 h 1705240"/>
                  <a:gd name="connsiteX18" fmla="*/ 463027 w 1440861"/>
                  <a:gd name="connsiteY18" fmla="*/ 1286575 h 1705240"/>
                  <a:gd name="connsiteX19" fmla="*/ 463820 w 1440861"/>
                  <a:gd name="connsiteY19" fmla="*/ 184870 h 1705240"/>
                  <a:gd name="connsiteX20" fmla="*/ 1440131 w 1440861"/>
                  <a:gd name="connsiteY20" fmla="*/ 0 h 1705240"/>
                  <a:gd name="connsiteX0" fmla="*/ 1440131 w 1440861"/>
                  <a:gd name="connsiteY0" fmla="*/ 0 h 1705240"/>
                  <a:gd name="connsiteX1" fmla="*/ 1440131 w 1440861"/>
                  <a:gd name="connsiteY1" fmla="*/ 172319 h 1705240"/>
                  <a:gd name="connsiteX2" fmla="*/ 1439008 w 1440861"/>
                  <a:gd name="connsiteY2" fmla="*/ 1153993 h 1705240"/>
                  <a:gd name="connsiteX3" fmla="*/ 1440861 w 1440861"/>
                  <a:gd name="connsiteY3" fmla="*/ 1167410 h 1705240"/>
                  <a:gd name="connsiteX4" fmla="*/ 1245596 w 1440861"/>
                  <a:gd name="connsiteY4" fmla="*/ 1473830 h 1705240"/>
                  <a:gd name="connsiteX5" fmla="*/ 904052 w 1440861"/>
                  <a:gd name="connsiteY5" fmla="*/ 1453303 h 1705240"/>
                  <a:gd name="connsiteX6" fmla="*/ 1057048 w 1440861"/>
                  <a:gd name="connsiteY6" fmla="*/ 1147254 h 1705240"/>
                  <a:gd name="connsiteX7" fmla="*/ 1344555 w 1440861"/>
                  <a:gd name="connsiteY7" fmla="*/ 1107625 h 1705240"/>
                  <a:gd name="connsiteX8" fmla="*/ 1349645 w 1440861"/>
                  <a:gd name="connsiteY8" fmla="*/ 1108775 h 1705240"/>
                  <a:gd name="connsiteX9" fmla="*/ 1349645 w 1440861"/>
                  <a:gd name="connsiteY9" fmla="*/ 189453 h 1705240"/>
                  <a:gd name="connsiteX10" fmla="*/ 552390 w 1440861"/>
                  <a:gd name="connsiteY10" fmla="*/ 340418 h 1705240"/>
                  <a:gd name="connsiteX11" fmla="*/ 552390 w 1440861"/>
                  <a:gd name="connsiteY11" fmla="*/ 1331793 h 1705240"/>
                  <a:gd name="connsiteX12" fmla="*/ 554243 w 1440861"/>
                  <a:gd name="connsiteY12" fmla="*/ 1345210 h 1705240"/>
                  <a:gd name="connsiteX13" fmla="*/ 358978 w 1440861"/>
                  <a:gd name="connsiteY13" fmla="*/ 1651630 h 1705240"/>
                  <a:gd name="connsiteX14" fmla="*/ 17433 w 1440861"/>
                  <a:gd name="connsiteY14" fmla="*/ 1631103 h 1705240"/>
                  <a:gd name="connsiteX15" fmla="*/ 170429 w 1440861"/>
                  <a:gd name="connsiteY15" fmla="*/ 1325054 h 1705240"/>
                  <a:gd name="connsiteX16" fmla="*/ 457937 w 1440861"/>
                  <a:gd name="connsiteY16" fmla="*/ 1285425 h 1705240"/>
                  <a:gd name="connsiteX17" fmla="*/ 463027 w 1440861"/>
                  <a:gd name="connsiteY17" fmla="*/ 1286575 h 1705240"/>
                  <a:gd name="connsiteX18" fmla="*/ 463820 w 1440861"/>
                  <a:gd name="connsiteY18" fmla="*/ 184870 h 1705240"/>
                  <a:gd name="connsiteX19" fmla="*/ 1440131 w 1440861"/>
                  <a:gd name="connsiteY19" fmla="*/ 0 h 1705240"/>
                  <a:gd name="connsiteX0" fmla="*/ 1440131 w 1440861"/>
                  <a:gd name="connsiteY0" fmla="*/ 0 h 1705240"/>
                  <a:gd name="connsiteX1" fmla="*/ 1439008 w 1440861"/>
                  <a:gd name="connsiteY1" fmla="*/ 1153993 h 1705240"/>
                  <a:gd name="connsiteX2" fmla="*/ 1440861 w 1440861"/>
                  <a:gd name="connsiteY2" fmla="*/ 1167410 h 1705240"/>
                  <a:gd name="connsiteX3" fmla="*/ 1245596 w 1440861"/>
                  <a:gd name="connsiteY3" fmla="*/ 1473830 h 1705240"/>
                  <a:gd name="connsiteX4" fmla="*/ 904052 w 1440861"/>
                  <a:gd name="connsiteY4" fmla="*/ 1453303 h 1705240"/>
                  <a:gd name="connsiteX5" fmla="*/ 1057048 w 1440861"/>
                  <a:gd name="connsiteY5" fmla="*/ 1147254 h 1705240"/>
                  <a:gd name="connsiteX6" fmla="*/ 1344555 w 1440861"/>
                  <a:gd name="connsiteY6" fmla="*/ 1107625 h 1705240"/>
                  <a:gd name="connsiteX7" fmla="*/ 1349645 w 1440861"/>
                  <a:gd name="connsiteY7" fmla="*/ 1108775 h 1705240"/>
                  <a:gd name="connsiteX8" fmla="*/ 1349645 w 1440861"/>
                  <a:gd name="connsiteY8" fmla="*/ 189453 h 1705240"/>
                  <a:gd name="connsiteX9" fmla="*/ 552390 w 1440861"/>
                  <a:gd name="connsiteY9" fmla="*/ 340418 h 1705240"/>
                  <a:gd name="connsiteX10" fmla="*/ 552390 w 1440861"/>
                  <a:gd name="connsiteY10" fmla="*/ 1331793 h 1705240"/>
                  <a:gd name="connsiteX11" fmla="*/ 554243 w 1440861"/>
                  <a:gd name="connsiteY11" fmla="*/ 1345210 h 1705240"/>
                  <a:gd name="connsiteX12" fmla="*/ 358978 w 1440861"/>
                  <a:gd name="connsiteY12" fmla="*/ 1651630 h 1705240"/>
                  <a:gd name="connsiteX13" fmla="*/ 17433 w 1440861"/>
                  <a:gd name="connsiteY13" fmla="*/ 1631103 h 1705240"/>
                  <a:gd name="connsiteX14" fmla="*/ 170429 w 1440861"/>
                  <a:gd name="connsiteY14" fmla="*/ 1325054 h 1705240"/>
                  <a:gd name="connsiteX15" fmla="*/ 457937 w 1440861"/>
                  <a:gd name="connsiteY15" fmla="*/ 1285425 h 1705240"/>
                  <a:gd name="connsiteX16" fmla="*/ 463027 w 1440861"/>
                  <a:gd name="connsiteY16" fmla="*/ 1286575 h 1705240"/>
                  <a:gd name="connsiteX17" fmla="*/ 463820 w 1440861"/>
                  <a:gd name="connsiteY17" fmla="*/ 184870 h 1705240"/>
                  <a:gd name="connsiteX18" fmla="*/ 1440131 w 1440861"/>
                  <a:gd name="connsiteY18" fmla="*/ 0 h 17052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40861" h="1705240">
                    <a:moveTo>
                      <a:pt x="1440131" y="0"/>
                    </a:moveTo>
                    <a:cubicBezTo>
                      <a:pt x="1439757" y="384664"/>
                      <a:pt x="1439382" y="769329"/>
                      <a:pt x="1439008" y="1153993"/>
                    </a:cubicBezTo>
                    <a:lnTo>
                      <a:pt x="1440861" y="1167410"/>
                    </a:lnTo>
                    <a:cubicBezTo>
                      <a:pt x="1437898" y="1235257"/>
                      <a:pt x="1365090" y="1404840"/>
                      <a:pt x="1245596" y="1473830"/>
                    </a:cubicBezTo>
                    <a:cubicBezTo>
                      <a:pt x="1109033" y="1552675"/>
                      <a:pt x="956118" y="1543485"/>
                      <a:pt x="904052" y="1453303"/>
                    </a:cubicBezTo>
                    <a:cubicBezTo>
                      <a:pt x="851986" y="1363122"/>
                      <a:pt x="920484" y="1226099"/>
                      <a:pt x="1057048" y="1147254"/>
                    </a:cubicBezTo>
                    <a:cubicBezTo>
                      <a:pt x="1142400" y="1097976"/>
                      <a:pt x="1261991" y="1094005"/>
                      <a:pt x="1344555" y="1107625"/>
                    </a:cubicBezTo>
                    <a:lnTo>
                      <a:pt x="1349645" y="1108775"/>
                    </a:lnTo>
                    <a:lnTo>
                      <a:pt x="1349645" y="189453"/>
                    </a:lnTo>
                    <a:lnTo>
                      <a:pt x="552390" y="340418"/>
                    </a:lnTo>
                    <a:lnTo>
                      <a:pt x="552390" y="1331793"/>
                    </a:lnTo>
                    <a:lnTo>
                      <a:pt x="554243" y="1345210"/>
                    </a:lnTo>
                    <a:cubicBezTo>
                      <a:pt x="551280" y="1413057"/>
                      <a:pt x="478472" y="1582640"/>
                      <a:pt x="358978" y="1651630"/>
                    </a:cubicBezTo>
                    <a:cubicBezTo>
                      <a:pt x="222414" y="1730475"/>
                      <a:pt x="69499" y="1721285"/>
                      <a:pt x="17433" y="1631103"/>
                    </a:cubicBezTo>
                    <a:cubicBezTo>
                      <a:pt x="-34633" y="1540922"/>
                      <a:pt x="33866" y="1403899"/>
                      <a:pt x="170429" y="1325054"/>
                    </a:cubicBezTo>
                    <a:cubicBezTo>
                      <a:pt x="255782" y="1275776"/>
                      <a:pt x="375373" y="1271805"/>
                      <a:pt x="457937" y="1285425"/>
                    </a:cubicBezTo>
                    <a:lnTo>
                      <a:pt x="463027" y="1286575"/>
                    </a:lnTo>
                    <a:cubicBezTo>
                      <a:pt x="463291" y="919340"/>
                      <a:pt x="463556" y="552105"/>
                      <a:pt x="463820" y="184870"/>
                    </a:cubicBezTo>
                    <a:lnTo>
                      <a:pt x="1440131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7D23F23A-0C8C-2E99-D492-4E9E544003AE}"/>
                  </a:ext>
                </a:extLst>
              </p:cNvPr>
              <p:cNvSpPr/>
              <p:nvPr/>
            </p:nvSpPr>
            <p:spPr bwMode="auto">
              <a:xfrm>
                <a:off x="1273635" y="4381208"/>
                <a:ext cx="674213" cy="1029233"/>
              </a:xfrm>
              <a:custGeom>
                <a:avLst/>
                <a:gdLst>
                  <a:gd name="connsiteX0" fmla="*/ 509439 w 1417889"/>
                  <a:gd name="connsiteY0" fmla="*/ 0 h 2164512"/>
                  <a:gd name="connsiteX1" fmla="*/ 833289 w 1417889"/>
                  <a:gd name="connsiteY1" fmla="*/ 297656 h 2164512"/>
                  <a:gd name="connsiteX2" fmla="*/ 1202383 w 1417889"/>
                  <a:gd name="connsiteY2" fmla="*/ 571500 h 2164512"/>
                  <a:gd name="connsiteX3" fmla="*/ 1416695 w 1417889"/>
                  <a:gd name="connsiteY3" fmla="*/ 904875 h 2164512"/>
                  <a:gd name="connsiteX4" fmla="*/ 1216670 w 1417889"/>
                  <a:gd name="connsiteY4" fmla="*/ 1319213 h 2164512"/>
                  <a:gd name="connsiteX5" fmla="*/ 926158 w 1417889"/>
                  <a:gd name="connsiteY5" fmla="*/ 1533525 h 2164512"/>
                  <a:gd name="connsiteX6" fmla="*/ 897583 w 1417889"/>
                  <a:gd name="connsiteY6" fmla="*/ 1493044 h 2164512"/>
                  <a:gd name="connsiteX7" fmla="*/ 1128564 w 1417889"/>
                  <a:gd name="connsiteY7" fmla="*/ 1276350 h 2164512"/>
                  <a:gd name="connsiteX8" fmla="*/ 1188096 w 1417889"/>
                  <a:gd name="connsiteY8" fmla="*/ 976313 h 2164512"/>
                  <a:gd name="connsiteX9" fmla="*/ 840433 w 1417889"/>
                  <a:gd name="connsiteY9" fmla="*/ 642937 h 2164512"/>
                  <a:gd name="connsiteX10" fmla="*/ 639951 w 1417889"/>
                  <a:gd name="connsiteY10" fmla="*/ 453028 h 2164512"/>
                  <a:gd name="connsiteX11" fmla="*/ 638988 w 1417889"/>
                  <a:gd name="connsiteY11" fmla="*/ 1099500 h 2164512"/>
                  <a:gd name="connsiteX12" fmla="*/ 638032 w 1417889"/>
                  <a:gd name="connsiteY12" fmla="*/ 1740777 h 2164512"/>
                  <a:gd name="connsiteX13" fmla="*/ 639207 w 1417889"/>
                  <a:gd name="connsiteY13" fmla="*/ 1749289 h 2164512"/>
                  <a:gd name="connsiteX14" fmla="*/ 414008 w 1417889"/>
                  <a:gd name="connsiteY14" fmla="*/ 2102683 h 2164512"/>
                  <a:gd name="connsiteX15" fmla="*/ 20105 w 1417889"/>
                  <a:gd name="connsiteY15" fmla="*/ 2079010 h 2164512"/>
                  <a:gd name="connsiteX16" fmla="*/ 196556 w 1417889"/>
                  <a:gd name="connsiteY16" fmla="*/ 1726044 h 2164512"/>
                  <a:gd name="connsiteX17" fmla="*/ 466539 w 1417889"/>
                  <a:gd name="connsiteY17" fmla="*/ 1673605 h 2164512"/>
                  <a:gd name="connsiteX18" fmla="*/ 509439 w 1417889"/>
                  <a:gd name="connsiteY18" fmla="*/ 1678295 h 2164512"/>
                  <a:gd name="connsiteX0" fmla="*/ 509439 w 1417889"/>
                  <a:gd name="connsiteY0" fmla="*/ 0 h 2164512"/>
                  <a:gd name="connsiteX1" fmla="*/ 833289 w 1417889"/>
                  <a:gd name="connsiteY1" fmla="*/ 297656 h 2164512"/>
                  <a:gd name="connsiteX2" fmla="*/ 1202383 w 1417889"/>
                  <a:gd name="connsiteY2" fmla="*/ 571500 h 2164512"/>
                  <a:gd name="connsiteX3" fmla="*/ 1416695 w 1417889"/>
                  <a:gd name="connsiteY3" fmla="*/ 904875 h 2164512"/>
                  <a:gd name="connsiteX4" fmla="*/ 1216670 w 1417889"/>
                  <a:gd name="connsiteY4" fmla="*/ 1319213 h 2164512"/>
                  <a:gd name="connsiteX5" fmla="*/ 926158 w 1417889"/>
                  <a:gd name="connsiteY5" fmla="*/ 1533525 h 2164512"/>
                  <a:gd name="connsiteX6" fmla="*/ 897583 w 1417889"/>
                  <a:gd name="connsiteY6" fmla="*/ 1493044 h 2164512"/>
                  <a:gd name="connsiteX7" fmla="*/ 1128564 w 1417889"/>
                  <a:gd name="connsiteY7" fmla="*/ 1276350 h 2164512"/>
                  <a:gd name="connsiteX8" fmla="*/ 1188096 w 1417889"/>
                  <a:gd name="connsiteY8" fmla="*/ 976313 h 2164512"/>
                  <a:gd name="connsiteX9" fmla="*/ 840433 w 1417889"/>
                  <a:gd name="connsiteY9" fmla="*/ 642937 h 2164512"/>
                  <a:gd name="connsiteX10" fmla="*/ 639951 w 1417889"/>
                  <a:gd name="connsiteY10" fmla="*/ 453028 h 2164512"/>
                  <a:gd name="connsiteX11" fmla="*/ 638988 w 1417889"/>
                  <a:gd name="connsiteY11" fmla="*/ 1099500 h 2164512"/>
                  <a:gd name="connsiteX12" fmla="*/ 639207 w 1417889"/>
                  <a:gd name="connsiteY12" fmla="*/ 1749289 h 2164512"/>
                  <a:gd name="connsiteX13" fmla="*/ 414008 w 1417889"/>
                  <a:gd name="connsiteY13" fmla="*/ 2102683 h 2164512"/>
                  <a:gd name="connsiteX14" fmla="*/ 20105 w 1417889"/>
                  <a:gd name="connsiteY14" fmla="*/ 2079010 h 2164512"/>
                  <a:gd name="connsiteX15" fmla="*/ 196556 w 1417889"/>
                  <a:gd name="connsiteY15" fmla="*/ 1726044 h 2164512"/>
                  <a:gd name="connsiteX16" fmla="*/ 466539 w 1417889"/>
                  <a:gd name="connsiteY16" fmla="*/ 1673605 h 2164512"/>
                  <a:gd name="connsiteX17" fmla="*/ 509439 w 1417889"/>
                  <a:gd name="connsiteY17" fmla="*/ 1678295 h 2164512"/>
                  <a:gd name="connsiteX18" fmla="*/ 509439 w 1417889"/>
                  <a:gd name="connsiteY18" fmla="*/ 0 h 2164512"/>
                  <a:gd name="connsiteX0" fmla="*/ 509439 w 1417889"/>
                  <a:gd name="connsiteY0" fmla="*/ 0 h 2164512"/>
                  <a:gd name="connsiteX1" fmla="*/ 833289 w 1417889"/>
                  <a:gd name="connsiteY1" fmla="*/ 297656 h 2164512"/>
                  <a:gd name="connsiteX2" fmla="*/ 1202383 w 1417889"/>
                  <a:gd name="connsiteY2" fmla="*/ 571500 h 2164512"/>
                  <a:gd name="connsiteX3" fmla="*/ 1416695 w 1417889"/>
                  <a:gd name="connsiteY3" fmla="*/ 904875 h 2164512"/>
                  <a:gd name="connsiteX4" fmla="*/ 1216670 w 1417889"/>
                  <a:gd name="connsiteY4" fmla="*/ 1319213 h 2164512"/>
                  <a:gd name="connsiteX5" fmla="*/ 926158 w 1417889"/>
                  <a:gd name="connsiteY5" fmla="*/ 1533525 h 2164512"/>
                  <a:gd name="connsiteX6" fmla="*/ 897583 w 1417889"/>
                  <a:gd name="connsiteY6" fmla="*/ 1493044 h 2164512"/>
                  <a:gd name="connsiteX7" fmla="*/ 1128564 w 1417889"/>
                  <a:gd name="connsiteY7" fmla="*/ 1276350 h 2164512"/>
                  <a:gd name="connsiteX8" fmla="*/ 1188096 w 1417889"/>
                  <a:gd name="connsiteY8" fmla="*/ 976313 h 2164512"/>
                  <a:gd name="connsiteX9" fmla="*/ 840433 w 1417889"/>
                  <a:gd name="connsiteY9" fmla="*/ 642937 h 2164512"/>
                  <a:gd name="connsiteX10" fmla="*/ 639951 w 1417889"/>
                  <a:gd name="connsiteY10" fmla="*/ 453028 h 2164512"/>
                  <a:gd name="connsiteX11" fmla="*/ 639207 w 1417889"/>
                  <a:gd name="connsiteY11" fmla="*/ 1749289 h 2164512"/>
                  <a:gd name="connsiteX12" fmla="*/ 414008 w 1417889"/>
                  <a:gd name="connsiteY12" fmla="*/ 2102683 h 2164512"/>
                  <a:gd name="connsiteX13" fmla="*/ 20105 w 1417889"/>
                  <a:gd name="connsiteY13" fmla="*/ 2079010 h 2164512"/>
                  <a:gd name="connsiteX14" fmla="*/ 196556 w 1417889"/>
                  <a:gd name="connsiteY14" fmla="*/ 1726044 h 2164512"/>
                  <a:gd name="connsiteX15" fmla="*/ 466539 w 1417889"/>
                  <a:gd name="connsiteY15" fmla="*/ 1673605 h 2164512"/>
                  <a:gd name="connsiteX16" fmla="*/ 509439 w 1417889"/>
                  <a:gd name="connsiteY16" fmla="*/ 1678295 h 2164512"/>
                  <a:gd name="connsiteX17" fmla="*/ 509439 w 1417889"/>
                  <a:gd name="connsiteY17" fmla="*/ 0 h 2164512"/>
                  <a:gd name="connsiteX0" fmla="*/ 509439 w 1417889"/>
                  <a:gd name="connsiteY0" fmla="*/ 0 h 2164512"/>
                  <a:gd name="connsiteX1" fmla="*/ 833289 w 1417889"/>
                  <a:gd name="connsiteY1" fmla="*/ 297656 h 2164512"/>
                  <a:gd name="connsiteX2" fmla="*/ 1202383 w 1417889"/>
                  <a:gd name="connsiteY2" fmla="*/ 571500 h 2164512"/>
                  <a:gd name="connsiteX3" fmla="*/ 1416695 w 1417889"/>
                  <a:gd name="connsiteY3" fmla="*/ 904875 h 2164512"/>
                  <a:gd name="connsiteX4" fmla="*/ 1216670 w 1417889"/>
                  <a:gd name="connsiteY4" fmla="*/ 1319213 h 2164512"/>
                  <a:gd name="connsiteX5" fmla="*/ 926158 w 1417889"/>
                  <a:gd name="connsiteY5" fmla="*/ 1533525 h 2164512"/>
                  <a:gd name="connsiteX6" fmla="*/ 897583 w 1417889"/>
                  <a:gd name="connsiteY6" fmla="*/ 1493044 h 2164512"/>
                  <a:gd name="connsiteX7" fmla="*/ 1128564 w 1417889"/>
                  <a:gd name="connsiteY7" fmla="*/ 1276350 h 2164512"/>
                  <a:gd name="connsiteX8" fmla="*/ 1188096 w 1417889"/>
                  <a:gd name="connsiteY8" fmla="*/ 976313 h 2164512"/>
                  <a:gd name="connsiteX9" fmla="*/ 840433 w 1417889"/>
                  <a:gd name="connsiteY9" fmla="*/ 642937 h 2164512"/>
                  <a:gd name="connsiteX10" fmla="*/ 639951 w 1417889"/>
                  <a:gd name="connsiteY10" fmla="*/ 453028 h 2164512"/>
                  <a:gd name="connsiteX11" fmla="*/ 639207 w 1417889"/>
                  <a:gd name="connsiteY11" fmla="*/ 1749289 h 2164512"/>
                  <a:gd name="connsiteX12" fmla="*/ 414008 w 1417889"/>
                  <a:gd name="connsiteY12" fmla="*/ 2102683 h 2164512"/>
                  <a:gd name="connsiteX13" fmla="*/ 20105 w 1417889"/>
                  <a:gd name="connsiteY13" fmla="*/ 2079010 h 2164512"/>
                  <a:gd name="connsiteX14" fmla="*/ 196556 w 1417889"/>
                  <a:gd name="connsiteY14" fmla="*/ 1726044 h 2164512"/>
                  <a:gd name="connsiteX15" fmla="*/ 466539 w 1417889"/>
                  <a:gd name="connsiteY15" fmla="*/ 1673605 h 2164512"/>
                  <a:gd name="connsiteX16" fmla="*/ 509439 w 1417889"/>
                  <a:gd name="connsiteY16" fmla="*/ 1678295 h 2164512"/>
                  <a:gd name="connsiteX17" fmla="*/ 509439 w 1417889"/>
                  <a:gd name="connsiteY17" fmla="*/ 0 h 21645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417889" h="2164512">
                    <a:moveTo>
                      <a:pt x="509439" y="0"/>
                    </a:moveTo>
                    <a:cubicBezTo>
                      <a:pt x="617389" y="99219"/>
                      <a:pt x="713433" y="199231"/>
                      <a:pt x="833289" y="297656"/>
                    </a:cubicBezTo>
                    <a:cubicBezTo>
                      <a:pt x="953145" y="396081"/>
                      <a:pt x="1114277" y="498475"/>
                      <a:pt x="1202383" y="571500"/>
                    </a:cubicBezTo>
                    <a:cubicBezTo>
                      <a:pt x="1290489" y="644525"/>
                      <a:pt x="1402408" y="748506"/>
                      <a:pt x="1416695" y="904875"/>
                    </a:cubicBezTo>
                    <a:cubicBezTo>
                      <a:pt x="1430982" y="1061244"/>
                      <a:pt x="1314301" y="1216819"/>
                      <a:pt x="1216670" y="1319213"/>
                    </a:cubicBezTo>
                    <a:cubicBezTo>
                      <a:pt x="1119039" y="1421607"/>
                      <a:pt x="1022995" y="1462088"/>
                      <a:pt x="926158" y="1533525"/>
                    </a:cubicBezTo>
                    <a:lnTo>
                      <a:pt x="897583" y="1493044"/>
                    </a:lnTo>
                    <a:cubicBezTo>
                      <a:pt x="974577" y="1420813"/>
                      <a:pt x="1080145" y="1362472"/>
                      <a:pt x="1128564" y="1276350"/>
                    </a:cubicBezTo>
                    <a:cubicBezTo>
                      <a:pt x="1176983" y="1190228"/>
                      <a:pt x="1212305" y="1096169"/>
                      <a:pt x="1188096" y="976313"/>
                    </a:cubicBezTo>
                    <a:cubicBezTo>
                      <a:pt x="1163887" y="856457"/>
                      <a:pt x="931791" y="730151"/>
                      <a:pt x="840433" y="642937"/>
                    </a:cubicBezTo>
                    <a:cubicBezTo>
                      <a:pt x="749076" y="555723"/>
                      <a:pt x="690110" y="524268"/>
                      <a:pt x="639951" y="453028"/>
                    </a:cubicBezTo>
                    <a:lnTo>
                      <a:pt x="639207" y="1749289"/>
                    </a:lnTo>
                    <a:cubicBezTo>
                      <a:pt x="635790" y="1827537"/>
                      <a:pt x="551820" y="2023117"/>
                      <a:pt x="414008" y="2102683"/>
                    </a:cubicBezTo>
                    <a:cubicBezTo>
                      <a:pt x="256510" y="2193615"/>
                      <a:pt x="80153" y="2183016"/>
                      <a:pt x="20105" y="2079010"/>
                    </a:cubicBezTo>
                    <a:cubicBezTo>
                      <a:pt x="-39942" y="1975005"/>
                      <a:pt x="39057" y="1816976"/>
                      <a:pt x="196556" y="1726044"/>
                    </a:cubicBezTo>
                    <a:cubicBezTo>
                      <a:pt x="275305" y="1680578"/>
                      <a:pt x="379327" y="1668554"/>
                      <a:pt x="466539" y="1673605"/>
                    </a:cubicBezTo>
                    <a:lnTo>
                      <a:pt x="509439" y="1678295"/>
                    </a:lnTo>
                    <a:lnTo>
                      <a:pt x="509439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931960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73CD6423-2D9C-9A1E-73B0-54EECE49A510}"/>
              </a:ext>
            </a:extLst>
          </p:cNvPr>
          <p:cNvSpPr txBox="1"/>
          <p:nvPr/>
        </p:nvSpPr>
        <p:spPr>
          <a:xfrm>
            <a:off x="514350" y="447870"/>
            <a:ext cx="5829300" cy="345221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呼び鈴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故障しています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79" name="テキスト ボックス 78">
            <a:extLst>
              <a:ext uri="{FF2B5EF4-FFF2-40B4-BE49-F238E27FC236}">
                <a16:creationId xmlns:a16="http://schemas.microsoft.com/office/drawing/2014/main" id="{D6766A43-6CF0-2FC2-3533-285C9B903EDE}"/>
              </a:ext>
            </a:extLst>
          </p:cNvPr>
          <p:cNvSpPr txBox="1"/>
          <p:nvPr/>
        </p:nvSpPr>
        <p:spPr>
          <a:xfrm>
            <a:off x="365760" y="8373292"/>
            <a:ext cx="6126480" cy="110641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鳴らしても出ることができませんので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ドアを開けてお呼びください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5F7FF0D-2D21-6D63-DB6A-0E76AF754DC2}"/>
              </a:ext>
            </a:extLst>
          </p:cNvPr>
          <p:cNvGrpSpPr/>
          <p:nvPr/>
        </p:nvGrpSpPr>
        <p:grpSpPr>
          <a:xfrm>
            <a:off x="1682496" y="4478867"/>
            <a:ext cx="3493008" cy="3493008"/>
            <a:chOff x="782110" y="3879050"/>
            <a:chExt cx="2507886" cy="2507886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E665E4EF-0B11-D979-BC87-E24B789C2193}"/>
                </a:ext>
              </a:extLst>
            </p:cNvPr>
            <p:cNvGrpSpPr/>
            <p:nvPr/>
          </p:nvGrpSpPr>
          <p:grpSpPr>
            <a:xfrm>
              <a:off x="782110" y="3879050"/>
              <a:ext cx="2507886" cy="2507886"/>
              <a:chOff x="8680856" y="742940"/>
              <a:chExt cx="2735056" cy="2735056"/>
            </a:xfrm>
          </p:grpSpPr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87D25C41-5B53-28D4-746E-40978ECD8A21}"/>
                  </a:ext>
                </a:extLst>
              </p:cNvPr>
              <p:cNvSpPr/>
              <p:nvPr/>
            </p:nvSpPr>
            <p:spPr bwMode="auto">
              <a:xfrm>
                <a:off x="8680856" y="74294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四角形: 角を丸くする 14">
                <a:extLst>
                  <a:ext uri="{FF2B5EF4-FFF2-40B4-BE49-F238E27FC236}">
                    <a16:creationId xmlns:a16="http://schemas.microsoft.com/office/drawing/2014/main" id="{FD521F81-D16A-0CC3-97CD-5B0B36CA9195}"/>
                  </a:ext>
                </a:extLst>
              </p:cNvPr>
              <p:cNvSpPr/>
              <p:nvPr/>
            </p:nvSpPr>
            <p:spPr bwMode="auto">
              <a:xfrm>
                <a:off x="8868435" y="93051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CC6B0EF4-5CA3-78AA-D095-CDF9D19B5455}"/>
                </a:ext>
              </a:extLst>
            </p:cNvPr>
            <p:cNvSpPr/>
            <p:nvPr/>
          </p:nvSpPr>
          <p:spPr bwMode="auto">
            <a:xfrm>
              <a:off x="905730" y="4000554"/>
              <a:ext cx="2272995" cy="2272995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D35E6F96-172A-F79D-A92C-01E7390285D9}"/>
                </a:ext>
              </a:extLst>
            </p:cNvPr>
            <p:cNvSpPr/>
            <p:nvPr/>
          </p:nvSpPr>
          <p:spPr bwMode="auto">
            <a:xfrm rot="16200000">
              <a:off x="-41857" y="5033395"/>
              <a:ext cx="2182015" cy="196659"/>
            </a:xfrm>
            <a:prstGeom prst="round2SameRect">
              <a:avLst>
                <a:gd name="adj1" fmla="val 16667"/>
                <a:gd name="adj2" fmla="val 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7EFE4CD0-5133-74DE-E725-D292129A8F8F}"/>
                </a:ext>
              </a:extLst>
            </p:cNvPr>
            <p:cNvGrpSpPr/>
            <p:nvPr/>
          </p:nvGrpSpPr>
          <p:grpSpPr>
            <a:xfrm>
              <a:off x="1411196" y="4675228"/>
              <a:ext cx="1736024" cy="1042679"/>
              <a:chOff x="5588935" y="477489"/>
              <a:chExt cx="1871862" cy="1124265"/>
            </a:xfrm>
          </p:grpSpPr>
          <p:sp>
            <p:nvSpPr>
              <p:cNvPr id="11" name="四角形: 角を丸くする 10">
                <a:extLst>
                  <a:ext uri="{FF2B5EF4-FFF2-40B4-BE49-F238E27FC236}">
                    <a16:creationId xmlns:a16="http://schemas.microsoft.com/office/drawing/2014/main" id="{62E787A6-C3CF-B247-CBF2-7C3A1E5CC3A6}"/>
                  </a:ext>
                </a:extLst>
              </p:cNvPr>
              <p:cNvSpPr/>
              <p:nvPr/>
            </p:nvSpPr>
            <p:spPr bwMode="auto">
              <a:xfrm rot="4500000">
                <a:off x="6232503" y="876959"/>
                <a:ext cx="447370" cy="464046"/>
              </a:xfrm>
              <a:prstGeom prst="roundRect">
                <a:avLst>
                  <a:gd name="adj" fmla="val 26570"/>
                </a:avLst>
              </a:pr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" name="四角形: 角を丸くする 11">
                <a:extLst>
                  <a:ext uri="{FF2B5EF4-FFF2-40B4-BE49-F238E27FC236}">
                    <a16:creationId xmlns:a16="http://schemas.microsoft.com/office/drawing/2014/main" id="{1AE35FA5-F72C-61D3-AF0F-D6568CB8AE9A}"/>
                  </a:ext>
                </a:extLst>
              </p:cNvPr>
              <p:cNvSpPr/>
              <p:nvPr/>
            </p:nvSpPr>
            <p:spPr bwMode="auto">
              <a:xfrm rot="4500000">
                <a:off x="6382386" y="1022006"/>
                <a:ext cx="192930" cy="200122"/>
              </a:xfrm>
              <a:prstGeom prst="roundRect">
                <a:avLst>
                  <a:gd name="adj" fmla="val 20178"/>
                </a:avLst>
              </a:pr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9511B7FE-175F-D3ED-17B0-3F8749860DC8}"/>
                  </a:ext>
                </a:extLst>
              </p:cNvPr>
              <p:cNvSpPr/>
              <p:nvPr/>
            </p:nvSpPr>
            <p:spPr bwMode="auto">
              <a:xfrm rot="16200000">
                <a:off x="5962733" y="103691"/>
                <a:ext cx="1124265" cy="1871862"/>
              </a:xfrm>
              <a:custGeom>
                <a:avLst/>
                <a:gdLst>
                  <a:gd name="connsiteX0" fmla="*/ 1123343 w 1124265"/>
                  <a:gd name="connsiteY0" fmla="*/ 86891 h 1871862"/>
                  <a:gd name="connsiteX1" fmla="*/ 1120389 w 1124265"/>
                  <a:gd name="connsiteY1" fmla="*/ 130689 h 1871862"/>
                  <a:gd name="connsiteX2" fmla="*/ 1031541 w 1124265"/>
                  <a:gd name="connsiteY2" fmla="*/ 561282 h 1871862"/>
                  <a:gd name="connsiteX3" fmla="*/ 1031601 w 1124265"/>
                  <a:gd name="connsiteY3" fmla="*/ 562148 h 1871862"/>
                  <a:gd name="connsiteX4" fmla="*/ 1030162 w 1124265"/>
                  <a:gd name="connsiteY4" fmla="*/ 566427 h 1871862"/>
                  <a:gd name="connsiteX5" fmla="*/ 1028196 w 1124265"/>
                  <a:gd name="connsiteY5" fmla="*/ 573765 h 1871862"/>
                  <a:gd name="connsiteX6" fmla="*/ 1026644 w 1124265"/>
                  <a:gd name="connsiteY6" fmla="*/ 576889 h 1871862"/>
                  <a:gd name="connsiteX7" fmla="*/ 1017968 w 1124265"/>
                  <a:gd name="connsiteY7" fmla="*/ 602688 h 1871862"/>
                  <a:gd name="connsiteX8" fmla="*/ 728663 w 1124265"/>
                  <a:gd name="connsiteY8" fmla="*/ 1103779 h 1871862"/>
                  <a:gd name="connsiteX9" fmla="*/ 707059 w 1124265"/>
                  <a:gd name="connsiteY9" fmla="*/ 1141198 h 1871862"/>
                  <a:gd name="connsiteX10" fmla="*/ 624480 w 1124265"/>
                  <a:gd name="connsiteY10" fmla="*/ 1284230 h 1871862"/>
                  <a:gd name="connsiteX11" fmla="*/ 568857 w 1124265"/>
                  <a:gd name="connsiteY11" fmla="*/ 1347291 h 1871862"/>
                  <a:gd name="connsiteX12" fmla="*/ 553805 w 1124265"/>
                  <a:gd name="connsiteY12" fmla="*/ 1354636 h 1871862"/>
                  <a:gd name="connsiteX13" fmla="*/ 635319 w 1124265"/>
                  <a:gd name="connsiteY13" fmla="*/ 1871862 h 1871862"/>
                  <a:gd name="connsiteX14" fmla="*/ 0 w 1124265"/>
                  <a:gd name="connsiteY14" fmla="*/ 1871862 h 1871862"/>
                  <a:gd name="connsiteX15" fmla="*/ 90338 w 1124265"/>
                  <a:gd name="connsiteY15" fmla="*/ 1298644 h 1871862"/>
                  <a:gd name="connsiteX16" fmla="*/ 84119 w 1124265"/>
                  <a:gd name="connsiteY16" fmla="*/ 1290285 h 1871862"/>
                  <a:gd name="connsiteX17" fmla="*/ 16107 w 1124265"/>
                  <a:gd name="connsiteY17" fmla="*/ 1105882 h 1871862"/>
                  <a:gd name="connsiteX18" fmla="*/ 37261 w 1124265"/>
                  <a:gd name="connsiteY18" fmla="*/ 945199 h 1871862"/>
                  <a:gd name="connsiteX19" fmla="*/ 141445 w 1124265"/>
                  <a:gd name="connsiteY19" fmla="*/ 764748 h 1871862"/>
                  <a:gd name="connsiteX20" fmla="*/ 156003 w 1124265"/>
                  <a:gd name="connsiteY20" fmla="*/ 744530 h 1871862"/>
                  <a:gd name="connsiteX21" fmla="*/ 160028 w 1124265"/>
                  <a:gd name="connsiteY21" fmla="*/ 732561 h 1871862"/>
                  <a:gd name="connsiteX22" fmla="*/ 335349 w 1124265"/>
                  <a:gd name="connsiteY22" fmla="*/ 428895 h 1871862"/>
                  <a:gd name="connsiteX23" fmla="*/ 509766 w 1124265"/>
                  <a:gd name="connsiteY23" fmla="*/ 382160 h 1871862"/>
                  <a:gd name="connsiteX24" fmla="*/ 556501 w 1124265"/>
                  <a:gd name="connsiteY24" fmla="*/ 556577 h 1871862"/>
                  <a:gd name="connsiteX25" fmla="*/ 447534 w 1124265"/>
                  <a:gd name="connsiteY25" fmla="*/ 745314 h 1871862"/>
                  <a:gd name="connsiteX26" fmla="*/ 465663 w 1124265"/>
                  <a:gd name="connsiteY26" fmla="*/ 783808 h 1871862"/>
                  <a:gd name="connsiteX27" fmla="*/ 514546 w 1124265"/>
                  <a:gd name="connsiteY27" fmla="*/ 827436 h 1871862"/>
                  <a:gd name="connsiteX28" fmla="*/ 576772 w 1124265"/>
                  <a:gd name="connsiteY28" fmla="*/ 847957 h 1871862"/>
                  <a:gd name="connsiteX29" fmla="*/ 630203 w 1124265"/>
                  <a:gd name="connsiteY29" fmla="*/ 843486 h 1871862"/>
                  <a:gd name="connsiteX30" fmla="*/ 811777 w 1124265"/>
                  <a:gd name="connsiteY30" fmla="*/ 528991 h 1871862"/>
                  <a:gd name="connsiteX31" fmla="*/ 940931 w 1124265"/>
                  <a:gd name="connsiteY31" fmla="*/ 87821 h 1871862"/>
                  <a:gd name="connsiteX32" fmla="*/ 1054897 w 1124265"/>
                  <a:gd name="connsiteY32" fmla="*/ 1753 h 1871862"/>
                  <a:gd name="connsiteX33" fmla="*/ 1123343 w 1124265"/>
                  <a:gd name="connsiteY33" fmla="*/ 86891 h 1871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24265" h="1871862">
                    <a:moveTo>
                      <a:pt x="1123343" y="86891"/>
                    </a:moveTo>
                    <a:cubicBezTo>
                      <a:pt x="1125148" y="100956"/>
                      <a:pt x="1124377" y="115805"/>
                      <a:pt x="1120389" y="130689"/>
                    </a:cubicBezTo>
                    <a:lnTo>
                      <a:pt x="1031541" y="561282"/>
                    </a:lnTo>
                    <a:lnTo>
                      <a:pt x="1031601" y="562148"/>
                    </a:lnTo>
                    <a:lnTo>
                      <a:pt x="1030162" y="566427"/>
                    </a:lnTo>
                    <a:lnTo>
                      <a:pt x="1028196" y="573765"/>
                    </a:lnTo>
                    <a:cubicBezTo>
                      <a:pt x="1027678" y="574806"/>
                      <a:pt x="1027161" y="575848"/>
                      <a:pt x="1026644" y="576889"/>
                    </a:cubicBezTo>
                    <a:lnTo>
                      <a:pt x="1017968" y="602688"/>
                    </a:lnTo>
                    <a:lnTo>
                      <a:pt x="728663" y="1103779"/>
                    </a:lnTo>
                    <a:lnTo>
                      <a:pt x="707059" y="1141198"/>
                    </a:lnTo>
                    <a:lnTo>
                      <a:pt x="624480" y="1284230"/>
                    </a:lnTo>
                    <a:cubicBezTo>
                      <a:pt x="609861" y="1309550"/>
                      <a:pt x="590803" y="1330709"/>
                      <a:pt x="568857" y="1347291"/>
                    </a:cubicBezTo>
                    <a:lnTo>
                      <a:pt x="553805" y="1354636"/>
                    </a:lnTo>
                    <a:lnTo>
                      <a:pt x="635319" y="1871862"/>
                    </a:lnTo>
                    <a:lnTo>
                      <a:pt x="0" y="1871862"/>
                    </a:lnTo>
                    <a:lnTo>
                      <a:pt x="90338" y="1298644"/>
                    </a:lnTo>
                    <a:lnTo>
                      <a:pt x="84119" y="1290285"/>
                    </a:lnTo>
                    <a:cubicBezTo>
                      <a:pt x="38231" y="1221673"/>
                      <a:pt x="30740" y="1165563"/>
                      <a:pt x="16107" y="1105882"/>
                    </a:cubicBezTo>
                    <a:cubicBezTo>
                      <a:pt x="2081" y="1053535"/>
                      <a:pt x="8024" y="995839"/>
                      <a:pt x="37261" y="945199"/>
                    </a:cubicBezTo>
                    <a:lnTo>
                      <a:pt x="141445" y="764748"/>
                    </a:lnTo>
                    <a:lnTo>
                      <a:pt x="156003" y="744530"/>
                    </a:lnTo>
                    <a:lnTo>
                      <a:pt x="160028" y="732561"/>
                    </a:lnTo>
                    <a:lnTo>
                      <a:pt x="335349" y="428895"/>
                    </a:lnTo>
                    <a:cubicBezTo>
                      <a:pt x="370608" y="367825"/>
                      <a:pt x="448697" y="346901"/>
                      <a:pt x="509766" y="382160"/>
                    </a:cubicBezTo>
                    <a:cubicBezTo>
                      <a:pt x="570836" y="417418"/>
                      <a:pt x="591760" y="495507"/>
                      <a:pt x="556501" y="556577"/>
                    </a:cubicBezTo>
                    <a:lnTo>
                      <a:pt x="447534" y="745314"/>
                    </a:lnTo>
                    <a:lnTo>
                      <a:pt x="465663" y="783808"/>
                    </a:lnTo>
                    <a:cubicBezTo>
                      <a:pt x="478443" y="801106"/>
                      <a:pt x="494841" y="816059"/>
                      <a:pt x="514546" y="827436"/>
                    </a:cubicBezTo>
                    <a:cubicBezTo>
                      <a:pt x="534253" y="838814"/>
                      <a:pt x="555401" y="845538"/>
                      <a:pt x="576772" y="847957"/>
                    </a:cubicBezTo>
                    <a:lnTo>
                      <a:pt x="630203" y="843486"/>
                    </a:lnTo>
                    <a:lnTo>
                      <a:pt x="811777" y="528991"/>
                    </a:lnTo>
                    <a:lnTo>
                      <a:pt x="940931" y="87821"/>
                    </a:lnTo>
                    <a:cubicBezTo>
                      <a:pt x="956883" y="28284"/>
                      <a:pt x="1008979" y="-8667"/>
                      <a:pt x="1054897" y="1753"/>
                    </a:cubicBezTo>
                    <a:cubicBezTo>
                      <a:pt x="1089336" y="9569"/>
                      <a:pt x="1117929" y="44698"/>
                      <a:pt x="1123343" y="86891"/>
                    </a:cubicBezTo>
                    <a:close/>
                  </a:path>
                </a:pathLst>
              </a:cu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3B1864BE-AA76-F7FA-0005-DFA411F7C5BF}"/>
                </a:ext>
              </a:extLst>
            </p:cNvPr>
            <p:cNvSpPr/>
            <p:nvPr/>
          </p:nvSpPr>
          <p:spPr bwMode="auto">
            <a:xfrm>
              <a:off x="854514" y="3951454"/>
              <a:ext cx="2363079" cy="2363079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8" name="四角形: 上の 2 つの角を丸める 7">
              <a:extLst>
                <a:ext uri="{FF2B5EF4-FFF2-40B4-BE49-F238E27FC236}">
                  <a16:creationId xmlns:a16="http://schemas.microsoft.com/office/drawing/2014/main" id="{70E64875-AC41-8B76-F32E-BB59912B302F}"/>
                </a:ext>
              </a:extLst>
            </p:cNvPr>
            <p:cNvSpPr/>
            <p:nvPr/>
          </p:nvSpPr>
          <p:spPr bwMode="auto">
            <a:xfrm rot="5400000">
              <a:off x="1023621" y="4634998"/>
              <a:ext cx="560140" cy="21500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9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" name="四角形: 上の 2 つの角を丸める 8">
              <a:extLst>
                <a:ext uri="{FF2B5EF4-FFF2-40B4-BE49-F238E27FC236}">
                  <a16:creationId xmlns:a16="http://schemas.microsoft.com/office/drawing/2014/main" id="{79C8AFB6-34B4-D695-0D5A-D7F715DCA278}"/>
                </a:ext>
              </a:extLst>
            </p:cNvPr>
            <p:cNvSpPr/>
            <p:nvPr/>
          </p:nvSpPr>
          <p:spPr bwMode="auto">
            <a:xfrm rot="5400000">
              <a:off x="790767" y="4685352"/>
              <a:ext cx="828568" cy="11430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6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6CBA2C04-7A0A-230C-6D52-0159BDFC99CE}"/>
                </a:ext>
              </a:extLst>
            </p:cNvPr>
            <p:cNvSpPr/>
            <p:nvPr/>
          </p:nvSpPr>
          <p:spPr bwMode="auto">
            <a:xfrm>
              <a:off x="897173" y="3995792"/>
              <a:ext cx="2272995" cy="2272995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6284899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60</Words>
  <Application>Microsoft Office PowerPoint</Application>
  <PresentationFormat>A4 210 x 297 mm</PresentationFormat>
  <Paragraphs>19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poph76_呼び鈴故障しています</dc:title>
  <dc:subject>poph76_呼び鈴故障しています</dc:subject>
  <dc:creator>でじけろお</dc:creator>
  <cp:revision>1</cp:revision>
  <dcterms:created xsi:type="dcterms:W3CDTF">2014-12-04T06:28:15Z</dcterms:created>
  <dcterms:modified xsi:type="dcterms:W3CDTF">2025-04-14T09:52:15Z</dcterms:modified>
  <cp:version>1</cp:version>
</cp:coreProperties>
</file>

<file path=docProps/thumbnail.jpeg>
</file>