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6" r:id="rId3"/>
    <p:sldId id="300" r:id="rId4"/>
    <p:sldId id="327" r:id="rId5"/>
    <p:sldId id="324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CC"/>
    <a:srgbClr val="FFCCFF"/>
    <a:srgbClr val="FF0066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88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638769" y="3863791"/>
            <a:ext cx="7687090" cy="21784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C89CBE-469F-8112-3FA8-600B66B98A41}"/>
              </a:ext>
            </a:extLst>
          </p:cNvPr>
          <p:cNvSpPr txBox="1"/>
          <p:nvPr/>
        </p:nvSpPr>
        <p:spPr>
          <a:xfrm rot="5400000">
            <a:off x="934613" y="3863792"/>
            <a:ext cx="7687090" cy="21784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呼び鈴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676ED3-440E-8D51-2165-A74CC9AF9A16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4B5536C-6C30-10CE-3826-A03833A766CD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D3E618A-B3DF-D848-C49E-944D517FB827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4F9A17-13A3-7888-619B-C738FA1227C1}"/>
              </a:ext>
            </a:extLst>
          </p:cNvPr>
          <p:cNvSpPr txBox="1"/>
          <p:nvPr/>
        </p:nvSpPr>
        <p:spPr>
          <a:xfrm rot="5400000">
            <a:off x="427230" y="3301136"/>
            <a:ext cx="7687090" cy="33037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呼び鈴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B5A46-209A-D434-7498-76A0946BF3BD}"/>
              </a:ext>
            </a:extLst>
          </p:cNvPr>
          <p:cNvSpPr txBox="1"/>
          <p:nvPr/>
        </p:nvSpPr>
        <p:spPr>
          <a:xfrm rot="5400000">
            <a:off x="-2144090" y="4351152"/>
            <a:ext cx="7687090" cy="12214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F28CA19-4F19-49EF-4771-A2541A51B608}"/>
              </a:ext>
            </a:extLst>
          </p:cNvPr>
          <p:cNvGrpSpPr/>
          <p:nvPr/>
        </p:nvGrpSpPr>
        <p:grpSpPr>
          <a:xfrm>
            <a:off x="728437" y="621793"/>
            <a:ext cx="5526060" cy="8662418"/>
            <a:chOff x="1115566" y="1109456"/>
            <a:chExt cx="4751801" cy="768709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F6A50AB-CF24-D7E4-1CAE-E38F7275DAC6}"/>
                </a:ext>
              </a:extLst>
            </p:cNvPr>
            <p:cNvSpPr txBox="1"/>
            <p:nvPr/>
          </p:nvSpPr>
          <p:spPr>
            <a:xfrm rot="5400000">
              <a:off x="-1638769" y="3863791"/>
              <a:ext cx="7687090" cy="217841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故障しています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F49DA86-7A44-9E5F-0861-39BE015DBC2C}"/>
                </a:ext>
              </a:extLst>
            </p:cNvPr>
            <p:cNvSpPr txBox="1"/>
            <p:nvPr/>
          </p:nvSpPr>
          <p:spPr>
            <a:xfrm rot="5400000">
              <a:off x="934613" y="3863792"/>
              <a:ext cx="7687090" cy="217841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呼び鈴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1E4A0-F0A1-DBC2-5CBC-33AE1CEFA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3511C1-CE33-7DFC-AF9A-55CED07483E1}"/>
              </a:ext>
            </a:extLst>
          </p:cNvPr>
          <p:cNvSpPr txBox="1"/>
          <p:nvPr/>
        </p:nvSpPr>
        <p:spPr>
          <a:xfrm rot="5400000">
            <a:off x="-69168" y="3156114"/>
            <a:ext cx="8786328" cy="35937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呼び鈴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7C9E5D-99BE-20F7-DB43-27799D75FE61}"/>
              </a:ext>
            </a:extLst>
          </p:cNvPr>
          <p:cNvSpPr txBox="1"/>
          <p:nvPr/>
        </p:nvSpPr>
        <p:spPr>
          <a:xfrm rot="5400000">
            <a:off x="-3086968" y="4150479"/>
            <a:ext cx="8786330" cy="16050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呼び鈴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557A918-B6DF-DECC-2B1C-44DCA2ECE439}"/>
              </a:ext>
            </a:extLst>
          </p:cNvPr>
          <p:cNvGrpSpPr/>
          <p:nvPr/>
        </p:nvGrpSpPr>
        <p:grpSpPr>
          <a:xfrm>
            <a:off x="1701350" y="401351"/>
            <a:ext cx="3529018" cy="3529018"/>
            <a:chOff x="787905" y="974095"/>
            <a:chExt cx="2412166" cy="241216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3BA4268-C646-EDAF-ECFB-AF6D1C6526FD}"/>
                </a:ext>
              </a:extLst>
            </p:cNvPr>
            <p:cNvGrpSpPr/>
            <p:nvPr/>
          </p:nvGrpSpPr>
          <p:grpSpPr>
            <a:xfrm>
              <a:off x="787905" y="974095"/>
              <a:ext cx="2412166" cy="2412166"/>
              <a:chOff x="643930" y="80673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A054621C-A053-7884-221A-A18EFA7F236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1E736156-0D93-193C-8603-306F3476FDB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FA60A33-B18F-8A40-84A9-2F627D83BDA0}"/>
                </a:ext>
              </a:extLst>
            </p:cNvPr>
            <p:cNvSpPr/>
            <p:nvPr/>
          </p:nvSpPr>
          <p:spPr bwMode="auto">
            <a:xfrm>
              <a:off x="857545" y="1043735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106F38-895D-82F2-0424-B1EBFFC899BB}"/>
                </a:ext>
              </a:extLst>
            </p:cNvPr>
            <p:cNvSpPr/>
            <p:nvPr/>
          </p:nvSpPr>
          <p:spPr bwMode="auto">
            <a:xfrm>
              <a:off x="918849" y="1109787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2F5D8D8-AD12-4071-BD4C-ECA762F3393D}"/>
                </a:ext>
              </a:extLst>
            </p:cNvPr>
            <p:cNvGrpSpPr/>
            <p:nvPr/>
          </p:nvGrpSpPr>
          <p:grpSpPr>
            <a:xfrm>
              <a:off x="1066337" y="1242574"/>
              <a:ext cx="1756866" cy="1822952"/>
              <a:chOff x="-124967" y="4381208"/>
              <a:chExt cx="2234959" cy="2319029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201EAB9-A0BF-D3AD-E6BE-A0030452AAFC}"/>
                  </a:ext>
                </a:extLst>
              </p:cNvPr>
              <p:cNvSpPr/>
              <p:nvPr/>
            </p:nvSpPr>
            <p:spPr bwMode="auto">
              <a:xfrm>
                <a:off x="-124967" y="4651510"/>
                <a:ext cx="1195933" cy="1427539"/>
              </a:xfrm>
              <a:custGeom>
                <a:avLst/>
                <a:gdLst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463027 w 1442542"/>
                  <a:gd name="connsiteY4" fmla="*/ 0 h 1721909"/>
                  <a:gd name="connsiteX5" fmla="*/ 1439338 w 1442542"/>
                  <a:gd name="connsiteY5" fmla="*/ 184870 h 1721909"/>
                  <a:gd name="connsiteX6" fmla="*/ 1439338 w 1442542"/>
                  <a:gd name="connsiteY6" fmla="*/ 329347 h 1721909"/>
                  <a:gd name="connsiteX7" fmla="*/ 1439338 w 1442542"/>
                  <a:gd name="connsiteY7" fmla="*/ 357189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329347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32" fmla="*/ 463027 w 1442542"/>
                  <a:gd name="connsiteY32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515863 h 1721909"/>
                  <a:gd name="connsiteX8" fmla="*/ 1439338 w 1442542"/>
                  <a:gd name="connsiteY8" fmla="*/ 688182 h 1721909"/>
                  <a:gd name="connsiteX9" fmla="*/ 1439338 w 1442542"/>
                  <a:gd name="connsiteY9" fmla="*/ 1339588 h 1721909"/>
                  <a:gd name="connsiteX10" fmla="*/ 1439375 w 1442542"/>
                  <a:gd name="connsiteY10" fmla="*/ 1339620 h 1721909"/>
                  <a:gd name="connsiteX11" fmla="*/ 1247184 w 1442542"/>
                  <a:gd name="connsiteY11" fmla="*/ 1668299 h 1721909"/>
                  <a:gd name="connsiteX12" fmla="*/ 905639 w 1442542"/>
                  <a:gd name="connsiteY12" fmla="*/ 1647772 h 1721909"/>
                  <a:gd name="connsiteX13" fmla="*/ 1058636 w 1442542"/>
                  <a:gd name="connsiteY13" fmla="*/ 1341723 h 1721909"/>
                  <a:gd name="connsiteX14" fmla="*/ 1346143 w 1442542"/>
                  <a:gd name="connsiteY14" fmla="*/ 1302094 h 1721909"/>
                  <a:gd name="connsiteX15" fmla="*/ 1349975 w 1442542"/>
                  <a:gd name="connsiteY15" fmla="*/ 1302960 h 1721909"/>
                  <a:gd name="connsiteX16" fmla="*/ 1349975 w 1442542"/>
                  <a:gd name="connsiteY16" fmla="*/ 671261 h 1721909"/>
                  <a:gd name="connsiteX17" fmla="*/ 552390 w 1442542"/>
                  <a:gd name="connsiteY17" fmla="*/ 520234 h 1721909"/>
                  <a:gd name="connsiteX18" fmla="*/ 552390 w 1442542"/>
                  <a:gd name="connsiteY18" fmla="*/ 1165107 h 1721909"/>
                  <a:gd name="connsiteX19" fmla="*/ 554243 w 1442542"/>
                  <a:gd name="connsiteY19" fmla="*/ 1178522 h 1721909"/>
                  <a:gd name="connsiteX20" fmla="*/ 358978 w 1442542"/>
                  <a:gd name="connsiteY20" fmla="*/ 1484942 h 1721909"/>
                  <a:gd name="connsiteX21" fmla="*/ 17433 w 1442542"/>
                  <a:gd name="connsiteY21" fmla="*/ 1464415 h 1721909"/>
                  <a:gd name="connsiteX22" fmla="*/ 170430 w 1442542"/>
                  <a:gd name="connsiteY22" fmla="*/ 1158366 h 1721909"/>
                  <a:gd name="connsiteX23" fmla="*/ 457937 w 1442542"/>
                  <a:gd name="connsiteY23" fmla="*/ 1118737 h 1721909"/>
                  <a:gd name="connsiteX24" fmla="*/ 463027 w 1442542"/>
                  <a:gd name="connsiteY24" fmla="*/ 1119887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172319 h 1721909"/>
                  <a:gd name="connsiteX30" fmla="*/ 463027 w 1442542"/>
                  <a:gd name="connsiteY30" fmla="*/ 138332 h 1721909"/>
                  <a:gd name="connsiteX31" fmla="*/ 463027 w 1442542"/>
                  <a:gd name="connsiteY31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688182 h 1721909"/>
                  <a:gd name="connsiteX8" fmla="*/ 1439338 w 1442542"/>
                  <a:gd name="connsiteY8" fmla="*/ 1339588 h 1721909"/>
                  <a:gd name="connsiteX9" fmla="*/ 1439375 w 1442542"/>
                  <a:gd name="connsiteY9" fmla="*/ 1339620 h 1721909"/>
                  <a:gd name="connsiteX10" fmla="*/ 1247184 w 1442542"/>
                  <a:gd name="connsiteY10" fmla="*/ 1668299 h 1721909"/>
                  <a:gd name="connsiteX11" fmla="*/ 905639 w 1442542"/>
                  <a:gd name="connsiteY11" fmla="*/ 1647772 h 1721909"/>
                  <a:gd name="connsiteX12" fmla="*/ 1058636 w 1442542"/>
                  <a:gd name="connsiteY12" fmla="*/ 1341723 h 1721909"/>
                  <a:gd name="connsiteX13" fmla="*/ 1346143 w 1442542"/>
                  <a:gd name="connsiteY13" fmla="*/ 1302094 h 1721909"/>
                  <a:gd name="connsiteX14" fmla="*/ 1349975 w 1442542"/>
                  <a:gd name="connsiteY14" fmla="*/ 1302960 h 1721909"/>
                  <a:gd name="connsiteX15" fmla="*/ 1349975 w 1442542"/>
                  <a:gd name="connsiteY15" fmla="*/ 671261 h 1721909"/>
                  <a:gd name="connsiteX16" fmla="*/ 552390 w 1442542"/>
                  <a:gd name="connsiteY16" fmla="*/ 520234 h 1721909"/>
                  <a:gd name="connsiteX17" fmla="*/ 552390 w 1442542"/>
                  <a:gd name="connsiteY17" fmla="*/ 1165107 h 1721909"/>
                  <a:gd name="connsiteX18" fmla="*/ 554243 w 1442542"/>
                  <a:gd name="connsiteY18" fmla="*/ 1178522 h 1721909"/>
                  <a:gd name="connsiteX19" fmla="*/ 358978 w 1442542"/>
                  <a:gd name="connsiteY19" fmla="*/ 1484942 h 1721909"/>
                  <a:gd name="connsiteX20" fmla="*/ 17433 w 1442542"/>
                  <a:gd name="connsiteY20" fmla="*/ 1464415 h 1721909"/>
                  <a:gd name="connsiteX21" fmla="*/ 170430 w 1442542"/>
                  <a:gd name="connsiteY21" fmla="*/ 1158366 h 1721909"/>
                  <a:gd name="connsiteX22" fmla="*/ 457937 w 1442542"/>
                  <a:gd name="connsiteY22" fmla="*/ 1118737 h 1721909"/>
                  <a:gd name="connsiteX23" fmla="*/ 463027 w 1442542"/>
                  <a:gd name="connsiteY23" fmla="*/ 1119887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172319 h 1721909"/>
                  <a:gd name="connsiteX29" fmla="*/ 463027 w 1442542"/>
                  <a:gd name="connsiteY29" fmla="*/ 138332 h 1721909"/>
                  <a:gd name="connsiteX30" fmla="*/ 463027 w 1442542"/>
                  <a:gd name="connsiteY30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172319 h 1721909"/>
                  <a:gd name="connsiteX28" fmla="*/ 463027 w 1442542"/>
                  <a:gd name="connsiteY28" fmla="*/ 138332 h 1721909"/>
                  <a:gd name="connsiteX29" fmla="*/ 463027 w 1442542"/>
                  <a:gd name="connsiteY29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172319 h 1721909"/>
                  <a:gd name="connsiteX27" fmla="*/ 463027 w 1442542"/>
                  <a:gd name="connsiteY27" fmla="*/ 138332 h 1721909"/>
                  <a:gd name="connsiteX28" fmla="*/ 463027 w 1442542"/>
                  <a:gd name="connsiteY28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72319 h 1721909"/>
                  <a:gd name="connsiteX26" fmla="*/ 463027 w 1442542"/>
                  <a:gd name="connsiteY26" fmla="*/ 138332 h 1721909"/>
                  <a:gd name="connsiteX27" fmla="*/ 463027 w 1442542"/>
                  <a:gd name="connsiteY27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38332 h 1721909"/>
                  <a:gd name="connsiteX26" fmla="*/ 463027 w 1442542"/>
                  <a:gd name="connsiteY26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0 h 172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2542" h="1721909">
                    <a:moveTo>
                      <a:pt x="552390" y="189241"/>
                    </a:moveTo>
                    <a:lnTo>
                      <a:pt x="552390" y="347915"/>
                    </a:lnTo>
                    <a:lnTo>
                      <a:pt x="1349975" y="498942"/>
                    </a:lnTo>
                    <a:lnTo>
                      <a:pt x="1349975" y="340268"/>
                    </a:lnTo>
                    <a:lnTo>
                      <a:pt x="552390" y="189241"/>
                    </a:lnTo>
                    <a:close/>
                    <a:moveTo>
                      <a:pt x="463027" y="0"/>
                    </a:moveTo>
                    <a:lnTo>
                      <a:pt x="1439338" y="184870"/>
                    </a:lnTo>
                    <a:lnTo>
                      <a:pt x="1439338" y="1339588"/>
                    </a:lnTo>
                    <a:cubicBezTo>
                      <a:pt x="1439350" y="1339599"/>
                      <a:pt x="1439363" y="1339609"/>
                      <a:pt x="1439375" y="1339620"/>
                    </a:cubicBezTo>
                    <a:cubicBezTo>
                      <a:pt x="1459335" y="1379220"/>
                      <a:pt x="1383748" y="1589454"/>
                      <a:pt x="1247184" y="1668299"/>
                    </a:cubicBezTo>
                    <a:cubicBezTo>
                      <a:pt x="1110620" y="1747144"/>
                      <a:pt x="957705" y="1737954"/>
                      <a:pt x="905639" y="1647772"/>
                    </a:cubicBezTo>
                    <a:cubicBezTo>
                      <a:pt x="853573" y="1557591"/>
                      <a:pt x="922072" y="1420568"/>
                      <a:pt x="1058636" y="1341723"/>
                    </a:cubicBezTo>
                    <a:cubicBezTo>
                      <a:pt x="1143988" y="1292445"/>
                      <a:pt x="1263579" y="1288474"/>
                      <a:pt x="1346143" y="1302094"/>
                    </a:cubicBezTo>
                    <a:lnTo>
                      <a:pt x="1349975" y="1302960"/>
                    </a:lnTo>
                    <a:lnTo>
                      <a:pt x="1349975" y="671261"/>
                    </a:lnTo>
                    <a:lnTo>
                      <a:pt x="552390" y="520234"/>
                    </a:lnTo>
                    <a:lnTo>
                      <a:pt x="552390" y="1165107"/>
                    </a:lnTo>
                    <a:lnTo>
                      <a:pt x="554243" y="1178522"/>
                    </a:lnTo>
                    <a:cubicBezTo>
                      <a:pt x="551279" y="1246369"/>
                      <a:pt x="478471" y="1415952"/>
                      <a:pt x="358978" y="1484942"/>
                    </a:cubicBezTo>
                    <a:cubicBezTo>
                      <a:pt x="222414" y="1563787"/>
                      <a:pt x="69499" y="1554597"/>
                      <a:pt x="17433" y="1464415"/>
                    </a:cubicBezTo>
                    <a:cubicBezTo>
                      <a:pt x="-34633" y="1374234"/>
                      <a:pt x="33866" y="1237211"/>
                      <a:pt x="170430" y="1158366"/>
                    </a:cubicBezTo>
                    <a:cubicBezTo>
                      <a:pt x="255782" y="1109088"/>
                      <a:pt x="375373" y="1105117"/>
                      <a:pt x="457937" y="1118737"/>
                    </a:cubicBezTo>
                    <a:lnTo>
                      <a:pt x="463027" y="1119887"/>
                    </a:lnTo>
                    <a:lnTo>
                      <a:pt x="46302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5644067-C63C-53B1-4191-9DCD6B603D98}"/>
                  </a:ext>
                </a:extLst>
              </p:cNvPr>
              <p:cNvSpPr/>
              <p:nvPr/>
            </p:nvSpPr>
            <p:spPr bwMode="auto">
              <a:xfrm>
                <a:off x="1088717" y="5491572"/>
                <a:ext cx="1021275" cy="1208665"/>
              </a:xfrm>
              <a:custGeom>
                <a:avLst/>
                <a:gdLst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305020 h 1705240"/>
                  <a:gd name="connsiteX21" fmla="*/ 463820 w 1440861"/>
                  <a:gd name="connsiteY21" fmla="*/ 18487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184870 h 1705240"/>
                  <a:gd name="connsiteX21" fmla="*/ 1440131 w 1440861"/>
                  <a:gd name="connsiteY21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820 w 1440861"/>
                  <a:gd name="connsiteY19" fmla="*/ 184870 h 1705240"/>
                  <a:gd name="connsiteX20" fmla="*/ 1440131 w 1440861"/>
                  <a:gd name="connsiteY20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153993 h 1705240"/>
                  <a:gd name="connsiteX3" fmla="*/ 1440861 w 1440861"/>
                  <a:gd name="connsiteY3" fmla="*/ 1167410 h 1705240"/>
                  <a:gd name="connsiteX4" fmla="*/ 1245596 w 1440861"/>
                  <a:gd name="connsiteY4" fmla="*/ 1473830 h 1705240"/>
                  <a:gd name="connsiteX5" fmla="*/ 904052 w 1440861"/>
                  <a:gd name="connsiteY5" fmla="*/ 1453303 h 1705240"/>
                  <a:gd name="connsiteX6" fmla="*/ 1057048 w 1440861"/>
                  <a:gd name="connsiteY6" fmla="*/ 1147254 h 1705240"/>
                  <a:gd name="connsiteX7" fmla="*/ 1344555 w 1440861"/>
                  <a:gd name="connsiteY7" fmla="*/ 1107625 h 1705240"/>
                  <a:gd name="connsiteX8" fmla="*/ 1349645 w 1440861"/>
                  <a:gd name="connsiteY8" fmla="*/ 1108775 h 1705240"/>
                  <a:gd name="connsiteX9" fmla="*/ 1349645 w 1440861"/>
                  <a:gd name="connsiteY9" fmla="*/ 189453 h 1705240"/>
                  <a:gd name="connsiteX10" fmla="*/ 552390 w 1440861"/>
                  <a:gd name="connsiteY10" fmla="*/ 340418 h 1705240"/>
                  <a:gd name="connsiteX11" fmla="*/ 552390 w 1440861"/>
                  <a:gd name="connsiteY11" fmla="*/ 1331793 h 1705240"/>
                  <a:gd name="connsiteX12" fmla="*/ 554243 w 1440861"/>
                  <a:gd name="connsiteY12" fmla="*/ 1345210 h 1705240"/>
                  <a:gd name="connsiteX13" fmla="*/ 358978 w 1440861"/>
                  <a:gd name="connsiteY13" fmla="*/ 1651630 h 1705240"/>
                  <a:gd name="connsiteX14" fmla="*/ 17433 w 1440861"/>
                  <a:gd name="connsiteY14" fmla="*/ 1631103 h 1705240"/>
                  <a:gd name="connsiteX15" fmla="*/ 170429 w 1440861"/>
                  <a:gd name="connsiteY15" fmla="*/ 1325054 h 1705240"/>
                  <a:gd name="connsiteX16" fmla="*/ 457937 w 1440861"/>
                  <a:gd name="connsiteY16" fmla="*/ 1285425 h 1705240"/>
                  <a:gd name="connsiteX17" fmla="*/ 463027 w 1440861"/>
                  <a:gd name="connsiteY17" fmla="*/ 1286575 h 1705240"/>
                  <a:gd name="connsiteX18" fmla="*/ 463820 w 1440861"/>
                  <a:gd name="connsiteY18" fmla="*/ 184870 h 1705240"/>
                  <a:gd name="connsiteX19" fmla="*/ 1440131 w 1440861"/>
                  <a:gd name="connsiteY19" fmla="*/ 0 h 1705240"/>
                  <a:gd name="connsiteX0" fmla="*/ 1440131 w 1440861"/>
                  <a:gd name="connsiteY0" fmla="*/ 0 h 1705240"/>
                  <a:gd name="connsiteX1" fmla="*/ 1439008 w 1440861"/>
                  <a:gd name="connsiteY1" fmla="*/ 1153993 h 1705240"/>
                  <a:gd name="connsiteX2" fmla="*/ 1440861 w 1440861"/>
                  <a:gd name="connsiteY2" fmla="*/ 1167410 h 1705240"/>
                  <a:gd name="connsiteX3" fmla="*/ 1245596 w 1440861"/>
                  <a:gd name="connsiteY3" fmla="*/ 1473830 h 1705240"/>
                  <a:gd name="connsiteX4" fmla="*/ 904052 w 1440861"/>
                  <a:gd name="connsiteY4" fmla="*/ 1453303 h 1705240"/>
                  <a:gd name="connsiteX5" fmla="*/ 1057048 w 1440861"/>
                  <a:gd name="connsiteY5" fmla="*/ 1147254 h 1705240"/>
                  <a:gd name="connsiteX6" fmla="*/ 1344555 w 1440861"/>
                  <a:gd name="connsiteY6" fmla="*/ 1107625 h 1705240"/>
                  <a:gd name="connsiteX7" fmla="*/ 1349645 w 1440861"/>
                  <a:gd name="connsiteY7" fmla="*/ 1108775 h 1705240"/>
                  <a:gd name="connsiteX8" fmla="*/ 1349645 w 1440861"/>
                  <a:gd name="connsiteY8" fmla="*/ 189453 h 1705240"/>
                  <a:gd name="connsiteX9" fmla="*/ 552390 w 1440861"/>
                  <a:gd name="connsiteY9" fmla="*/ 340418 h 1705240"/>
                  <a:gd name="connsiteX10" fmla="*/ 552390 w 1440861"/>
                  <a:gd name="connsiteY10" fmla="*/ 1331793 h 1705240"/>
                  <a:gd name="connsiteX11" fmla="*/ 554243 w 1440861"/>
                  <a:gd name="connsiteY11" fmla="*/ 1345210 h 1705240"/>
                  <a:gd name="connsiteX12" fmla="*/ 358978 w 1440861"/>
                  <a:gd name="connsiteY12" fmla="*/ 1651630 h 1705240"/>
                  <a:gd name="connsiteX13" fmla="*/ 17433 w 1440861"/>
                  <a:gd name="connsiteY13" fmla="*/ 1631103 h 1705240"/>
                  <a:gd name="connsiteX14" fmla="*/ 170429 w 1440861"/>
                  <a:gd name="connsiteY14" fmla="*/ 1325054 h 1705240"/>
                  <a:gd name="connsiteX15" fmla="*/ 457937 w 1440861"/>
                  <a:gd name="connsiteY15" fmla="*/ 1285425 h 1705240"/>
                  <a:gd name="connsiteX16" fmla="*/ 463027 w 1440861"/>
                  <a:gd name="connsiteY16" fmla="*/ 1286575 h 1705240"/>
                  <a:gd name="connsiteX17" fmla="*/ 463820 w 1440861"/>
                  <a:gd name="connsiteY17" fmla="*/ 184870 h 1705240"/>
                  <a:gd name="connsiteX18" fmla="*/ 1440131 w 1440861"/>
                  <a:gd name="connsiteY18" fmla="*/ 0 h 170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861" h="1705240">
                    <a:moveTo>
                      <a:pt x="1440131" y="0"/>
                    </a:moveTo>
                    <a:cubicBezTo>
                      <a:pt x="1439757" y="384664"/>
                      <a:pt x="1439382" y="769329"/>
                      <a:pt x="1439008" y="1153993"/>
                    </a:cubicBezTo>
                    <a:lnTo>
                      <a:pt x="1440861" y="1167410"/>
                    </a:lnTo>
                    <a:cubicBezTo>
                      <a:pt x="1437898" y="1235257"/>
                      <a:pt x="1365090" y="1404840"/>
                      <a:pt x="1245596" y="1473830"/>
                    </a:cubicBezTo>
                    <a:cubicBezTo>
                      <a:pt x="1109033" y="1552675"/>
                      <a:pt x="956118" y="1543485"/>
                      <a:pt x="904052" y="1453303"/>
                    </a:cubicBezTo>
                    <a:cubicBezTo>
                      <a:pt x="851986" y="1363122"/>
                      <a:pt x="920484" y="1226099"/>
                      <a:pt x="1057048" y="1147254"/>
                    </a:cubicBezTo>
                    <a:cubicBezTo>
                      <a:pt x="1142400" y="1097976"/>
                      <a:pt x="1261991" y="1094005"/>
                      <a:pt x="1344555" y="1107625"/>
                    </a:cubicBezTo>
                    <a:lnTo>
                      <a:pt x="1349645" y="1108775"/>
                    </a:lnTo>
                    <a:lnTo>
                      <a:pt x="1349645" y="189453"/>
                    </a:lnTo>
                    <a:lnTo>
                      <a:pt x="552390" y="340418"/>
                    </a:lnTo>
                    <a:lnTo>
                      <a:pt x="552390" y="1331793"/>
                    </a:lnTo>
                    <a:lnTo>
                      <a:pt x="554243" y="1345210"/>
                    </a:lnTo>
                    <a:cubicBezTo>
                      <a:pt x="551280" y="1413057"/>
                      <a:pt x="478472" y="1582640"/>
                      <a:pt x="358978" y="1651630"/>
                    </a:cubicBezTo>
                    <a:cubicBezTo>
                      <a:pt x="222414" y="1730475"/>
                      <a:pt x="69499" y="1721285"/>
                      <a:pt x="17433" y="1631103"/>
                    </a:cubicBezTo>
                    <a:cubicBezTo>
                      <a:pt x="-34633" y="1540922"/>
                      <a:pt x="33866" y="1403899"/>
                      <a:pt x="170429" y="1325054"/>
                    </a:cubicBezTo>
                    <a:cubicBezTo>
                      <a:pt x="255782" y="1275776"/>
                      <a:pt x="375373" y="1271805"/>
                      <a:pt x="457937" y="1285425"/>
                    </a:cubicBezTo>
                    <a:lnTo>
                      <a:pt x="463027" y="1286575"/>
                    </a:lnTo>
                    <a:cubicBezTo>
                      <a:pt x="463291" y="919340"/>
                      <a:pt x="463556" y="552105"/>
                      <a:pt x="463820" y="184870"/>
                    </a:cubicBezTo>
                    <a:lnTo>
                      <a:pt x="1440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D23F23A-0C8C-2E99-D492-4E9E544003AE}"/>
                  </a:ext>
                </a:extLst>
              </p:cNvPr>
              <p:cNvSpPr/>
              <p:nvPr/>
            </p:nvSpPr>
            <p:spPr bwMode="auto">
              <a:xfrm>
                <a:off x="1273635" y="4381208"/>
                <a:ext cx="674213" cy="1029233"/>
              </a:xfrm>
              <a:custGeom>
                <a:avLst/>
                <a:gdLst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8032 w 1417889"/>
                  <a:gd name="connsiteY12" fmla="*/ 1740777 h 2164512"/>
                  <a:gd name="connsiteX13" fmla="*/ 639207 w 1417889"/>
                  <a:gd name="connsiteY13" fmla="*/ 1749289 h 2164512"/>
                  <a:gd name="connsiteX14" fmla="*/ 414008 w 1417889"/>
                  <a:gd name="connsiteY14" fmla="*/ 2102683 h 2164512"/>
                  <a:gd name="connsiteX15" fmla="*/ 20105 w 1417889"/>
                  <a:gd name="connsiteY15" fmla="*/ 2079010 h 2164512"/>
                  <a:gd name="connsiteX16" fmla="*/ 196556 w 1417889"/>
                  <a:gd name="connsiteY16" fmla="*/ 1726044 h 2164512"/>
                  <a:gd name="connsiteX17" fmla="*/ 466539 w 1417889"/>
                  <a:gd name="connsiteY17" fmla="*/ 1673605 h 2164512"/>
                  <a:gd name="connsiteX18" fmla="*/ 509439 w 1417889"/>
                  <a:gd name="connsiteY18" fmla="*/ 1678295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9207 w 1417889"/>
                  <a:gd name="connsiteY12" fmla="*/ 1749289 h 2164512"/>
                  <a:gd name="connsiteX13" fmla="*/ 414008 w 1417889"/>
                  <a:gd name="connsiteY13" fmla="*/ 2102683 h 2164512"/>
                  <a:gd name="connsiteX14" fmla="*/ 20105 w 1417889"/>
                  <a:gd name="connsiteY14" fmla="*/ 2079010 h 2164512"/>
                  <a:gd name="connsiteX15" fmla="*/ 196556 w 1417889"/>
                  <a:gd name="connsiteY15" fmla="*/ 1726044 h 2164512"/>
                  <a:gd name="connsiteX16" fmla="*/ 466539 w 1417889"/>
                  <a:gd name="connsiteY16" fmla="*/ 1673605 h 2164512"/>
                  <a:gd name="connsiteX17" fmla="*/ 509439 w 1417889"/>
                  <a:gd name="connsiteY17" fmla="*/ 1678295 h 2164512"/>
                  <a:gd name="connsiteX18" fmla="*/ 509439 w 1417889"/>
                  <a:gd name="connsiteY18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17889" h="2164512">
                    <a:moveTo>
                      <a:pt x="509439" y="0"/>
                    </a:moveTo>
                    <a:cubicBezTo>
                      <a:pt x="617389" y="99219"/>
                      <a:pt x="713433" y="199231"/>
                      <a:pt x="833289" y="297656"/>
                    </a:cubicBezTo>
                    <a:cubicBezTo>
                      <a:pt x="953145" y="396081"/>
                      <a:pt x="1114277" y="498475"/>
                      <a:pt x="1202383" y="571500"/>
                    </a:cubicBezTo>
                    <a:cubicBezTo>
                      <a:pt x="1290489" y="644525"/>
                      <a:pt x="1402408" y="748506"/>
                      <a:pt x="1416695" y="904875"/>
                    </a:cubicBezTo>
                    <a:cubicBezTo>
                      <a:pt x="1430982" y="1061244"/>
                      <a:pt x="1314301" y="1216819"/>
                      <a:pt x="1216670" y="1319213"/>
                    </a:cubicBezTo>
                    <a:cubicBezTo>
                      <a:pt x="1119039" y="1421607"/>
                      <a:pt x="1022995" y="1462088"/>
                      <a:pt x="926158" y="1533525"/>
                    </a:cubicBezTo>
                    <a:lnTo>
                      <a:pt x="897583" y="1493044"/>
                    </a:lnTo>
                    <a:cubicBezTo>
                      <a:pt x="974577" y="1420813"/>
                      <a:pt x="1080145" y="1362472"/>
                      <a:pt x="1128564" y="1276350"/>
                    </a:cubicBezTo>
                    <a:cubicBezTo>
                      <a:pt x="1176983" y="1190228"/>
                      <a:pt x="1212305" y="1096169"/>
                      <a:pt x="1188096" y="976313"/>
                    </a:cubicBezTo>
                    <a:cubicBezTo>
                      <a:pt x="1163887" y="856457"/>
                      <a:pt x="931791" y="730151"/>
                      <a:pt x="840433" y="642937"/>
                    </a:cubicBezTo>
                    <a:cubicBezTo>
                      <a:pt x="749076" y="555723"/>
                      <a:pt x="690110" y="524268"/>
                      <a:pt x="639951" y="453028"/>
                    </a:cubicBezTo>
                    <a:lnTo>
                      <a:pt x="639207" y="1749289"/>
                    </a:lnTo>
                    <a:cubicBezTo>
                      <a:pt x="635790" y="1827537"/>
                      <a:pt x="551820" y="2023117"/>
                      <a:pt x="414008" y="2102683"/>
                    </a:cubicBezTo>
                    <a:cubicBezTo>
                      <a:pt x="256510" y="2193615"/>
                      <a:pt x="80153" y="2183016"/>
                      <a:pt x="20105" y="2079010"/>
                    </a:cubicBezTo>
                    <a:cubicBezTo>
                      <a:pt x="-39942" y="1975005"/>
                      <a:pt x="39057" y="1816976"/>
                      <a:pt x="196556" y="1726044"/>
                    </a:cubicBezTo>
                    <a:cubicBezTo>
                      <a:pt x="275305" y="1680578"/>
                      <a:pt x="379327" y="1668554"/>
                      <a:pt x="466539" y="1673605"/>
                    </a:cubicBezTo>
                    <a:lnTo>
                      <a:pt x="509439" y="1678295"/>
                    </a:lnTo>
                    <a:lnTo>
                      <a:pt x="509439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47870"/>
            <a:ext cx="5829300" cy="34522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呼び鈴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6766A43-6CF0-2FC2-3533-285C9B903EDE}"/>
              </a:ext>
            </a:extLst>
          </p:cNvPr>
          <p:cNvSpPr txBox="1"/>
          <p:nvPr/>
        </p:nvSpPr>
        <p:spPr>
          <a:xfrm>
            <a:off x="365760" y="8373292"/>
            <a:ext cx="6126480" cy="1106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F7FF0D-2D21-6D63-DB6A-0E76AF754DC2}"/>
              </a:ext>
            </a:extLst>
          </p:cNvPr>
          <p:cNvGrpSpPr/>
          <p:nvPr/>
        </p:nvGrpSpPr>
        <p:grpSpPr>
          <a:xfrm>
            <a:off x="1682496" y="4478867"/>
            <a:ext cx="3493008" cy="3493008"/>
            <a:chOff x="782110" y="3879050"/>
            <a:chExt cx="2507886" cy="250788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665E4EF-0B11-D979-BC87-E24B789C2193}"/>
                </a:ext>
              </a:extLst>
            </p:cNvPr>
            <p:cNvGrpSpPr/>
            <p:nvPr/>
          </p:nvGrpSpPr>
          <p:grpSpPr>
            <a:xfrm>
              <a:off x="782110" y="3879050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7D25C41-5B53-28D4-746E-40978ECD8A21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FD521F81-D16A-0CC3-97CD-5B0B36CA9195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C6B0EF4-5CA3-78AA-D095-CDF9D19B5455}"/>
                </a:ext>
              </a:extLst>
            </p:cNvPr>
            <p:cNvSpPr/>
            <p:nvPr/>
          </p:nvSpPr>
          <p:spPr bwMode="auto">
            <a:xfrm>
              <a:off x="905730" y="4000554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35E6F96-172A-F79D-A92C-01E7390285D9}"/>
                </a:ext>
              </a:extLst>
            </p:cNvPr>
            <p:cNvSpPr/>
            <p:nvPr/>
          </p:nvSpPr>
          <p:spPr bwMode="auto">
            <a:xfrm rot="16200000">
              <a:off x="-41857" y="5033395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EFE4CD0-5133-74DE-E725-D292129A8F8F}"/>
                </a:ext>
              </a:extLst>
            </p:cNvPr>
            <p:cNvGrpSpPr/>
            <p:nvPr/>
          </p:nvGrpSpPr>
          <p:grpSpPr>
            <a:xfrm>
              <a:off x="1411196" y="4675228"/>
              <a:ext cx="1736024" cy="1042679"/>
              <a:chOff x="5588935" y="477489"/>
              <a:chExt cx="1871862" cy="112426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62E787A6-C3CF-B247-CBF2-7C3A1E5CC3A6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1AE35FA5-F72C-61D3-AF0F-D6568CB8AE9A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511B7FE-175F-D3ED-17B0-3F8749860DC8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B1864BE-AA76-F7FA-0005-DFA411F7C5BF}"/>
                </a:ext>
              </a:extLst>
            </p:cNvPr>
            <p:cNvSpPr/>
            <p:nvPr/>
          </p:nvSpPr>
          <p:spPr bwMode="auto">
            <a:xfrm>
              <a:off x="854514" y="3951454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70E64875-AC41-8B76-F32E-BB59912B302F}"/>
                </a:ext>
              </a:extLst>
            </p:cNvPr>
            <p:cNvSpPr/>
            <p:nvPr/>
          </p:nvSpPr>
          <p:spPr bwMode="auto">
            <a:xfrm rot="5400000">
              <a:off x="1023621" y="463499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79C8AFB6-34B4-D695-0D5A-D7F715DCA278}"/>
                </a:ext>
              </a:extLst>
            </p:cNvPr>
            <p:cNvSpPr/>
            <p:nvPr/>
          </p:nvSpPr>
          <p:spPr bwMode="auto">
            <a:xfrm rot="5400000">
              <a:off x="790767" y="468535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CBA2C04-7A0A-230C-6D52-0159BDFC99CE}"/>
                </a:ext>
              </a:extLst>
            </p:cNvPr>
            <p:cNvSpPr/>
            <p:nvPr/>
          </p:nvSpPr>
          <p:spPr bwMode="auto">
            <a:xfrm>
              <a:off x="897173" y="3995792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60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poph76_呼び鈴故障しています</dc:title>
  <dc:subject>poph76_呼び鈴故障しています</dc:subject>
  <dc:creator>でじけろお</dc:creator>
  <cp:revision>1</cp:revision>
  <dcterms:created xsi:type="dcterms:W3CDTF">2014-12-04T06:28:15Z</dcterms:created>
  <dcterms:modified xsi:type="dcterms:W3CDTF">2025-04-14T09:52:15Z</dcterms:modified>
  <cp:version>1</cp:version>
</cp:coreProperties>
</file>