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CC"/>
    <a:srgbClr val="FFCCFF"/>
    <a:srgbClr val="FF0066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90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638769" y="3863791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C89CBE-469F-8112-3FA8-600B66B98A41}"/>
              </a:ext>
            </a:extLst>
          </p:cNvPr>
          <p:cNvSpPr txBox="1"/>
          <p:nvPr/>
        </p:nvSpPr>
        <p:spPr>
          <a:xfrm rot="5400000">
            <a:off x="934613" y="3863792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ベル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427230" y="3301136"/>
            <a:ext cx="7687090" cy="33037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ベル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F28CA19-4F19-49EF-4771-A2541A51B608}"/>
              </a:ext>
            </a:extLst>
          </p:cNvPr>
          <p:cNvGrpSpPr/>
          <p:nvPr/>
        </p:nvGrpSpPr>
        <p:grpSpPr>
          <a:xfrm>
            <a:off x="728437" y="621793"/>
            <a:ext cx="5526060" cy="8662418"/>
            <a:chOff x="1115566" y="1109456"/>
            <a:chExt cx="4751801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F6A50AB-CF24-D7E4-1CAE-E38F7275DAC6}"/>
                </a:ext>
              </a:extLst>
            </p:cNvPr>
            <p:cNvSpPr txBox="1"/>
            <p:nvPr/>
          </p:nvSpPr>
          <p:spPr>
            <a:xfrm rot="5400000">
              <a:off x="-1638769" y="3863791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F49DA86-7A44-9E5F-0861-39BE015DBC2C}"/>
                </a:ext>
              </a:extLst>
            </p:cNvPr>
            <p:cNvSpPr txBox="1"/>
            <p:nvPr/>
          </p:nvSpPr>
          <p:spPr>
            <a:xfrm rot="5400000">
              <a:off x="934613" y="3863792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ベル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3511C1-CE33-7DFC-AF9A-55CED07483E1}"/>
              </a:ext>
            </a:extLst>
          </p:cNvPr>
          <p:cNvSpPr txBox="1"/>
          <p:nvPr/>
        </p:nvSpPr>
        <p:spPr>
          <a:xfrm rot="5400000">
            <a:off x="-69168" y="3156114"/>
            <a:ext cx="8786328" cy="35937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ベル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557A918-B6DF-DECC-2B1C-44DCA2ECE439}"/>
              </a:ext>
            </a:extLst>
          </p:cNvPr>
          <p:cNvGrpSpPr/>
          <p:nvPr/>
        </p:nvGrpSpPr>
        <p:grpSpPr>
          <a:xfrm>
            <a:off x="1701350" y="401351"/>
            <a:ext cx="3529018" cy="3529018"/>
            <a:chOff x="787905" y="974095"/>
            <a:chExt cx="2412166" cy="241216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3BA4268-C646-EDAF-ECFB-AF6D1C6526F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A054621C-A053-7884-221A-A18EFA7F236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1E736156-0D93-193C-8603-306F3476FDB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FA60A33-B18F-8A40-84A9-2F627D83BDA0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106F38-895D-82F2-0424-B1EBFFC899BB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2F5D8D8-AD12-4071-BD4C-ECA762F3393D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201EAB9-A0BF-D3AD-E6BE-A0030452AAFC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5644067-C63C-53B1-4191-9DCD6B603D98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D23F23A-0C8C-2E99-D492-4E9E544003AE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47870"/>
            <a:ext cx="5829300" cy="3452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F7FF0D-2D21-6D63-DB6A-0E76AF754DC2}"/>
              </a:ext>
            </a:extLst>
          </p:cNvPr>
          <p:cNvGrpSpPr/>
          <p:nvPr/>
        </p:nvGrpSpPr>
        <p:grpSpPr>
          <a:xfrm>
            <a:off x="1682496" y="4478867"/>
            <a:ext cx="3493008" cy="349300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65E4EF-0B11-D979-BC87-E24B789C2193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7D25C41-5B53-28D4-746E-40978ECD8A2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D521F81-D16A-0CC3-97CD-5B0B36CA9195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C6B0EF4-5CA3-78AA-D095-CDF9D19B5455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35E6F96-172A-F79D-A92C-01E7390285D9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EFE4CD0-5133-74DE-E725-D292129A8F8F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62E787A6-C3CF-B247-CBF2-7C3A1E5CC3A6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1AE35FA5-F72C-61D3-AF0F-D6568CB8AE9A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511B7FE-175F-D3ED-17B0-3F8749860DC8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B1864BE-AA76-F7FA-0005-DFA411F7C5BF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70E64875-AC41-8B76-F32E-BB59912B302F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79C8AFB6-34B4-D695-0D5A-D7F715DCA278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CBA2C04-7A0A-230C-6D52-0159BDFC99C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poph78_ベル故障しています</dc:title>
  <dc:subject>poph78_ベル故障しています</dc:subject>
  <dc:creator>でじけろお</dc:creator>
  <cp:revision>1</cp:revision>
  <dcterms:created xsi:type="dcterms:W3CDTF">2014-12-04T06:28:15Z</dcterms:created>
  <dcterms:modified xsi:type="dcterms:W3CDTF">2025-04-14T13:58:45Z</dcterms:modified>
  <cp:version>1</cp:version>
</cp:coreProperties>
</file>