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F81E63B-D7AC-51AF-AF70-4C61FDD9B88F}"/>
              </a:ext>
            </a:extLst>
          </p:cNvPr>
          <p:cNvGrpSpPr/>
          <p:nvPr/>
        </p:nvGrpSpPr>
        <p:grpSpPr>
          <a:xfrm>
            <a:off x="705103" y="332620"/>
            <a:ext cx="1891789" cy="1891789"/>
            <a:chOff x="4191286" y="2804922"/>
            <a:chExt cx="1549908" cy="1549908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5BB561E-47D7-0FC2-641F-A4DD356B40AE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B3E4433-7B75-F66E-334F-00F0AAE4812D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6CDE39D-8E7F-AE18-92DC-33E9D3E46403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B6B5C3C-E4DE-1C6A-BD64-0E8D1D8825C3}"/>
              </a:ext>
            </a:extLst>
          </p:cNvPr>
          <p:cNvGrpSpPr/>
          <p:nvPr/>
        </p:nvGrpSpPr>
        <p:grpSpPr>
          <a:xfrm>
            <a:off x="4000755" y="332620"/>
            <a:ext cx="1891789" cy="1891789"/>
            <a:chOff x="4191286" y="2804922"/>
            <a:chExt cx="1549908" cy="1549908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D0A8661-9A45-4AAB-5281-1A337535A305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8AB18CE-056E-4CCC-664F-27ADB2942480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C3CFC458-2738-E62D-4723-4C9C6FB1D21D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4118E67-E9F9-BD1D-E789-57A963AB6FCE}"/>
              </a:ext>
            </a:extLst>
          </p:cNvPr>
          <p:cNvGrpSpPr/>
          <p:nvPr/>
        </p:nvGrpSpPr>
        <p:grpSpPr>
          <a:xfrm>
            <a:off x="7320027" y="332620"/>
            <a:ext cx="1891789" cy="1891789"/>
            <a:chOff x="4191286" y="2804922"/>
            <a:chExt cx="1549908" cy="1549908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AB74C86-CF48-FCE8-ED3F-4D2D79CECA50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6D2AEFE-3D4A-26FC-95F9-734E7225C2FF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D17813A-3CC2-098E-2C19-90CEF8DB3263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B34DA793-852B-E311-F148-D4A886558F17}"/>
              </a:ext>
            </a:extLst>
          </p:cNvPr>
          <p:cNvGrpSpPr/>
          <p:nvPr/>
        </p:nvGrpSpPr>
        <p:grpSpPr>
          <a:xfrm>
            <a:off x="705103" y="3752476"/>
            <a:ext cx="1891789" cy="1891789"/>
            <a:chOff x="4191286" y="2804922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5D814A9-87D1-9998-1EA4-E3356628F847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7CF690B-7610-EC0B-998C-24313CFC645B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FCAFB52-1801-65EF-C7B5-052AFA69BCF2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4A2C912-351A-DB7B-411E-AE8C27974673}"/>
              </a:ext>
            </a:extLst>
          </p:cNvPr>
          <p:cNvGrpSpPr/>
          <p:nvPr/>
        </p:nvGrpSpPr>
        <p:grpSpPr>
          <a:xfrm>
            <a:off x="4000755" y="3752476"/>
            <a:ext cx="1891789" cy="1891789"/>
            <a:chOff x="4191286" y="2804922"/>
            <a:chExt cx="1549908" cy="154990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FCF829A-1D01-DCBA-7519-CAFD19275AFB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C8416ED-FFE9-3567-BCAF-8483F2BB6A5E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76538CB-8C84-9B11-47DA-0BB4B098CF2F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C879C26C-3900-3484-1745-98AF66BF9DC8}"/>
              </a:ext>
            </a:extLst>
          </p:cNvPr>
          <p:cNvGrpSpPr/>
          <p:nvPr/>
        </p:nvGrpSpPr>
        <p:grpSpPr>
          <a:xfrm>
            <a:off x="7320027" y="3752476"/>
            <a:ext cx="1891789" cy="1891789"/>
            <a:chOff x="4191286" y="2804922"/>
            <a:chExt cx="1549908" cy="154990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DA98992-7EE4-5DF4-BE20-8605F6F53DED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0962688-10A5-EF7E-CB43-59173F0628E9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43695AFC-C938-70D3-AF37-2D172FB0771B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無用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無用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無用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無用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無用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無用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14F1AA34-CE9F-C034-C613-A90CEA867CFE}"/>
              </a:ext>
            </a:extLst>
          </p:cNvPr>
          <p:cNvGrpSpPr/>
          <p:nvPr/>
        </p:nvGrpSpPr>
        <p:grpSpPr>
          <a:xfrm>
            <a:off x="1125727" y="247582"/>
            <a:ext cx="1050545" cy="1050545"/>
            <a:chOff x="4191286" y="2804922"/>
            <a:chExt cx="1549908" cy="154990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D00744F-721B-0085-6BED-1F5A15414CE1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5308E20-64CD-E91B-1BC6-D618794DF798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33729736-0FBF-1BDE-836A-AE5576DFC34C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172872D-B431-FAED-C5B5-BAA9834851D8}"/>
              </a:ext>
            </a:extLst>
          </p:cNvPr>
          <p:cNvGrpSpPr/>
          <p:nvPr/>
        </p:nvGrpSpPr>
        <p:grpSpPr>
          <a:xfrm>
            <a:off x="4421379" y="247582"/>
            <a:ext cx="1050545" cy="1050545"/>
            <a:chOff x="4191286" y="2804922"/>
            <a:chExt cx="1549908" cy="154990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B0DD22A-3F98-DE46-A19B-53FF8D455174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03A4778C-2771-1047-1212-3B37591D772F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9BCE2B4-D127-D297-B464-96C48DCC84C2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1D36427C-C365-98BE-8FDF-D80F8C032317}"/>
              </a:ext>
            </a:extLst>
          </p:cNvPr>
          <p:cNvGrpSpPr/>
          <p:nvPr/>
        </p:nvGrpSpPr>
        <p:grpSpPr>
          <a:xfrm>
            <a:off x="7740651" y="247582"/>
            <a:ext cx="1050545" cy="1050545"/>
            <a:chOff x="4191286" y="2804922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121F7CD-2467-F6BF-CA97-388A10AF7548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AE7D3391-B0AA-754F-D969-A057569A7A8D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87B4301-0570-51C3-DDCF-C2049DF5BBBC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B2EBAAEA-1DA4-2A71-17DD-266176A2CB39}"/>
              </a:ext>
            </a:extLst>
          </p:cNvPr>
          <p:cNvGrpSpPr/>
          <p:nvPr/>
        </p:nvGrpSpPr>
        <p:grpSpPr>
          <a:xfrm>
            <a:off x="1125727" y="2551870"/>
            <a:ext cx="1050545" cy="1050545"/>
            <a:chOff x="4191286" y="2804922"/>
            <a:chExt cx="1549908" cy="154990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2243F0F2-040A-44F8-0CBE-31538686A843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54E04FD-BB34-A17E-D624-7269FAC49CC4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764EDBCB-B42E-360F-ED44-0C82732B0380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BCD3E4FC-798F-A8F4-5372-27CC58299CA8}"/>
              </a:ext>
            </a:extLst>
          </p:cNvPr>
          <p:cNvGrpSpPr/>
          <p:nvPr/>
        </p:nvGrpSpPr>
        <p:grpSpPr>
          <a:xfrm>
            <a:off x="4421379" y="2551870"/>
            <a:ext cx="1050545" cy="1050545"/>
            <a:chOff x="4191286" y="2804922"/>
            <a:chExt cx="1549908" cy="1549908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AAE78ED7-D32C-639A-8CF5-A45828006EE9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0680884-B2E7-EAAE-8CB2-5343DC841055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01A2638-63E7-AF83-E0A6-0642071B634C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F5F5FB99-326B-1E52-EA64-B2E460420BD5}"/>
              </a:ext>
            </a:extLst>
          </p:cNvPr>
          <p:cNvGrpSpPr/>
          <p:nvPr/>
        </p:nvGrpSpPr>
        <p:grpSpPr>
          <a:xfrm>
            <a:off x="7740651" y="2551870"/>
            <a:ext cx="1050545" cy="1050545"/>
            <a:chOff x="4191286" y="2804922"/>
            <a:chExt cx="1549908" cy="1549908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9202BC79-217E-94E2-2D81-6DE4732E0A49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F1964EB-B7BD-B426-A2BB-76FAB138C7EB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AE27845-3301-35F0-3421-0D46CFF9041B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99A8DA3C-F5B1-1377-CA50-598D3CF4A420}"/>
              </a:ext>
            </a:extLst>
          </p:cNvPr>
          <p:cNvGrpSpPr/>
          <p:nvPr/>
        </p:nvGrpSpPr>
        <p:grpSpPr>
          <a:xfrm>
            <a:off x="1125727" y="4837870"/>
            <a:ext cx="1050545" cy="1050545"/>
            <a:chOff x="4191286" y="2804922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0E1EE00-3216-FD23-5A16-5C2DC4A1676C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9B0B0349-66FB-9FB7-2ED3-A09DF682915C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E3216D8-CDC4-5BC6-D196-27E3B46F7D21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36741CF9-AC5E-89EB-6D43-CA7A66BEE236}"/>
              </a:ext>
            </a:extLst>
          </p:cNvPr>
          <p:cNvGrpSpPr/>
          <p:nvPr/>
        </p:nvGrpSpPr>
        <p:grpSpPr>
          <a:xfrm>
            <a:off x="4421379" y="4837870"/>
            <a:ext cx="1050545" cy="1050545"/>
            <a:chOff x="4191286" y="2804922"/>
            <a:chExt cx="1549908" cy="1549908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366A200F-975D-631A-6AD8-D90391E82D32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92F2BA4-BAED-49BC-C46C-5421A743B166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3578778-810E-2317-43FD-3A188921E02D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AF6BB51A-9FD6-0A7D-A3BB-FA195EF13227}"/>
              </a:ext>
            </a:extLst>
          </p:cNvPr>
          <p:cNvGrpSpPr/>
          <p:nvPr/>
        </p:nvGrpSpPr>
        <p:grpSpPr>
          <a:xfrm>
            <a:off x="7740651" y="4837870"/>
            <a:ext cx="1050545" cy="1050545"/>
            <a:chOff x="4191286" y="2804922"/>
            <a:chExt cx="1549908" cy="1549908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DDE243FC-EBC6-C345-08E8-2E62FF990DF1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EE05D455-B5ED-D926-CCDD-80ABA91F3C2C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59403D4-E2A0-5E1E-34A3-366706AF51D6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39D4CF17-B841-E9E1-69C3-B6F7BF3C9643}"/>
              </a:ext>
            </a:extLst>
          </p:cNvPr>
          <p:cNvGrpSpPr/>
          <p:nvPr/>
        </p:nvGrpSpPr>
        <p:grpSpPr>
          <a:xfrm>
            <a:off x="256322" y="223193"/>
            <a:ext cx="650577" cy="650577"/>
            <a:chOff x="4191286" y="2804922"/>
            <a:chExt cx="1549908" cy="1549908"/>
          </a:xfrm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B91D618A-2246-0773-0AC5-C2C4241B4282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7DA7EC67-AEE6-F6F1-09FA-84EAEA89CCB9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EBA313DA-2121-33DE-C0B3-6F3BC6BA921D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4DE054CE-EF16-8358-03C9-AFA1E8DF5D4C}"/>
              </a:ext>
            </a:extLst>
          </p:cNvPr>
          <p:cNvGrpSpPr/>
          <p:nvPr/>
        </p:nvGrpSpPr>
        <p:grpSpPr>
          <a:xfrm>
            <a:off x="3547209" y="223193"/>
            <a:ext cx="650577" cy="650577"/>
            <a:chOff x="4191286" y="2804922"/>
            <a:chExt cx="1549908" cy="1549908"/>
          </a:xfrm>
        </p:grpSpPr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AC886201-4474-F1DE-8162-8A88053C56DA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61F8C453-E7EF-A0C9-EF9D-6E8B787C63BC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E395986D-027C-0275-8BC7-161D0696A1FA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3BE86ABE-D4B4-6EAC-74A7-52151A36BB9C}"/>
              </a:ext>
            </a:extLst>
          </p:cNvPr>
          <p:cNvGrpSpPr/>
          <p:nvPr/>
        </p:nvGrpSpPr>
        <p:grpSpPr>
          <a:xfrm>
            <a:off x="6892389" y="223193"/>
            <a:ext cx="650577" cy="650577"/>
            <a:chOff x="4191286" y="2804922"/>
            <a:chExt cx="1549908" cy="1549908"/>
          </a:xfrm>
        </p:grpSpPr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04CF276C-4D5C-FA02-4D0A-2F7D6C31F3D3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AEE98B25-791D-4403-0461-3E6EB534FEEB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F5A4B4E8-E1CD-11A0-0D76-E9B8F78FA2C1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67BF85A7-428D-23EB-F46E-02204D2251F2}"/>
              </a:ext>
            </a:extLst>
          </p:cNvPr>
          <p:cNvGrpSpPr/>
          <p:nvPr/>
        </p:nvGrpSpPr>
        <p:grpSpPr>
          <a:xfrm>
            <a:off x="256322" y="1381433"/>
            <a:ext cx="650577" cy="650577"/>
            <a:chOff x="4191286" y="2804922"/>
            <a:chExt cx="1549908" cy="1549908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461C6C25-6CA9-1D54-CA8F-CFC91192907C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FB725EF3-AE7F-5B5F-9136-3F5DC298F6F5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0CEFD06B-0E7C-49D9-1FD3-6E6D5F5A3C95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19894B57-9E9D-CC94-6E41-E51A3127E9D8}"/>
              </a:ext>
            </a:extLst>
          </p:cNvPr>
          <p:cNvGrpSpPr/>
          <p:nvPr/>
        </p:nvGrpSpPr>
        <p:grpSpPr>
          <a:xfrm>
            <a:off x="3547209" y="1381433"/>
            <a:ext cx="650577" cy="650577"/>
            <a:chOff x="4191286" y="2804922"/>
            <a:chExt cx="1549908" cy="1549908"/>
          </a:xfrm>
        </p:grpSpPr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665EC9D9-FF7E-BE6D-3365-589BA8C53996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85FEAC71-F72A-4157-7A06-94FDD0514B0C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1636D803-0F9D-A8EE-87A0-20E6E6A42295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C0E639C1-BB1D-FC3E-76F2-EBBAAF986788}"/>
              </a:ext>
            </a:extLst>
          </p:cNvPr>
          <p:cNvGrpSpPr/>
          <p:nvPr/>
        </p:nvGrpSpPr>
        <p:grpSpPr>
          <a:xfrm>
            <a:off x="6892389" y="1381433"/>
            <a:ext cx="650577" cy="650577"/>
            <a:chOff x="4191286" y="2804922"/>
            <a:chExt cx="1549908" cy="1549908"/>
          </a:xfrm>
        </p:grpSpPr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B47C13F0-9FA3-AA59-5CD8-8BA469BEFE7F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88A76454-685B-FDE8-F7D2-FA2F3EC6A9D6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C18555B2-373D-4321-51AC-E0B22A927E97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EA3430A4-4F13-68A3-6917-37F58FD94068}"/>
              </a:ext>
            </a:extLst>
          </p:cNvPr>
          <p:cNvGrpSpPr/>
          <p:nvPr/>
        </p:nvGrpSpPr>
        <p:grpSpPr>
          <a:xfrm>
            <a:off x="256322" y="2539673"/>
            <a:ext cx="650577" cy="650577"/>
            <a:chOff x="4191286" y="2804922"/>
            <a:chExt cx="1549908" cy="1549908"/>
          </a:xfrm>
        </p:grpSpPr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AE05A591-9CB9-737C-22B2-1536C8BA441E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F8818EDC-A2A5-DA18-055D-B9A46BDA1C9A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B1F38569-46BB-AE3A-174B-2A4C629CE0ED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A443FDC6-714C-74C7-A4C6-648093CDF363}"/>
              </a:ext>
            </a:extLst>
          </p:cNvPr>
          <p:cNvGrpSpPr/>
          <p:nvPr/>
        </p:nvGrpSpPr>
        <p:grpSpPr>
          <a:xfrm>
            <a:off x="3547209" y="2539673"/>
            <a:ext cx="650577" cy="650577"/>
            <a:chOff x="4191286" y="2804922"/>
            <a:chExt cx="1549908" cy="1549908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539C1CB3-A6DF-E20A-FED7-99683F187AB4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8B24CE4D-F070-A0F6-583E-E8897CFD5710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31E570D9-3212-1A8E-8651-79AC494D01BC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F9353C90-10FF-DE75-4F42-9B1C79C4FDA9}"/>
              </a:ext>
            </a:extLst>
          </p:cNvPr>
          <p:cNvGrpSpPr/>
          <p:nvPr/>
        </p:nvGrpSpPr>
        <p:grpSpPr>
          <a:xfrm>
            <a:off x="6892389" y="2539673"/>
            <a:ext cx="650577" cy="650577"/>
            <a:chOff x="4191286" y="2804922"/>
            <a:chExt cx="1549908" cy="1549908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96CBF911-2167-98E4-8686-9D5703B63BAE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9C3D3AD2-F23C-36A7-A350-7C48154F39D6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4AEEFB8B-68E7-4E7D-2E8E-112FBB725071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CF819A56-38DF-2D37-DB15-A5C612E5B299}"/>
              </a:ext>
            </a:extLst>
          </p:cNvPr>
          <p:cNvGrpSpPr/>
          <p:nvPr/>
        </p:nvGrpSpPr>
        <p:grpSpPr>
          <a:xfrm>
            <a:off x="256322" y="3675053"/>
            <a:ext cx="650577" cy="650577"/>
            <a:chOff x="4191286" y="2804922"/>
            <a:chExt cx="1549908" cy="1549908"/>
          </a:xfrm>
        </p:grpSpPr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1E7A8131-3A9A-F32C-33CE-74EC9A2D2C9E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FD831492-3800-D196-A03F-1B6A36168716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CE5C10BE-9E35-CB02-4177-1843E7C7C999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B5C83E82-DADB-0766-699D-6F872D6EFF8E}"/>
              </a:ext>
            </a:extLst>
          </p:cNvPr>
          <p:cNvGrpSpPr/>
          <p:nvPr/>
        </p:nvGrpSpPr>
        <p:grpSpPr>
          <a:xfrm>
            <a:off x="3547209" y="3675053"/>
            <a:ext cx="650577" cy="650577"/>
            <a:chOff x="4191286" y="2804922"/>
            <a:chExt cx="1549908" cy="1549908"/>
          </a:xfrm>
        </p:grpSpPr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C9B2A6F4-FFA6-5693-3F8C-5EF95EF7E1E2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A9B442E4-7360-FD70-A3CE-EB7E2757914E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072A3C8A-6B71-3AF1-AEC6-0D914337FC0C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2C63AF52-998E-CBE6-9227-F5E2BF7C51DD}"/>
              </a:ext>
            </a:extLst>
          </p:cNvPr>
          <p:cNvGrpSpPr/>
          <p:nvPr/>
        </p:nvGrpSpPr>
        <p:grpSpPr>
          <a:xfrm>
            <a:off x="6892389" y="3675053"/>
            <a:ext cx="650577" cy="650577"/>
            <a:chOff x="4191286" y="2804922"/>
            <a:chExt cx="1549908" cy="1549908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FC3BA90B-EFF1-C2E8-FD33-1751389CE42D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38AE83C3-DA1A-C417-57C6-9E2DF7BF8E44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C962E850-F9BD-901D-DACE-617D422FB6E3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3E45E0EF-10EB-8590-CA15-7E02BCAB6C4D}"/>
              </a:ext>
            </a:extLst>
          </p:cNvPr>
          <p:cNvGrpSpPr/>
          <p:nvPr/>
        </p:nvGrpSpPr>
        <p:grpSpPr>
          <a:xfrm>
            <a:off x="256322" y="4825673"/>
            <a:ext cx="650577" cy="650577"/>
            <a:chOff x="4191286" y="2804922"/>
            <a:chExt cx="1549908" cy="1549908"/>
          </a:xfrm>
        </p:grpSpPr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129B3195-CCCF-BC77-D388-30804DF4C2C7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C73AEFFC-7BB7-E67D-9F0B-5DF9ADA3AC2F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4C09D997-7305-C195-59FD-35813CA380CA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A3B7F236-8915-9E76-97B5-A872D11272E5}"/>
              </a:ext>
            </a:extLst>
          </p:cNvPr>
          <p:cNvGrpSpPr/>
          <p:nvPr/>
        </p:nvGrpSpPr>
        <p:grpSpPr>
          <a:xfrm>
            <a:off x="3547209" y="4825673"/>
            <a:ext cx="650577" cy="650577"/>
            <a:chOff x="4191286" y="2804922"/>
            <a:chExt cx="1549908" cy="1549908"/>
          </a:xfrm>
        </p:grpSpPr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48C35303-AB7D-0910-155E-D02D060C33F6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01590E0A-537D-00A9-1955-A761A0F4AEBC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F1F1D96B-7AFC-20E5-00A0-E8B6488753A1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A50E9A3D-2FF6-A499-E7C7-263F53DDF498}"/>
              </a:ext>
            </a:extLst>
          </p:cNvPr>
          <p:cNvGrpSpPr/>
          <p:nvPr/>
        </p:nvGrpSpPr>
        <p:grpSpPr>
          <a:xfrm>
            <a:off x="6892389" y="4825673"/>
            <a:ext cx="650577" cy="650577"/>
            <a:chOff x="4191286" y="2804922"/>
            <a:chExt cx="1549908" cy="1549908"/>
          </a:xfrm>
        </p:grpSpPr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09C195E4-0C8C-5D10-C579-E0C8BB8F4EDB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1A147A38-7254-CEFE-747B-BB7569ECBD86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1A6F1D06-A193-7FB9-EA91-9E685C5AC788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91CDCB9C-C56A-F550-B2BC-B9168FD3D464}"/>
              </a:ext>
            </a:extLst>
          </p:cNvPr>
          <p:cNvGrpSpPr/>
          <p:nvPr/>
        </p:nvGrpSpPr>
        <p:grpSpPr>
          <a:xfrm>
            <a:off x="256322" y="5967938"/>
            <a:ext cx="650577" cy="650577"/>
            <a:chOff x="4191286" y="2804922"/>
            <a:chExt cx="1549908" cy="1549908"/>
          </a:xfrm>
        </p:grpSpPr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242C07FB-53B2-B504-8A9A-08B37FEE536B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BBCFA89D-03CA-A353-C562-0B46909F050C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10CE29F1-27D6-8B6A-09AF-9C405188421A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B62E6262-7054-0CE2-C950-35D07F7A706D}"/>
              </a:ext>
            </a:extLst>
          </p:cNvPr>
          <p:cNvGrpSpPr/>
          <p:nvPr/>
        </p:nvGrpSpPr>
        <p:grpSpPr>
          <a:xfrm>
            <a:off x="3547209" y="5967938"/>
            <a:ext cx="650577" cy="650577"/>
            <a:chOff x="4191286" y="2804922"/>
            <a:chExt cx="1549908" cy="1549908"/>
          </a:xfrm>
        </p:grpSpPr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D274CD19-CB4F-D3AF-30E0-598BFE26536F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1BBE61CC-0FB3-AECB-F7D6-7C0972F06D20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2A628A04-B906-A0BE-7669-78A05B8B4B78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3A9CCE10-4756-750E-ED58-B8452299E231}"/>
              </a:ext>
            </a:extLst>
          </p:cNvPr>
          <p:cNvGrpSpPr/>
          <p:nvPr/>
        </p:nvGrpSpPr>
        <p:grpSpPr>
          <a:xfrm>
            <a:off x="6892389" y="5967938"/>
            <a:ext cx="650577" cy="650577"/>
            <a:chOff x="4191286" y="2804922"/>
            <a:chExt cx="1549908" cy="1549908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929CB23-5BDA-8747-443D-9877D8DABABF}"/>
                </a:ext>
              </a:extLst>
            </p:cNvPr>
            <p:cNvSpPr/>
            <p:nvPr/>
          </p:nvSpPr>
          <p:spPr>
            <a:xfrm>
              <a:off x="419128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0FA76E35-68E0-5C85-87A8-52D6D1E83904}"/>
                </a:ext>
              </a:extLst>
            </p:cNvPr>
            <p:cNvSpPr/>
            <p:nvPr/>
          </p:nvSpPr>
          <p:spPr>
            <a:xfrm>
              <a:off x="4412821" y="2958716"/>
              <a:ext cx="1106838" cy="1264185"/>
            </a:xfrm>
            <a:custGeom>
              <a:avLst/>
              <a:gdLst>
                <a:gd name="connsiteX0" fmla="*/ 16049 w 1106838"/>
                <a:gd name="connsiteY0" fmla="*/ 561457 h 1264185"/>
                <a:gd name="connsiteX1" fmla="*/ 1090789 w 1106838"/>
                <a:gd name="connsiteY1" fmla="*/ 561457 h 1264185"/>
                <a:gd name="connsiteX2" fmla="*/ 1090789 w 1106838"/>
                <a:gd name="connsiteY2" fmla="*/ 1264185 h 1264185"/>
                <a:gd name="connsiteX3" fmla="*/ 16049 w 1106838"/>
                <a:gd name="connsiteY3" fmla="*/ 1264185 h 1264185"/>
                <a:gd name="connsiteX4" fmla="*/ 1006575 w 1106838"/>
                <a:gd name="connsiteY4" fmla="*/ 0 h 1264185"/>
                <a:gd name="connsiteX5" fmla="*/ 1106838 w 1106838"/>
                <a:gd name="connsiteY5" fmla="*/ 139597 h 1264185"/>
                <a:gd name="connsiteX6" fmla="*/ 1056706 w 1106838"/>
                <a:gd name="connsiteY6" fmla="*/ 139597 h 1264185"/>
                <a:gd name="connsiteX7" fmla="*/ 1056706 w 1106838"/>
                <a:gd name="connsiteY7" fmla="*/ 501921 h 1264185"/>
                <a:gd name="connsiteX8" fmla="*/ 956443 w 1106838"/>
                <a:gd name="connsiteY8" fmla="*/ 501921 h 1264185"/>
                <a:gd name="connsiteX9" fmla="*/ 956443 w 1106838"/>
                <a:gd name="connsiteY9" fmla="*/ 139597 h 1264185"/>
                <a:gd name="connsiteX10" fmla="*/ 906311 w 1106838"/>
                <a:gd name="connsiteY10" fmla="*/ 139597 h 1264185"/>
                <a:gd name="connsiteX11" fmla="*/ 779997 w 1106838"/>
                <a:gd name="connsiteY11" fmla="*/ 0 h 1264185"/>
                <a:gd name="connsiteX12" fmla="*/ 880260 w 1106838"/>
                <a:gd name="connsiteY12" fmla="*/ 139597 h 1264185"/>
                <a:gd name="connsiteX13" fmla="*/ 830128 w 1106838"/>
                <a:gd name="connsiteY13" fmla="*/ 139597 h 1264185"/>
                <a:gd name="connsiteX14" fmla="*/ 830128 w 1106838"/>
                <a:gd name="connsiteY14" fmla="*/ 501921 h 1264185"/>
                <a:gd name="connsiteX15" fmla="*/ 729865 w 1106838"/>
                <a:gd name="connsiteY15" fmla="*/ 501921 h 1264185"/>
                <a:gd name="connsiteX16" fmla="*/ 729865 w 1106838"/>
                <a:gd name="connsiteY16" fmla="*/ 139597 h 1264185"/>
                <a:gd name="connsiteX17" fmla="*/ 679733 w 1106838"/>
                <a:gd name="connsiteY17" fmla="*/ 139597 h 1264185"/>
                <a:gd name="connsiteX18" fmla="*/ 553419 w 1106838"/>
                <a:gd name="connsiteY18" fmla="*/ 0 h 1264185"/>
                <a:gd name="connsiteX19" fmla="*/ 653682 w 1106838"/>
                <a:gd name="connsiteY19" fmla="*/ 139597 h 1264185"/>
                <a:gd name="connsiteX20" fmla="*/ 603550 w 1106838"/>
                <a:gd name="connsiteY20" fmla="*/ 139597 h 1264185"/>
                <a:gd name="connsiteX21" fmla="*/ 603550 w 1106838"/>
                <a:gd name="connsiteY21" fmla="*/ 501921 h 1264185"/>
                <a:gd name="connsiteX22" fmla="*/ 503287 w 1106838"/>
                <a:gd name="connsiteY22" fmla="*/ 501921 h 1264185"/>
                <a:gd name="connsiteX23" fmla="*/ 503287 w 1106838"/>
                <a:gd name="connsiteY23" fmla="*/ 139597 h 1264185"/>
                <a:gd name="connsiteX24" fmla="*/ 453155 w 1106838"/>
                <a:gd name="connsiteY24" fmla="*/ 139597 h 1264185"/>
                <a:gd name="connsiteX25" fmla="*/ 326842 w 1106838"/>
                <a:gd name="connsiteY25" fmla="*/ 0 h 1264185"/>
                <a:gd name="connsiteX26" fmla="*/ 427105 w 1106838"/>
                <a:gd name="connsiteY26" fmla="*/ 139597 h 1264185"/>
                <a:gd name="connsiteX27" fmla="*/ 376973 w 1106838"/>
                <a:gd name="connsiteY27" fmla="*/ 139597 h 1264185"/>
                <a:gd name="connsiteX28" fmla="*/ 376973 w 1106838"/>
                <a:gd name="connsiteY28" fmla="*/ 501921 h 1264185"/>
                <a:gd name="connsiteX29" fmla="*/ 276710 w 1106838"/>
                <a:gd name="connsiteY29" fmla="*/ 501921 h 1264185"/>
                <a:gd name="connsiteX30" fmla="*/ 276710 w 1106838"/>
                <a:gd name="connsiteY30" fmla="*/ 139597 h 1264185"/>
                <a:gd name="connsiteX31" fmla="*/ 226578 w 1106838"/>
                <a:gd name="connsiteY31" fmla="*/ 139597 h 1264185"/>
                <a:gd name="connsiteX32" fmla="*/ 100264 w 1106838"/>
                <a:gd name="connsiteY32" fmla="*/ 0 h 1264185"/>
                <a:gd name="connsiteX33" fmla="*/ 200527 w 1106838"/>
                <a:gd name="connsiteY33" fmla="*/ 139597 h 1264185"/>
                <a:gd name="connsiteX34" fmla="*/ 150395 w 1106838"/>
                <a:gd name="connsiteY34" fmla="*/ 139597 h 1264185"/>
                <a:gd name="connsiteX35" fmla="*/ 150395 w 1106838"/>
                <a:gd name="connsiteY35" fmla="*/ 501921 h 1264185"/>
                <a:gd name="connsiteX36" fmla="*/ 50132 w 1106838"/>
                <a:gd name="connsiteY36" fmla="*/ 501921 h 1264185"/>
                <a:gd name="connsiteX37" fmla="*/ 50132 w 1106838"/>
                <a:gd name="connsiteY37" fmla="*/ 139597 h 1264185"/>
                <a:gd name="connsiteX38" fmla="*/ 0 w 1106838"/>
                <a:gd name="connsiteY38" fmla="*/ 139597 h 126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6838" h="1264185">
                  <a:moveTo>
                    <a:pt x="16049" y="561457"/>
                  </a:moveTo>
                  <a:lnTo>
                    <a:pt x="1090789" y="561457"/>
                  </a:lnTo>
                  <a:lnTo>
                    <a:pt x="1090789" y="1264185"/>
                  </a:lnTo>
                  <a:lnTo>
                    <a:pt x="16049" y="1264185"/>
                  </a:lnTo>
                  <a:close/>
                  <a:moveTo>
                    <a:pt x="1006575" y="0"/>
                  </a:moveTo>
                  <a:lnTo>
                    <a:pt x="1106838" y="139597"/>
                  </a:lnTo>
                  <a:lnTo>
                    <a:pt x="1056706" y="139597"/>
                  </a:lnTo>
                  <a:lnTo>
                    <a:pt x="1056706" y="501921"/>
                  </a:lnTo>
                  <a:lnTo>
                    <a:pt x="956443" y="501921"/>
                  </a:lnTo>
                  <a:lnTo>
                    <a:pt x="956443" y="139597"/>
                  </a:lnTo>
                  <a:lnTo>
                    <a:pt x="906311" y="139597"/>
                  </a:lnTo>
                  <a:close/>
                  <a:moveTo>
                    <a:pt x="779997" y="0"/>
                  </a:moveTo>
                  <a:lnTo>
                    <a:pt x="880260" y="139597"/>
                  </a:lnTo>
                  <a:lnTo>
                    <a:pt x="830128" y="139597"/>
                  </a:lnTo>
                  <a:lnTo>
                    <a:pt x="830128" y="501921"/>
                  </a:lnTo>
                  <a:lnTo>
                    <a:pt x="729865" y="501921"/>
                  </a:lnTo>
                  <a:lnTo>
                    <a:pt x="729865" y="139597"/>
                  </a:lnTo>
                  <a:lnTo>
                    <a:pt x="679733" y="139597"/>
                  </a:lnTo>
                  <a:close/>
                  <a:moveTo>
                    <a:pt x="553419" y="0"/>
                  </a:moveTo>
                  <a:lnTo>
                    <a:pt x="653682" y="139597"/>
                  </a:lnTo>
                  <a:lnTo>
                    <a:pt x="603550" y="139597"/>
                  </a:lnTo>
                  <a:lnTo>
                    <a:pt x="603550" y="501921"/>
                  </a:lnTo>
                  <a:lnTo>
                    <a:pt x="503287" y="501921"/>
                  </a:lnTo>
                  <a:lnTo>
                    <a:pt x="503287" y="139597"/>
                  </a:lnTo>
                  <a:lnTo>
                    <a:pt x="453155" y="139597"/>
                  </a:lnTo>
                  <a:close/>
                  <a:moveTo>
                    <a:pt x="326842" y="0"/>
                  </a:moveTo>
                  <a:lnTo>
                    <a:pt x="427105" y="139597"/>
                  </a:lnTo>
                  <a:lnTo>
                    <a:pt x="376973" y="139597"/>
                  </a:lnTo>
                  <a:lnTo>
                    <a:pt x="376973" y="501921"/>
                  </a:lnTo>
                  <a:lnTo>
                    <a:pt x="276710" y="501921"/>
                  </a:lnTo>
                  <a:lnTo>
                    <a:pt x="276710" y="139597"/>
                  </a:lnTo>
                  <a:lnTo>
                    <a:pt x="226578" y="139597"/>
                  </a:lnTo>
                  <a:close/>
                  <a:moveTo>
                    <a:pt x="100264" y="0"/>
                  </a:moveTo>
                  <a:lnTo>
                    <a:pt x="200527" y="139597"/>
                  </a:lnTo>
                  <a:lnTo>
                    <a:pt x="150395" y="139597"/>
                  </a:lnTo>
                  <a:lnTo>
                    <a:pt x="150395" y="501921"/>
                  </a:lnTo>
                  <a:lnTo>
                    <a:pt x="50132" y="501921"/>
                  </a:lnTo>
                  <a:lnTo>
                    <a:pt x="50132" y="139597"/>
                  </a:lnTo>
                  <a:lnTo>
                    <a:pt x="0" y="1395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6DCC6AB9-5FFD-C513-F996-78B0424758B5}"/>
                </a:ext>
              </a:extLst>
            </p:cNvPr>
            <p:cNvSpPr/>
            <p:nvPr/>
          </p:nvSpPr>
          <p:spPr>
            <a:xfrm>
              <a:off x="4720179" y="3681613"/>
              <a:ext cx="492122" cy="404729"/>
            </a:xfrm>
            <a:custGeom>
              <a:avLst/>
              <a:gdLst>
                <a:gd name="connsiteX0" fmla="*/ 246061 w 492122"/>
                <a:gd name="connsiteY0" fmla="*/ 321385 h 404729"/>
                <a:gd name="connsiteX1" fmla="*/ 337739 w 492122"/>
                <a:gd name="connsiteY1" fmla="*/ 404729 h 404729"/>
                <a:gd name="connsiteX2" fmla="*/ 154383 w 492122"/>
                <a:gd name="connsiteY2" fmla="*/ 404729 h 404729"/>
                <a:gd name="connsiteX3" fmla="*/ 459975 w 492122"/>
                <a:gd name="connsiteY3" fmla="*/ 0 h 404729"/>
                <a:gd name="connsiteX4" fmla="*/ 492122 w 492122"/>
                <a:gd name="connsiteY4" fmla="*/ 32147 h 404729"/>
                <a:gd name="connsiteX5" fmla="*/ 492122 w 492122"/>
                <a:gd name="connsiteY5" fmla="*/ 158353 h 404729"/>
                <a:gd name="connsiteX6" fmla="*/ 459975 w 492122"/>
                <a:gd name="connsiteY6" fmla="*/ 190500 h 404729"/>
                <a:gd name="connsiteX7" fmla="*/ 427828 w 492122"/>
                <a:gd name="connsiteY7" fmla="*/ 158353 h 404729"/>
                <a:gd name="connsiteX8" fmla="*/ 427828 w 492122"/>
                <a:gd name="connsiteY8" fmla="*/ 32147 h 404729"/>
                <a:gd name="connsiteX9" fmla="*/ 459975 w 492122"/>
                <a:gd name="connsiteY9" fmla="*/ 0 h 404729"/>
                <a:gd name="connsiteX10" fmla="*/ 32147 w 492122"/>
                <a:gd name="connsiteY10" fmla="*/ 0 h 404729"/>
                <a:gd name="connsiteX11" fmla="*/ 64294 w 492122"/>
                <a:gd name="connsiteY11" fmla="*/ 32147 h 404729"/>
                <a:gd name="connsiteX12" fmla="*/ 64294 w 492122"/>
                <a:gd name="connsiteY12" fmla="*/ 158353 h 404729"/>
                <a:gd name="connsiteX13" fmla="*/ 32147 w 492122"/>
                <a:gd name="connsiteY13" fmla="*/ 190500 h 404729"/>
                <a:gd name="connsiteX14" fmla="*/ 0 w 492122"/>
                <a:gd name="connsiteY14" fmla="*/ 158353 h 404729"/>
                <a:gd name="connsiteX15" fmla="*/ 0 w 492122"/>
                <a:gd name="connsiteY15" fmla="*/ 32147 h 404729"/>
                <a:gd name="connsiteX16" fmla="*/ 32147 w 492122"/>
                <a:gd name="connsiteY16" fmla="*/ 0 h 40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2122" h="404729">
                  <a:moveTo>
                    <a:pt x="246061" y="321385"/>
                  </a:moveTo>
                  <a:lnTo>
                    <a:pt x="337739" y="404729"/>
                  </a:lnTo>
                  <a:lnTo>
                    <a:pt x="154383" y="404729"/>
                  </a:lnTo>
                  <a:close/>
                  <a:moveTo>
                    <a:pt x="459975" y="0"/>
                  </a:moveTo>
                  <a:cubicBezTo>
                    <a:pt x="477729" y="0"/>
                    <a:pt x="492122" y="14393"/>
                    <a:pt x="492122" y="32147"/>
                  </a:cubicBezTo>
                  <a:lnTo>
                    <a:pt x="492122" y="158353"/>
                  </a:lnTo>
                  <a:cubicBezTo>
                    <a:pt x="492122" y="176107"/>
                    <a:pt x="477729" y="190500"/>
                    <a:pt x="459975" y="190500"/>
                  </a:cubicBezTo>
                  <a:cubicBezTo>
                    <a:pt x="442221" y="190500"/>
                    <a:pt x="427828" y="176107"/>
                    <a:pt x="427828" y="158353"/>
                  </a:cubicBezTo>
                  <a:lnTo>
                    <a:pt x="427828" y="32147"/>
                  </a:lnTo>
                  <a:cubicBezTo>
                    <a:pt x="427828" y="14393"/>
                    <a:pt x="442221" y="0"/>
                    <a:pt x="459975" y="0"/>
                  </a:cubicBezTo>
                  <a:close/>
                  <a:moveTo>
                    <a:pt x="32147" y="0"/>
                  </a:moveTo>
                  <a:cubicBezTo>
                    <a:pt x="49901" y="0"/>
                    <a:pt x="64294" y="14393"/>
                    <a:pt x="64294" y="32147"/>
                  </a:cubicBezTo>
                  <a:lnTo>
                    <a:pt x="64294" y="158353"/>
                  </a:lnTo>
                  <a:cubicBezTo>
                    <a:pt x="64294" y="176107"/>
                    <a:pt x="49901" y="190500"/>
                    <a:pt x="32147" y="190500"/>
                  </a:cubicBezTo>
                  <a:cubicBezTo>
                    <a:pt x="14393" y="190500"/>
                    <a:pt x="0" y="176107"/>
                    <a:pt x="0" y="158353"/>
                  </a:cubicBezTo>
                  <a:lnTo>
                    <a:pt x="0" y="32147"/>
                  </a:lnTo>
                  <a:cubicBezTo>
                    <a:pt x="0" y="14393"/>
                    <a:pt x="14393" y="0"/>
                    <a:pt x="321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天地無用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mnp0015_天地無用</dc:title>
  <dc:subject>mnp0015_天地無用</dc:subject>
  <dc:creator>でじけろお</dc:creator>
  <cp:revision>1</cp:revision>
  <dcterms:created xsi:type="dcterms:W3CDTF">2018-05-20T00:31:01Z</dcterms:created>
  <dcterms:modified xsi:type="dcterms:W3CDTF">2025-04-21T14:41:11Z</dcterms:modified>
  <cp:version>1</cp:version>
</cp:coreProperties>
</file>