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3" r:id="rId3"/>
    <p:sldId id="267" r:id="rId4"/>
    <p:sldId id="272" r:id="rId5"/>
    <p:sldId id="270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6323" autoAdjust="0"/>
  </p:normalViewPr>
  <p:slideViewPr>
    <p:cSldViewPr snapToGrid="0">
      <p:cViewPr varScale="1">
        <p:scale>
          <a:sx n="105" d="100"/>
          <a:sy n="105" d="100"/>
        </p:scale>
        <p:origin x="9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26600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266007" y="5859342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5616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8763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5616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8763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5B0741-F8D6-EF10-4620-EDD6796B0A9D}"/>
              </a:ext>
            </a:extLst>
          </p:cNvPr>
          <p:cNvGrpSpPr/>
          <p:nvPr/>
        </p:nvGrpSpPr>
        <p:grpSpPr>
          <a:xfrm>
            <a:off x="698752" y="342943"/>
            <a:ext cx="1891789" cy="1891789"/>
            <a:chOff x="6065806" y="2804922"/>
            <a:chExt cx="1549908" cy="1549908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AB233C0-508C-4002-6F3A-57DA84A2F725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19536673-BFA8-0CA1-F65D-FF585C554AF6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CC50E5E-2698-6286-1EA1-EF59E77A0363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323EF72-545B-2DFC-02E3-7A3FA36EC5F2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1AB56C87-4AD9-1FBA-A14E-8306D33A8989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933F39B6-42D6-CF2B-5AFE-A3B5796C92C8}"/>
              </a:ext>
            </a:extLst>
          </p:cNvPr>
          <p:cNvGrpSpPr/>
          <p:nvPr/>
        </p:nvGrpSpPr>
        <p:grpSpPr>
          <a:xfrm>
            <a:off x="3999736" y="342943"/>
            <a:ext cx="1891789" cy="1891789"/>
            <a:chOff x="6065806" y="2804922"/>
            <a:chExt cx="1549908" cy="1549908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8B2774AD-A363-105A-3194-4FCEBF93C4F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28973DAE-814C-F01B-4387-E7685ED0E72C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C0952ADE-A3F4-7D15-C59E-3709700DCF18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060B3F9-277B-7481-197D-54A570E50681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76630869-40F2-2283-4F4B-2D6BB9D95F26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12D6827-7BF0-75BC-B153-4C4B13E7ADB6}"/>
              </a:ext>
            </a:extLst>
          </p:cNvPr>
          <p:cNvGrpSpPr/>
          <p:nvPr/>
        </p:nvGrpSpPr>
        <p:grpSpPr>
          <a:xfrm>
            <a:off x="7328152" y="342943"/>
            <a:ext cx="1891789" cy="1891789"/>
            <a:chOff x="6065806" y="2804922"/>
            <a:chExt cx="1549908" cy="1549908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E2F77838-A402-3797-245A-B637B53CAA7D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17A52EB-EE00-3B66-E297-FF15132115C5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B95B076-3BA2-53A4-59CE-A8A9B4D39AA6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E563E862-812C-A7BC-0B7E-A2DADB02FAAD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C5AC6AA3-E4FA-5332-7852-6D8C9D00E07F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7DCF47C-9AF8-089A-4AC8-E8A1DCF86A60}"/>
              </a:ext>
            </a:extLst>
          </p:cNvPr>
          <p:cNvGrpSpPr/>
          <p:nvPr/>
        </p:nvGrpSpPr>
        <p:grpSpPr>
          <a:xfrm>
            <a:off x="698752" y="3753655"/>
            <a:ext cx="1891789" cy="1891789"/>
            <a:chOff x="6065806" y="2804922"/>
            <a:chExt cx="1549908" cy="1549908"/>
          </a:xfrm>
        </p:grpSpPr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68229766-6A42-15DF-8BD4-573A450F9C22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182F7BF-4674-5036-4A65-A68802A37CF7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FE9461F2-04A1-12B5-2B64-C7CC88C4E395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AE8F878-718C-53C1-8865-402C0312B734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ADC8FC7F-8529-2F12-F517-E1FAFBD98A62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A405BA15-9DB9-2658-7F02-07FBB23ECC37}"/>
              </a:ext>
            </a:extLst>
          </p:cNvPr>
          <p:cNvGrpSpPr/>
          <p:nvPr/>
        </p:nvGrpSpPr>
        <p:grpSpPr>
          <a:xfrm>
            <a:off x="3999736" y="3753655"/>
            <a:ext cx="1891789" cy="1891789"/>
            <a:chOff x="6065806" y="2804922"/>
            <a:chExt cx="1549908" cy="1549908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5C8AF23-F800-F7D0-3AF9-4B1939F371AB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8E59E70-5B88-6CE1-84EC-49EB8E6AEAD3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7CE2567-D41A-2FB1-F445-98F36AF97885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7A7FA44E-0A9C-C0E1-F314-4EF3E21C8513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A0CA9584-6219-04CB-4326-6D38A0204C61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E0D61073-DFB1-AFBA-1E20-40AEF1B0221E}"/>
              </a:ext>
            </a:extLst>
          </p:cNvPr>
          <p:cNvGrpSpPr/>
          <p:nvPr/>
        </p:nvGrpSpPr>
        <p:grpSpPr>
          <a:xfrm>
            <a:off x="7328152" y="3753655"/>
            <a:ext cx="1891789" cy="1891789"/>
            <a:chOff x="6065806" y="2804922"/>
            <a:chExt cx="1549908" cy="1549908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1C38476A-84D7-6A97-D6AF-F6683C53DAA0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4BD44DE7-1507-AAB6-9F51-101E376D0510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6ABB0CB1-F20F-E5EC-4BB6-5A71662337BB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61324151-7DD7-30EA-E7B5-7F9EB3702999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F08B73B6-04DE-1843-468B-967BF0E0BB95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8044-FF90-6472-5325-1E9B469E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DB990D-6B84-2531-1555-1F6CB6557136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8C28F3F-1410-62A6-5E05-6A4A22EEA1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278726-BEA6-22D7-FE40-EEAF70F0AF2C}"/>
              </a:ext>
            </a:extLst>
          </p:cNvPr>
          <p:cNvSpPr txBox="1"/>
          <p:nvPr/>
        </p:nvSpPr>
        <p:spPr>
          <a:xfrm>
            <a:off x="52248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ABFB05-9ADA-5BF2-9DF2-034DB4BF5138}"/>
              </a:ext>
            </a:extLst>
          </p:cNvPr>
          <p:cNvSpPr txBox="1"/>
          <p:nvPr/>
        </p:nvSpPr>
        <p:spPr>
          <a:xfrm>
            <a:off x="522488" y="3954342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A48E3C-A9B5-0F83-DA39-42D2D8947AEB}"/>
              </a:ext>
            </a:extLst>
          </p:cNvPr>
          <p:cNvSpPr txBox="1"/>
          <p:nvPr/>
        </p:nvSpPr>
        <p:spPr>
          <a:xfrm>
            <a:off x="38181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532790-AF77-814C-F3DE-E8EAA10E1217}"/>
              </a:ext>
            </a:extLst>
          </p:cNvPr>
          <p:cNvSpPr txBox="1"/>
          <p:nvPr/>
        </p:nvSpPr>
        <p:spPr>
          <a:xfrm>
            <a:off x="71328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F287B48-0F31-668C-A0C9-796CA912D74E}"/>
              </a:ext>
            </a:extLst>
          </p:cNvPr>
          <p:cNvSpPr txBox="1"/>
          <p:nvPr/>
        </p:nvSpPr>
        <p:spPr>
          <a:xfrm>
            <a:off x="38181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DE44E-6702-89EA-5D56-D9627B087D74}"/>
              </a:ext>
            </a:extLst>
          </p:cNvPr>
          <p:cNvSpPr txBox="1"/>
          <p:nvPr/>
        </p:nvSpPr>
        <p:spPr>
          <a:xfrm>
            <a:off x="71328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C4CEFC2-9006-FF43-E8D8-B899EAD766BD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266003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568006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6876365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266003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568006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6876365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266003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568006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6876365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1EF6F8A8-B8B6-16B6-D1B7-93936BD183FA}"/>
              </a:ext>
            </a:extLst>
          </p:cNvPr>
          <p:cNvGrpSpPr/>
          <p:nvPr/>
        </p:nvGrpSpPr>
        <p:grpSpPr>
          <a:xfrm>
            <a:off x="1128520" y="260647"/>
            <a:ext cx="1056089" cy="1056089"/>
            <a:chOff x="6065806" y="2804922"/>
            <a:chExt cx="1549908" cy="1549908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F585E1E9-D5A5-366B-DED0-2BBF1201EB5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03F698A5-871C-D58A-3680-A057537E3D3A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473CC0B-5326-861D-9199-C4EE8E4433ED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54C8D32F-1E11-9FE8-5895-534053C92F42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4DF4469-89B2-C8C6-DD24-52C851A0CA81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58F6691C-46C8-8F97-D60B-664385B1EE14}"/>
              </a:ext>
            </a:extLst>
          </p:cNvPr>
          <p:cNvGrpSpPr/>
          <p:nvPr/>
        </p:nvGrpSpPr>
        <p:grpSpPr>
          <a:xfrm>
            <a:off x="4429504" y="260647"/>
            <a:ext cx="1056089" cy="1056089"/>
            <a:chOff x="6065806" y="2804922"/>
            <a:chExt cx="1549908" cy="1549908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8AC4AF0A-2E24-5757-AE8A-3D627A55F58A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EE812CA-5AB1-E924-E864-2B9356C1D481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F45A9745-D983-E745-F5F3-52C213E8D540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670C0DE1-5FC5-9A5B-2B43-629B4472D872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5B6A9715-2AD5-6E46-E9B0-11D42D1AC97A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6DB1DC73-8571-32EA-9682-6B349903D465}"/>
              </a:ext>
            </a:extLst>
          </p:cNvPr>
          <p:cNvGrpSpPr/>
          <p:nvPr/>
        </p:nvGrpSpPr>
        <p:grpSpPr>
          <a:xfrm>
            <a:off x="7757920" y="260647"/>
            <a:ext cx="1056089" cy="1056089"/>
            <a:chOff x="6065806" y="2804922"/>
            <a:chExt cx="1549908" cy="1549908"/>
          </a:xfrm>
        </p:grpSpPr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7B7373A1-F7D3-BDF4-82B5-C35F06A21CB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7E0AD02-A880-9916-F7B0-45C2DC960D43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347CEBCA-D4E1-C3D2-F1C3-5918D1C52A5C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68809AF1-AA5A-1B85-9282-FDC0917E37C0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28A2977-2776-7B61-B607-D54A48A45FC9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7AD4BBD8-9378-B3FB-EE28-9FBBC911B374}"/>
              </a:ext>
            </a:extLst>
          </p:cNvPr>
          <p:cNvGrpSpPr/>
          <p:nvPr/>
        </p:nvGrpSpPr>
        <p:grpSpPr>
          <a:xfrm>
            <a:off x="1128520" y="2552676"/>
            <a:ext cx="1056089" cy="1056089"/>
            <a:chOff x="6065806" y="2804922"/>
            <a:chExt cx="1549908" cy="1549908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8F9B3C53-DC51-5669-3629-EC4287DB0A48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006233C-DD56-91D1-9C84-F81CAA722E91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520B786-E524-2595-E646-B0E34BC98072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5F584DF0-8C52-353A-2718-CCB772E5BD55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31A1F75-1A01-1902-4C83-72A7515B871F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3DDC3D76-8B3E-81EA-76E5-4F7EE45BF758}"/>
              </a:ext>
            </a:extLst>
          </p:cNvPr>
          <p:cNvGrpSpPr/>
          <p:nvPr/>
        </p:nvGrpSpPr>
        <p:grpSpPr>
          <a:xfrm>
            <a:off x="4429504" y="2552676"/>
            <a:ext cx="1056089" cy="1056089"/>
            <a:chOff x="6065806" y="2804922"/>
            <a:chExt cx="1549908" cy="1549908"/>
          </a:xfrm>
        </p:grpSpPr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34A9EEB7-CFC8-81D3-9ABF-DE78BAEAE1BB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9D7A134-8318-B4B9-FB15-4F57E341A4D8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7C24DF4E-F78F-7809-2DAC-C5E02117E907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27EB767A-B130-EFBA-186F-01CC4188F745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A383C899-81EF-D04D-4B70-C80C2D2A79CE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532B0271-49DD-A10D-F23C-0A835D485BC2}"/>
              </a:ext>
            </a:extLst>
          </p:cNvPr>
          <p:cNvGrpSpPr/>
          <p:nvPr/>
        </p:nvGrpSpPr>
        <p:grpSpPr>
          <a:xfrm>
            <a:off x="7757920" y="2552676"/>
            <a:ext cx="1056089" cy="1056089"/>
            <a:chOff x="6065806" y="2804922"/>
            <a:chExt cx="1549908" cy="1549908"/>
          </a:xfrm>
        </p:grpSpPr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0C224798-96A3-B310-0D10-2CBF0378C598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5F17DB94-6F8E-5FA1-8853-3EC338FDD72B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70856B38-FD99-8DFF-BCCD-69DC58713EA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F742F9A5-FFFD-D3C1-5291-0DABA255893A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8A0A507C-EB02-63D2-C917-CD8906AA4BB9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AF2311B3-4039-F6E2-21B4-062E0ADDC80D}"/>
              </a:ext>
            </a:extLst>
          </p:cNvPr>
          <p:cNvGrpSpPr/>
          <p:nvPr/>
        </p:nvGrpSpPr>
        <p:grpSpPr>
          <a:xfrm>
            <a:off x="1128520" y="4829532"/>
            <a:ext cx="1056089" cy="1056089"/>
            <a:chOff x="6065806" y="2804922"/>
            <a:chExt cx="1549908" cy="1549908"/>
          </a:xfrm>
        </p:grpSpPr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2683AF72-A604-C793-29C8-B5B66AFD804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8EBFBE87-AA67-1545-D6EC-E408EFB38C16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907E558C-E2C5-6AC5-5F99-233592BD3F3D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811C52DC-CA5B-0159-77F3-EE6A758FE1D0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CA5A254-E932-A533-C885-E4B51746A519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61C60EA8-B003-7167-61E0-077A5A95B1A3}"/>
              </a:ext>
            </a:extLst>
          </p:cNvPr>
          <p:cNvGrpSpPr/>
          <p:nvPr/>
        </p:nvGrpSpPr>
        <p:grpSpPr>
          <a:xfrm>
            <a:off x="4429504" y="4829532"/>
            <a:ext cx="1056089" cy="1056089"/>
            <a:chOff x="6065806" y="2804922"/>
            <a:chExt cx="1549908" cy="1549908"/>
          </a:xfrm>
        </p:grpSpPr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977E0CDA-5B26-4C0D-7C14-AF853FCA9470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E62F8660-ADAC-A97C-7903-AC32BD04DF14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2617696E-40A3-F124-8F00-1F457ABB5284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6003D791-CFCA-D43C-B5F3-A6575FC65F49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CF1B7F4D-3B15-B410-4B17-A998ADDE4CA0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F4376EBA-0385-1C9D-CFC0-B552549B9731}"/>
              </a:ext>
            </a:extLst>
          </p:cNvPr>
          <p:cNvGrpSpPr/>
          <p:nvPr/>
        </p:nvGrpSpPr>
        <p:grpSpPr>
          <a:xfrm>
            <a:off x="7757920" y="4829532"/>
            <a:ext cx="1056089" cy="1056089"/>
            <a:chOff x="6065806" y="2804922"/>
            <a:chExt cx="1549908" cy="1549908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2D668BAD-DAD2-6ED5-88BE-59FAF3784296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5B03EAEF-13EB-065C-2BD4-F69F4AAA535D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B2B9804F-AB41-229B-84D6-7F9C3A5248B3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74B57BDA-AF70-938A-573F-76EFA3BD305D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9C84F554-CE02-210B-56CF-78A262F73A21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9B78-A2E0-0F45-C6B0-D8D6D51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F8A5-BC4E-ADB1-4A5D-B3875C435B6C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932C151-72BD-1FE3-2850-E44831698794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A5E69A-FC43-4A70-40D8-876C22D2E5AD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3D5E200-BCD5-5C9A-AC2A-6185A5E0A70A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D158117-92D0-D1F4-D91A-0D9CB3D1ABB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076FD7-75F1-9BD6-0352-7DDE486126E6}"/>
              </a:ext>
            </a:extLst>
          </p:cNvPr>
          <p:cNvSpPr txBox="1"/>
          <p:nvPr/>
        </p:nvSpPr>
        <p:spPr>
          <a:xfrm>
            <a:off x="58379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8AAD4-1F50-28DF-8ECD-EA171ED200AE}"/>
              </a:ext>
            </a:extLst>
          </p:cNvPr>
          <p:cNvSpPr txBox="1"/>
          <p:nvPr/>
        </p:nvSpPr>
        <p:spPr>
          <a:xfrm>
            <a:off x="25649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7E3C89-7E7A-9E74-FC3B-408CF8227A96}"/>
              </a:ext>
            </a:extLst>
          </p:cNvPr>
          <p:cNvSpPr txBox="1"/>
          <p:nvPr/>
        </p:nvSpPr>
        <p:spPr>
          <a:xfrm>
            <a:off x="45461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83503F-0FBE-360C-8BD7-B266753B7B15}"/>
              </a:ext>
            </a:extLst>
          </p:cNvPr>
          <p:cNvSpPr txBox="1"/>
          <p:nvPr/>
        </p:nvSpPr>
        <p:spPr>
          <a:xfrm>
            <a:off x="6517859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5BD1B-3C1B-9D3A-2A9A-94C978222829}"/>
              </a:ext>
            </a:extLst>
          </p:cNvPr>
          <p:cNvSpPr txBox="1"/>
          <p:nvPr/>
        </p:nvSpPr>
        <p:spPr>
          <a:xfrm>
            <a:off x="8508573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4788C2-35D1-709A-80C2-99DDCE909714}"/>
              </a:ext>
            </a:extLst>
          </p:cNvPr>
          <p:cNvSpPr txBox="1"/>
          <p:nvPr/>
        </p:nvSpPr>
        <p:spPr>
          <a:xfrm>
            <a:off x="58379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8823713-961F-E954-5971-04B9FC7C78D3}"/>
              </a:ext>
            </a:extLst>
          </p:cNvPr>
          <p:cNvSpPr txBox="1"/>
          <p:nvPr/>
        </p:nvSpPr>
        <p:spPr>
          <a:xfrm>
            <a:off x="25649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7C7EF-EAE3-20B6-6EAB-934BAC48CA42}"/>
              </a:ext>
            </a:extLst>
          </p:cNvPr>
          <p:cNvSpPr txBox="1"/>
          <p:nvPr/>
        </p:nvSpPr>
        <p:spPr>
          <a:xfrm>
            <a:off x="45461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E3C4B87-228E-73FE-DECC-B7957CC0B998}"/>
              </a:ext>
            </a:extLst>
          </p:cNvPr>
          <p:cNvSpPr txBox="1"/>
          <p:nvPr/>
        </p:nvSpPr>
        <p:spPr>
          <a:xfrm>
            <a:off x="6517859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DDF9FD-CC6F-EE2A-12D6-50AFE917B428}"/>
              </a:ext>
            </a:extLst>
          </p:cNvPr>
          <p:cNvSpPr txBox="1"/>
          <p:nvPr/>
        </p:nvSpPr>
        <p:spPr>
          <a:xfrm>
            <a:off x="8508573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93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034925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343820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645819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034925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343820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645819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034925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343820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645819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034925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343820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645819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034925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343820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645819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034925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343820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645819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63481F13-5159-ABE8-B2AB-5369A6373000}"/>
              </a:ext>
            </a:extLst>
          </p:cNvPr>
          <p:cNvGrpSpPr/>
          <p:nvPr/>
        </p:nvGrpSpPr>
        <p:grpSpPr>
          <a:xfrm>
            <a:off x="263075" y="233188"/>
            <a:ext cx="647259" cy="647259"/>
            <a:chOff x="6065806" y="2804922"/>
            <a:chExt cx="1549908" cy="1549908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B8BF284F-353C-6947-64EA-B0E8158C771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AEB7B26E-E4E2-AAE1-B61F-D115528BCB83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7FD9EBEB-B19C-EB30-6840-9145D1A75F75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715E6E32-BA2F-D591-59FE-72FF2F053E82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CB86FCE6-F050-A334-A8E6-BDAE0C744E10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567EF0C4-3638-5A18-DA79-28A1D28B4B73}"/>
              </a:ext>
            </a:extLst>
          </p:cNvPr>
          <p:cNvGrpSpPr/>
          <p:nvPr/>
        </p:nvGrpSpPr>
        <p:grpSpPr>
          <a:xfrm>
            <a:off x="3549200" y="233188"/>
            <a:ext cx="647259" cy="647259"/>
            <a:chOff x="6065806" y="2804922"/>
            <a:chExt cx="1549908" cy="1549908"/>
          </a:xfrm>
        </p:grpSpPr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BE6364FD-484D-A51C-6CDC-28BE0FD251F9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1AC72CFD-AF45-C108-B738-5607FEDEFE64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8B95B82D-0DBD-F27D-B3FD-66419BF47A9E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402C57F1-34D8-4629-1B8D-5A3DDD41416D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4368A67-0105-C6C3-9A77-7C5AA6BCE5D4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DB116931-3945-E095-4163-EDBE756F32D1}"/>
              </a:ext>
            </a:extLst>
          </p:cNvPr>
          <p:cNvGrpSpPr/>
          <p:nvPr/>
        </p:nvGrpSpPr>
        <p:grpSpPr>
          <a:xfrm>
            <a:off x="6895650" y="233188"/>
            <a:ext cx="647259" cy="647259"/>
            <a:chOff x="6065806" y="2804922"/>
            <a:chExt cx="1549908" cy="1549908"/>
          </a:xfrm>
        </p:grpSpPr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E44EE37-8B9A-2FA7-8A69-E1F258102696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CF96E9C3-F4BA-D5AD-9E77-A69E506D18DC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789A43A-8D4D-F195-FA0B-22B081963A8C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3B01E21B-4AC7-A3D6-609B-F2DDA628D496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C3FAF26-1265-B66C-58BF-B9BFBC9F2E84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7EF424BA-1F48-7F9C-2A69-7AE279BD659B}"/>
              </a:ext>
            </a:extLst>
          </p:cNvPr>
          <p:cNvGrpSpPr/>
          <p:nvPr/>
        </p:nvGrpSpPr>
        <p:grpSpPr>
          <a:xfrm>
            <a:off x="263075" y="1376188"/>
            <a:ext cx="647259" cy="647259"/>
            <a:chOff x="6065806" y="2804922"/>
            <a:chExt cx="1549908" cy="1549908"/>
          </a:xfrm>
        </p:grpSpPr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80988099-C6F2-677F-2447-44CCE4B6FFC6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3448281-9CF8-CEB3-927F-F8830137DCCD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41231FE1-32A5-9524-425B-7AE8A33755C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F1DCF03E-1672-DB31-849F-B13298B0B707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931C0466-02AF-D3A7-9496-C261131E13E4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502175CD-3DEC-DC43-60FA-A0E36FC6F27A}"/>
              </a:ext>
            </a:extLst>
          </p:cNvPr>
          <p:cNvGrpSpPr/>
          <p:nvPr/>
        </p:nvGrpSpPr>
        <p:grpSpPr>
          <a:xfrm>
            <a:off x="3549200" y="1376188"/>
            <a:ext cx="647259" cy="647259"/>
            <a:chOff x="6065806" y="2804922"/>
            <a:chExt cx="1549908" cy="1549908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86850E00-8027-CEFD-F70A-5A7B31201F25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82EB109B-C686-366D-3D79-9242B93F74DD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E66F415F-120D-86B9-649B-9D568113EBA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8371ACB6-9FB1-DE34-F5E3-E4DAB7FFC7FC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3C05421F-F9CA-9A1A-5002-D27F3A0A9586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34566639-919F-3B86-706F-C40CD50EE73C}"/>
              </a:ext>
            </a:extLst>
          </p:cNvPr>
          <p:cNvGrpSpPr/>
          <p:nvPr/>
        </p:nvGrpSpPr>
        <p:grpSpPr>
          <a:xfrm>
            <a:off x="6895650" y="1376188"/>
            <a:ext cx="647259" cy="647259"/>
            <a:chOff x="6065806" y="2804922"/>
            <a:chExt cx="1549908" cy="1549908"/>
          </a:xfrm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FDA4B779-B74D-C045-4086-6590FCCA5F40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E89C6F7B-1802-89C8-1AF5-48EE9238DA54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B1D23F12-2069-29ED-628B-C61B5F81050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401A9D0-0653-A5C6-6CA1-C53B60318FC0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72161CEC-F1FC-5455-B982-DBA4ED0BC152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A840FF81-1454-36EB-171C-9FFC831CAC35}"/>
              </a:ext>
            </a:extLst>
          </p:cNvPr>
          <p:cNvGrpSpPr/>
          <p:nvPr/>
        </p:nvGrpSpPr>
        <p:grpSpPr>
          <a:xfrm>
            <a:off x="263075" y="2538238"/>
            <a:ext cx="647259" cy="647259"/>
            <a:chOff x="6065806" y="2804922"/>
            <a:chExt cx="1549908" cy="1549908"/>
          </a:xfrm>
        </p:grpSpPr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CD755271-95B8-E365-1A8C-9E7EFA9F92C4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1FE476A7-F239-EC43-8418-BDE006B198AB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FBB47A9D-E107-EFFA-98BF-E08B2460E15E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B6A85028-4349-8772-770E-68B21546D62A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BF755672-4E2E-7AFB-F878-606705BE06CB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18C9B75B-1938-A4D3-FF30-E472AD332703}"/>
              </a:ext>
            </a:extLst>
          </p:cNvPr>
          <p:cNvGrpSpPr/>
          <p:nvPr/>
        </p:nvGrpSpPr>
        <p:grpSpPr>
          <a:xfrm>
            <a:off x="3549200" y="2538238"/>
            <a:ext cx="647259" cy="647259"/>
            <a:chOff x="6065806" y="2804922"/>
            <a:chExt cx="1549908" cy="1549908"/>
          </a:xfrm>
        </p:grpSpPr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1A527CF2-607E-663F-3B29-215C6E2483CD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CA379C0-7933-0BAF-4402-4B315A17B342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813737E9-B437-5D70-AC13-0AC4534F2C16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6E39A6BF-AF8D-D2DC-137D-9021F3997D0E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7A25813C-63BE-B009-317C-954620D5D4DB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502BBE77-A5CA-8E2F-9579-F3F3622B8583}"/>
              </a:ext>
            </a:extLst>
          </p:cNvPr>
          <p:cNvGrpSpPr/>
          <p:nvPr/>
        </p:nvGrpSpPr>
        <p:grpSpPr>
          <a:xfrm>
            <a:off x="6895650" y="2538238"/>
            <a:ext cx="647259" cy="647259"/>
            <a:chOff x="6065806" y="2804922"/>
            <a:chExt cx="1549908" cy="1549908"/>
          </a:xfrm>
        </p:grpSpPr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BDFA39DE-CC6B-D92C-5006-B2F5489E789C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CE9837C8-C0E1-A5A2-FB98-4AB56DE8474D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69AB076D-2830-D35A-96DD-8149561497E1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74430D07-EC24-5E68-CA8D-BF7FFA7EED74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62673DB7-B210-987D-31F7-1731B0BADE25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DFFC34D8-633C-B5C0-4763-90758AF2E871}"/>
              </a:ext>
            </a:extLst>
          </p:cNvPr>
          <p:cNvGrpSpPr/>
          <p:nvPr/>
        </p:nvGrpSpPr>
        <p:grpSpPr>
          <a:xfrm>
            <a:off x="263075" y="3674888"/>
            <a:ext cx="647259" cy="647259"/>
            <a:chOff x="6065806" y="2804922"/>
            <a:chExt cx="1549908" cy="1549908"/>
          </a:xfrm>
        </p:grpSpPr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8D7FB3B0-A923-D903-03FA-D02ECCAE9F6B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5BB9934F-AC96-4DE2-34A8-4D227042DC88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E45D25B1-66D0-1BF4-551D-4655D02DF382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E51C438B-9BE0-B854-2ECE-669DD246C0EB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5D307261-8BE3-2E3E-1C28-07D230DA97DC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CC3681C6-6B2F-0AC3-59ED-2B5FD7ABEACA}"/>
              </a:ext>
            </a:extLst>
          </p:cNvPr>
          <p:cNvGrpSpPr/>
          <p:nvPr/>
        </p:nvGrpSpPr>
        <p:grpSpPr>
          <a:xfrm>
            <a:off x="3549200" y="3674888"/>
            <a:ext cx="647259" cy="647259"/>
            <a:chOff x="6065806" y="2804922"/>
            <a:chExt cx="1549908" cy="1549908"/>
          </a:xfrm>
        </p:grpSpPr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2B28393E-27CE-C5E6-FE90-87C44698657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ADFB569-0202-67CD-D86F-8D5C79AA8F3E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B7983D65-316D-7BF9-C781-83A117CE5F91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9D0C9FAC-6920-6EF4-6825-F2FCE5906755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8FC07ECA-8FA8-2F6F-B28B-E57141FD1CDA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36DEF2C8-8655-9FB2-5FA8-153117829A61}"/>
              </a:ext>
            </a:extLst>
          </p:cNvPr>
          <p:cNvGrpSpPr/>
          <p:nvPr/>
        </p:nvGrpSpPr>
        <p:grpSpPr>
          <a:xfrm>
            <a:off x="6895650" y="3674888"/>
            <a:ext cx="647259" cy="647259"/>
            <a:chOff x="6065806" y="2804922"/>
            <a:chExt cx="1549908" cy="1549908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EE11A42-F0C5-12C0-62FD-2A482246EBA5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EF900E57-DB82-2AC6-04D7-9F1475AE9E78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E8CAB6AD-5748-04E7-7AEB-1622C1EBDB1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BB302BF6-CE5D-2FA0-02E8-229B304DDE0A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5BE339C1-8CC9-3DFC-7B42-A80286E34326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78DE7612-537A-1BBA-243B-DC9C8E6D1C41}"/>
              </a:ext>
            </a:extLst>
          </p:cNvPr>
          <p:cNvGrpSpPr/>
          <p:nvPr/>
        </p:nvGrpSpPr>
        <p:grpSpPr>
          <a:xfrm>
            <a:off x="263075" y="4824238"/>
            <a:ext cx="647259" cy="647259"/>
            <a:chOff x="6065806" y="2804922"/>
            <a:chExt cx="1549908" cy="1549908"/>
          </a:xfrm>
        </p:grpSpPr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0AC0D209-D7E9-D723-12F4-806B53205246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44F45A14-100F-A1B9-7180-23261615C1F9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28FEED0A-2A08-9078-50FC-4870EF192BB1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A22ACDE6-6DA6-F873-B568-93F6657CDE38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93324767-3143-E3BE-2CA9-386533B568FC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7D9F9874-41A4-29A6-73C4-F4D98505163A}"/>
              </a:ext>
            </a:extLst>
          </p:cNvPr>
          <p:cNvGrpSpPr/>
          <p:nvPr/>
        </p:nvGrpSpPr>
        <p:grpSpPr>
          <a:xfrm>
            <a:off x="3549200" y="4824238"/>
            <a:ext cx="647259" cy="647259"/>
            <a:chOff x="6065806" y="2804922"/>
            <a:chExt cx="1549908" cy="1549908"/>
          </a:xfrm>
        </p:grpSpPr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338B0754-A301-0B43-57DE-BDCE97C31D7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FAF97A49-1228-BEE9-0F23-4EA4735D2B80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B8D2B309-A2D8-A78F-A948-E540EBB42411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396F12F1-EDB5-5421-3760-05EF3495FF95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A79778E6-6A98-9345-8774-B1CC04AFE7F1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63011B59-541C-637D-251F-F00B1C2CEA27}"/>
              </a:ext>
            </a:extLst>
          </p:cNvPr>
          <p:cNvGrpSpPr/>
          <p:nvPr/>
        </p:nvGrpSpPr>
        <p:grpSpPr>
          <a:xfrm>
            <a:off x="6895650" y="4824238"/>
            <a:ext cx="647259" cy="647259"/>
            <a:chOff x="6065806" y="2804922"/>
            <a:chExt cx="1549908" cy="1549908"/>
          </a:xfrm>
        </p:grpSpPr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893F3691-5F55-5EBC-C48F-07D1A51E906B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54528051-6AFC-3F77-C62A-4C79E1E326E2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518F5310-F091-71FF-BB0E-6ACC11A50DCC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A7ED5C7F-1704-1513-BAF8-1B82241C3C33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70FD81A4-8E38-F91B-E8C3-6EB6A09432E4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3E835DF8-9756-4F6C-FEDE-AD824BA694FD}"/>
              </a:ext>
            </a:extLst>
          </p:cNvPr>
          <p:cNvGrpSpPr/>
          <p:nvPr/>
        </p:nvGrpSpPr>
        <p:grpSpPr>
          <a:xfrm>
            <a:off x="263075" y="5960888"/>
            <a:ext cx="647259" cy="647259"/>
            <a:chOff x="6065806" y="2804922"/>
            <a:chExt cx="1549908" cy="1549908"/>
          </a:xfrm>
        </p:grpSpPr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DBDD5096-2B1F-0B02-74F8-A56ACAACD06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45898611-B431-1266-B969-76834B5E4873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FF50BD70-E925-ECB0-34B3-21BA015CAA88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8063E1F2-5C4F-D5E0-FC78-08FC38A80DB0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D6A86450-5F1E-5ACD-1E5C-FC91EAFF4A8E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A07876C4-A3DF-7951-0B6D-4FDA9D91D371}"/>
              </a:ext>
            </a:extLst>
          </p:cNvPr>
          <p:cNvGrpSpPr/>
          <p:nvPr/>
        </p:nvGrpSpPr>
        <p:grpSpPr>
          <a:xfrm>
            <a:off x="3549200" y="5960888"/>
            <a:ext cx="647259" cy="647259"/>
            <a:chOff x="6065806" y="2804922"/>
            <a:chExt cx="1549908" cy="1549908"/>
          </a:xfrm>
        </p:grpSpPr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7D03EF39-A23B-30CD-87A8-118A76F458D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BAB0953F-7366-316D-FF5F-3159E6217A95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687A0267-44CC-36DC-6898-A9E013696115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2D8FAD80-2928-FA89-10CB-3F8A0E28D347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B20A6CDF-BCE0-E56D-FAC8-803D853597D6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3C05B053-442D-1472-41AD-460D5C9D494C}"/>
              </a:ext>
            </a:extLst>
          </p:cNvPr>
          <p:cNvGrpSpPr/>
          <p:nvPr/>
        </p:nvGrpSpPr>
        <p:grpSpPr>
          <a:xfrm>
            <a:off x="6895650" y="5960888"/>
            <a:ext cx="647259" cy="647259"/>
            <a:chOff x="6065806" y="2804922"/>
            <a:chExt cx="1549908" cy="1549908"/>
          </a:xfrm>
        </p:grpSpPr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14C395D2-9980-5B2A-3CEE-875A9B77E02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922AB917-CED7-2A04-4DA3-3E001835AC70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58ABD784-ADA5-B64D-A336-57562C097637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F638189C-EBE3-169E-5420-02DA536C3474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9B53E95D-3DD6-50D5-9FC0-B737CAE7D728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90883-3808-F276-B027-313381E8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EDAFC9-DA93-805D-A64B-6A405934301F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8939C-7265-5DBF-6B16-11A4D0557203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CB2C279-18EE-FB69-77F0-DB71EE8686A8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A0FCB7D-2C87-442F-C87B-186EEA076DBB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58D757E-73DB-3298-0B1F-AB9B7CDFAA85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B0544A9-D069-4212-BDAA-01FE01CCAF22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E36AB5-B9E9-F32F-2EE3-1045608C30AD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D268B0-2BC7-3869-1E2D-9CA6F3FD8EF3}"/>
              </a:ext>
            </a:extLst>
          </p:cNvPr>
          <p:cNvSpPr txBox="1"/>
          <p:nvPr/>
        </p:nvSpPr>
        <p:spPr>
          <a:xfrm>
            <a:off x="418262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3D1063-6ABE-C036-F6D8-594B4FD8E38F}"/>
              </a:ext>
            </a:extLst>
          </p:cNvPr>
          <p:cNvSpPr txBox="1"/>
          <p:nvPr/>
        </p:nvSpPr>
        <p:spPr>
          <a:xfrm>
            <a:off x="3727157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AFC821-1E73-32E9-7CCB-64C7CBC5B763}"/>
              </a:ext>
            </a:extLst>
          </p:cNvPr>
          <p:cNvSpPr txBox="1"/>
          <p:nvPr/>
        </p:nvSpPr>
        <p:spPr>
          <a:xfrm>
            <a:off x="7029156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2B9E7DE-DD72-9F4C-51A3-10626C57937A}"/>
              </a:ext>
            </a:extLst>
          </p:cNvPr>
          <p:cNvSpPr txBox="1"/>
          <p:nvPr/>
        </p:nvSpPr>
        <p:spPr>
          <a:xfrm>
            <a:off x="418262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05BA2D-4F14-E798-BA67-9C0963AA7D0D}"/>
              </a:ext>
            </a:extLst>
          </p:cNvPr>
          <p:cNvSpPr txBox="1"/>
          <p:nvPr/>
        </p:nvSpPr>
        <p:spPr>
          <a:xfrm>
            <a:off x="3727157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58809E-5D2E-6575-D7FA-F43796972974}"/>
              </a:ext>
            </a:extLst>
          </p:cNvPr>
          <p:cNvSpPr txBox="1"/>
          <p:nvPr/>
        </p:nvSpPr>
        <p:spPr>
          <a:xfrm>
            <a:off x="7029156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7154F-8245-76C4-DB4E-2835DC3A37F4}"/>
              </a:ext>
            </a:extLst>
          </p:cNvPr>
          <p:cNvSpPr txBox="1"/>
          <p:nvPr/>
        </p:nvSpPr>
        <p:spPr>
          <a:xfrm>
            <a:off x="418262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71F695-E10D-35D4-0EB4-E0DE1280A3E2}"/>
              </a:ext>
            </a:extLst>
          </p:cNvPr>
          <p:cNvSpPr txBox="1"/>
          <p:nvPr/>
        </p:nvSpPr>
        <p:spPr>
          <a:xfrm>
            <a:off x="3727157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12026E-8A4E-0124-DC10-74A0DBDBFB42}"/>
              </a:ext>
            </a:extLst>
          </p:cNvPr>
          <p:cNvSpPr txBox="1"/>
          <p:nvPr/>
        </p:nvSpPr>
        <p:spPr>
          <a:xfrm>
            <a:off x="7029156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DE08D22-7609-3F92-247B-0733C7227CF7}"/>
              </a:ext>
            </a:extLst>
          </p:cNvPr>
          <p:cNvSpPr txBox="1"/>
          <p:nvPr/>
        </p:nvSpPr>
        <p:spPr>
          <a:xfrm>
            <a:off x="418262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128293B-7E5E-D76A-829E-B2A49855B3C5}"/>
              </a:ext>
            </a:extLst>
          </p:cNvPr>
          <p:cNvSpPr txBox="1"/>
          <p:nvPr/>
        </p:nvSpPr>
        <p:spPr>
          <a:xfrm>
            <a:off x="3727157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724C076-D0F1-80BA-D139-ADDF3FA91958}"/>
              </a:ext>
            </a:extLst>
          </p:cNvPr>
          <p:cNvSpPr txBox="1"/>
          <p:nvPr/>
        </p:nvSpPr>
        <p:spPr>
          <a:xfrm>
            <a:off x="7029156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0388FD4-CCB7-1A1E-A2B4-281418343ECD}"/>
              </a:ext>
            </a:extLst>
          </p:cNvPr>
          <p:cNvSpPr txBox="1"/>
          <p:nvPr/>
        </p:nvSpPr>
        <p:spPr>
          <a:xfrm>
            <a:off x="418262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408FCF7-D8E7-777D-7920-E0EDDCAD9555}"/>
              </a:ext>
            </a:extLst>
          </p:cNvPr>
          <p:cNvSpPr txBox="1"/>
          <p:nvPr/>
        </p:nvSpPr>
        <p:spPr>
          <a:xfrm>
            <a:off x="3727157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4E9C3FD-7680-3DDD-8F89-CA6970D9CBFF}"/>
              </a:ext>
            </a:extLst>
          </p:cNvPr>
          <p:cNvSpPr txBox="1"/>
          <p:nvPr/>
        </p:nvSpPr>
        <p:spPr>
          <a:xfrm>
            <a:off x="7029156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7F7F56-EE52-D863-51D0-47142CABCEF9}"/>
              </a:ext>
            </a:extLst>
          </p:cNvPr>
          <p:cNvSpPr txBox="1"/>
          <p:nvPr/>
        </p:nvSpPr>
        <p:spPr>
          <a:xfrm>
            <a:off x="418262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0E70758-A518-9E00-0EDB-202F17BAA283}"/>
              </a:ext>
            </a:extLst>
          </p:cNvPr>
          <p:cNvSpPr txBox="1"/>
          <p:nvPr/>
        </p:nvSpPr>
        <p:spPr>
          <a:xfrm>
            <a:off x="3727157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9E7187-61CD-4549-9C76-C936F4CD097B}"/>
              </a:ext>
            </a:extLst>
          </p:cNvPr>
          <p:cNvSpPr txBox="1"/>
          <p:nvPr/>
        </p:nvSpPr>
        <p:spPr>
          <a:xfrm>
            <a:off x="7029156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折曲注意</a:t>
            </a:r>
          </a:p>
        </p:txBody>
      </p:sp>
    </p:spTree>
    <p:extLst>
      <p:ext uri="{BB962C8B-B14F-4D97-AF65-F5344CB8AC3E}">
        <p14:creationId xmlns:p14="http://schemas.microsoft.com/office/powerpoint/2010/main" val="17951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</TotalTime>
  <Words>134</Words>
  <Application>Microsoft Office PowerPoint</Application>
  <PresentationFormat>A4 210 x 297 mm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mnp0017_折曲注意</dc:title>
  <dc:subject>mnp0017_折曲注意</dc:subject>
  <dc:creator>でじけろお</dc:creator>
  <cp:revision>1</cp:revision>
  <dcterms:created xsi:type="dcterms:W3CDTF">2018-05-20T00:31:01Z</dcterms:created>
  <dcterms:modified xsi:type="dcterms:W3CDTF">2025-04-21T14:54:29Z</dcterms:modified>
  <cp:version>1</cp:version>
</cp:coreProperties>
</file>