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73" r:id="rId3"/>
    <p:sldId id="267" r:id="rId4"/>
    <p:sldId id="272" r:id="rId5"/>
    <p:sldId id="270" r:id="rId6"/>
    <p:sldId id="271" r:id="rId7"/>
  </p:sldIdLst>
  <p:sldSz cx="9906000" cy="6858000" type="A4"/>
  <p:notesSz cx="7100888" cy="102330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6323" autoAdjust="0"/>
  </p:normalViewPr>
  <p:slideViewPr>
    <p:cSldViewPr snapToGrid="0">
      <p:cViewPr varScale="1">
        <p:scale>
          <a:sx n="105" d="100"/>
          <a:sy n="105" d="100"/>
        </p:scale>
        <p:origin x="99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A9303D89-CCA7-9D9B-A1EB-50D063D61ECD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696A120-2E93-C53A-D415-E969742F4A89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59A8BFCF-D744-6BF2-B4A0-5D133E1E2CA3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F67F245-2416-7350-6F81-04116BDF4F0B}"/>
              </a:ext>
            </a:extLst>
          </p:cNvPr>
          <p:cNvSpPr txBox="1"/>
          <p:nvPr/>
        </p:nvSpPr>
        <p:spPr>
          <a:xfrm>
            <a:off x="266007" y="2435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109823A-58BB-E3DD-B556-CBA431F14692}"/>
              </a:ext>
            </a:extLst>
          </p:cNvPr>
          <p:cNvSpPr txBox="1"/>
          <p:nvPr/>
        </p:nvSpPr>
        <p:spPr>
          <a:xfrm>
            <a:off x="266007" y="5859342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F573830-5678-D9DF-F53B-A548C7124EE4}"/>
              </a:ext>
            </a:extLst>
          </p:cNvPr>
          <p:cNvSpPr txBox="1"/>
          <p:nvPr/>
        </p:nvSpPr>
        <p:spPr>
          <a:xfrm>
            <a:off x="3561657" y="2435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753E248F-3D4C-B00E-C665-26EA86FBF7C3}"/>
              </a:ext>
            </a:extLst>
          </p:cNvPr>
          <p:cNvSpPr txBox="1"/>
          <p:nvPr/>
        </p:nvSpPr>
        <p:spPr>
          <a:xfrm>
            <a:off x="6876357" y="2435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0B0802A-6DE3-42D9-7291-1C65E4E253DD}"/>
              </a:ext>
            </a:extLst>
          </p:cNvPr>
          <p:cNvSpPr txBox="1"/>
          <p:nvPr/>
        </p:nvSpPr>
        <p:spPr>
          <a:xfrm>
            <a:off x="3561657" y="5864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63F87372-A576-9283-1186-75706F0BC051}"/>
              </a:ext>
            </a:extLst>
          </p:cNvPr>
          <p:cNvSpPr txBox="1"/>
          <p:nvPr/>
        </p:nvSpPr>
        <p:spPr>
          <a:xfrm>
            <a:off x="6876357" y="5864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7EA06576-478D-FC31-DD00-8E78B5A8EB54}"/>
              </a:ext>
            </a:extLst>
          </p:cNvPr>
          <p:cNvGrpSpPr/>
          <p:nvPr/>
        </p:nvGrpSpPr>
        <p:grpSpPr>
          <a:xfrm>
            <a:off x="698752" y="342943"/>
            <a:ext cx="1891789" cy="1891789"/>
            <a:chOff x="2301526" y="2804922"/>
            <a:chExt cx="1549908" cy="1549908"/>
          </a:xfrm>
        </p:grpSpPr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391A051C-9F24-51CB-6830-2DBE62E2417F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DB7B88CE-3660-67A1-3A2A-778254170717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7EF2B67E-C500-1698-C679-D84567BFB0A3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91599ADF-DEBE-4894-371C-85A9BC589345}"/>
              </a:ext>
            </a:extLst>
          </p:cNvPr>
          <p:cNvGrpSpPr/>
          <p:nvPr/>
        </p:nvGrpSpPr>
        <p:grpSpPr>
          <a:xfrm>
            <a:off x="4018024" y="342943"/>
            <a:ext cx="1891789" cy="1891789"/>
            <a:chOff x="2301526" y="2804922"/>
            <a:chExt cx="1549908" cy="1549908"/>
          </a:xfrm>
        </p:grpSpPr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B4B6A5D0-64BE-8943-2B3E-E1B6F519C155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56DA61A6-E5B0-66EB-FBB8-D4BD82CBA98C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E11974CB-D397-951A-6E84-1EEF2F20A208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52C41422-CD2E-E16A-20DA-F834E5799AEB}"/>
              </a:ext>
            </a:extLst>
          </p:cNvPr>
          <p:cNvGrpSpPr/>
          <p:nvPr/>
        </p:nvGrpSpPr>
        <p:grpSpPr>
          <a:xfrm>
            <a:off x="7319008" y="342943"/>
            <a:ext cx="1891789" cy="1891789"/>
            <a:chOff x="2301526" y="2804922"/>
            <a:chExt cx="1549908" cy="1549908"/>
          </a:xfrm>
        </p:grpSpPr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B3CF7FBF-FE26-2B81-91EC-B112F837386A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B435B0D9-E051-C635-E903-500A7ED95F83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81F23612-F0D5-D7EB-AB95-BCAED35182CF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099199A1-44C9-4EAF-2817-605002D1A1AE}"/>
              </a:ext>
            </a:extLst>
          </p:cNvPr>
          <p:cNvGrpSpPr/>
          <p:nvPr/>
        </p:nvGrpSpPr>
        <p:grpSpPr>
          <a:xfrm>
            <a:off x="698752" y="3762799"/>
            <a:ext cx="1891789" cy="1891789"/>
            <a:chOff x="2301526" y="2804922"/>
            <a:chExt cx="1549908" cy="1549908"/>
          </a:xfrm>
        </p:grpSpPr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A7AF817A-F761-2347-1E21-BDC2275A5D9A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65C6BFAF-E5B7-73C8-2EC2-6424451E9403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A6C489C0-D78C-CD76-AA4D-49F4469E3755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A2125D7F-4ADC-E425-681E-17298335216F}"/>
              </a:ext>
            </a:extLst>
          </p:cNvPr>
          <p:cNvGrpSpPr/>
          <p:nvPr/>
        </p:nvGrpSpPr>
        <p:grpSpPr>
          <a:xfrm>
            <a:off x="4018024" y="3762799"/>
            <a:ext cx="1891789" cy="1891789"/>
            <a:chOff x="2301526" y="2804922"/>
            <a:chExt cx="1549908" cy="1549908"/>
          </a:xfrm>
        </p:grpSpPr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0FFD8356-9539-E548-CE08-F2D7F8EED101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E30FB2F7-382E-4298-982D-5E0C51F97823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5F240D2F-E2D8-A851-AE06-46CA40B2B1B3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5E2D82B5-C798-499C-0DEF-830288AB29BF}"/>
              </a:ext>
            </a:extLst>
          </p:cNvPr>
          <p:cNvGrpSpPr/>
          <p:nvPr/>
        </p:nvGrpSpPr>
        <p:grpSpPr>
          <a:xfrm>
            <a:off x="7319008" y="3762799"/>
            <a:ext cx="1891789" cy="1891789"/>
            <a:chOff x="2301526" y="2804922"/>
            <a:chExt cx="1549908" cy="1549908"/>
          </a:xfrm>
        </p:grpSpPr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5DD677AC-D747-C730-0D60-6670D810139B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7B328EB2-7A47-4085-5D58-3057CD48A279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EF50DA76-D526-B32A-8969-1FAA8CE906B9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9508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A78044-FF90-6472-5325-1E9B469E85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0DB990D-6B84-2531-1555-1F6CB6557136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48C28F3F-1410-62A6-5E05-6A4A22EEA142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C278726-BEA6-22D7-FE40-EEAF70F0AF2C}"/>
              </a:ext>
            </a:extLst>
          </p:cNvPr>
          <p:cNvSpPr txBox="1"/>
          <p:nvPr/>
        </p:nvSpPr>
        <p:spPr>
          <a:xfrm>
            <a:off x="522488" y="530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注意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EABFB05-9ADA-5BF2-9DF2-034DB4BF5138}"/>
              </a:ext>
            </a:extLst>
          </p:cNvPr>
          <p:cNvSpPr txBox="1"/>
          <p:nvPr/>
        </p:nvSpPr>
        <p:spPr>
          <a:xfrm>
            <a:off x="522488" y="3954342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注意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60A48E3C-A9B5-0F83-DA39-42D2D8947AEB}"/>
              </a:ext>
            </a:extLst>
          </p:cNvPr>
          <p:cNvSpPr txBox="1"/>
          <p:nvPr/>
        </p:nvSpPr>
        <p:spPr>
          <a:xfrm>
            <a:off x="3818138" y="530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注意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21532790-AF77-814C-F3DE-E8EAA10E1217}"/>
              </a:ext>
            </a:extLst>
          </p:cNvPr>
          <p:cNvSpPr txBox="1"/>
          <p:nvPr/>
        </p:nvSpPr>
        <p:spPr>
          <a:xfrm>
            <a:off x="7132838" y="530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注意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AF287B48-0F31-668C-A0C9-796CA912D74E}"/>
              </a:ext>
            </a:extLst>
          </p:cNvPr>
          <p:cNvSpPr txBox="1"/>
          <p:nvPr/>
        </p:nvSpPr>
        <p:spPr>
          <a:xfrm>
            <a:off x="3818138" y="3959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注意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331DE44E-6702-89EA-5D56-D9627B087D74}"/>
              </a:ext>
            </a:extLst>
          </p:cNvPr>
          <p:cNvSpPr txBox="1"/>
          <p:nvPr/>
        </p:nvSpPr>
        <p:spPr>
          <a:xfrm>
            <a:off x="7132838" y="3959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注意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FC4CEFC2-9006-FF43-E8D8-B899EAD766BD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4752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7A6078-51F2-89EA-9EDE-BD992341F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84A3C02-9B05-DE67-F866-8926471E12E6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D08A7F7F-2DD8-467F-6F35-0E050649A56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3A3969C3-994B-6105-893D-9D5DB54EFB0D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1CE9FB6C-01C4-1FAE-2850-BCAA6E871CD6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B270D6-C57F-D63F-E86B-92C3735FB645}"/>
              </a:ext>
            </a:extLst>
          </p:cNvPr>
          <p:cNvSpPr txBox="1"/>
          <p:nvPr/>
        </p:nvSpPr>
        <p:spPr>
          <a:xfrm>
            <a:off x="266003" y="14486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CFD836B-2844-DAFE-EB40-ADD1EEB322C5}"/>
              </a:ext>
            </a:extLst>
          </p:cNvPr>
          <p:cNvSpPr txBox="1"/>
          <p:nvPr/>
        </p:nvSpPr>
        <p:spPr>
          <a:xfrm>
            <a:off x="3568006" y="14486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9664987-195A-7D3B-A081-2B8C8EA40FF9}"/>
              </a:ext>
            </a:extLst>
          </p:cNvPr>
          <p:cNvSpPr txBox="1"/>
          <p:nvPr/>
        </p:nvSpPr>
        <p:spPr>
          <a:xfrm>
            <a:off x="6876365" y="14486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BC0EFD8-461C-55D6-9F6C-D101E5160825}"/>
              </a:ext>
            </a:extLst>
          </p:cNvPr>
          <p:cNvSpPr txBox="1"/>
          <p:nvPr/>
        </p:nvSpPr>
        <p:spPr>
          <a:xfrm>
            <a:off x="266003" y="372830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1AB98F2-4EBF-B8C2-DAAD-827B461EAD84}"/>
              </a:ext>
            </a:extLst>
          </p:cNvPr>
          <p:cNvSpPr txBox="1"/>
          <p:nvPr/>
        </p:nvSpPr>
        <p:spPr>
          <a:xfrm>
            <a:off x="3568006" y="372830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D8E8920-51F3-38B8-A251-1E5C9C6BB284}"/>
              </a:ext>
            </a:extLst>
          </p:cNvPr>
          <p:cNvSpPr txBox="1"/>
          <p:nvPr/>
        </p:nvSpPr>
        <p:spPr>
          <a:xfrm>
            <a:off x="6876365" y="372830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A4251F4-0919-7285-D8E4-F599204CBC5B}"/>
              </a:ext>
            </a:extLst>
          </p:cNvPr>
          <p:cNvSpPr txBox="1"/>
          <p:nvPr/>
        </p:nvSpPr>
        <p:spPr>
          <a:xfrm>
            <a:off x="266003" y="60079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02BDB68F-21C9-5CEC-C8EE-B0025C79CD88}"/>
              </a:ext>
            </a:extLst>
          </p:cNvPr>
          <p:cNvSpPr txBox="1"/>
          <p:nvPr/>
        </p:nvSpPr>
        <p:spPr>
          <a:xfrm>
            <a:off x="3568006" y="60079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DFF24D7A-CC09-3589-0119-336B8FD2275B}"/>
              </a:ext>
            </a:extLst>
          </p:cNvPr>
          <p:cNvSpPr txBox="1"/>
          <p:nvPr/>
        </p:nvSpPr>
        <p:spPr>
          <a:xfrm>
            <a:off x="6876365" y="60079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B1ACD1E2-317D-02A3-0F0C-949C6E67C1F0}"/>
              </a:ext>
            </a:extLst>
          </p:cNvPr>
          <p:cNvGrpSpPr/>
          <p:nvPr/>
        </p:nvGrpSpPr>
        <p:grpSpPr>
          <a:xfrm>
            <a:off x="1119371" y="253465"/>
            <a:ext cx="1050540" cy="1050540"/>
            <a:chOff x="2301526" y="2804922"/>
            <a:chExt cx="1549908" cy="1549908"/>
          </a:xfrm>
        </p:grpSpPr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0E000F39-B0BB-FD9C-6451-D69DC9309F82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92E600E4-C0F0-9A35-A859-1106C92B1F95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C6AEFB18-FAD3-170C-E7FD-0F9C92776B2B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6689191B-C17E-E8B4-0D13-0D401FDDD5DF}"/>
              </a:ext>
            </a:extLst>
          </p:cNvPr>
          <p:cNvGrpSpPr/>
          <p:nvPr/>
        </p:nvGrpSpPr>
        <p:grpSpPr>
          <a:xfrm>
            <a:off x="4438643" y="253465"/>
            <a:ext cx="1050540" cy="1050540"/>
            <a:chOff x="2301526" y="2804922"/>
            <a:chExt cx="1549908" cy="1549908"/>
          </a:xfrm>
        </p:grpSpPr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F718CD67-E553-0739-CF9E-8F419111DB7E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A115A687-91D4-3159-3CC7-A818C68A71EB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63EE299D-121B-311D-C814-D3A7F1A31191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08A0D291-FAE6-851E-E330-BBF1CD0FB005}"/>
              </a:ext>
            </a:extLst>
          </p:cNvPr>
          <p:cNvGrpSpPr/>
          <p:nvPr/>
        </p:nvGrpSpPr>
        <p:grpSpPr>
          <a:xfrm>
            <a:off x="7739627" y="253465"/>
            <a:ext cx="1050540" cy="1050540"/>
            <a:chOff x="2301526" y="2804922"/>
            <a:chExt cx="1549908" cy="1549908"/>
          </a:xfrm>
        </p:grpSpPr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1ADC37A0-43BF-527A-2FB0-B1A33ED4E600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36EE905A-2296-33EA-08A3-0DEFDEB6C75B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9394512B-9DA9-0F16-6D07-665BD357D594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E0C5C0BB-2281-A13C-6181-ACE5A0CF8C32}"/>
              </a:ext>
            </a:extLst>
          </p:cNvPr>
          <p:cNvGrpSpPr/>
          <p:nvPr/>
        </p:nvGrpSpPr>
        <p:grpSpPr>
          <a:xfrm>
            <a:off x="1119371" y="2548700"/>
            <a:ext cx="1050540" cy="1050540"/>
            <a:chOff x="2301526" y="2804922"/>
            <a:chExt cx="1549908" cy="1549908"/>
          </a:xfrm>
        </p:grpSpPr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37FDD51D-0AB5-6B99-E71C-B66E2F56CD07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87263E93-9F17-9EA0-3B6D-A34E9944BC71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5BD6ACA5-1AD1-C4FB-0AC7-1BBF4660F889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35791EBE-7B3E-1FAE-9F31-2D10999F5EF4}"/>
              </a:ext>
            </a:extLst>
          </p:cNvPr>
          <p:cNvGrpSpPr/>
          <p:nvPr/>
        </p:nvGrpSpPr>
        <p:grpSpPr>
          <a:xfrm>
            <a:off x="4438643" y="2548700"/>
            <a:ext cx="1050540" cy="1050540"/>
            <a:chOff x="2301526" y="2804922"/>
            <a:chExt cx="1549908" cy="1549908"/>
          </a:xfrm>
        </p:grpSpPr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55B2D7C9-7542-8030-F828-5D84C0B23181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D5DA46EA-4266-9A16-61C3-E4EBD7115C84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08075192-5FA3-7F76-5F0A-181D3276D2FB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BD7B722C-1983-DA0B-2CE6-26ABD2B08536}"/>
              </a:ext>
            </a:extLst>
          </p:cNvPr>
          <p:cNvGrpSpPr/>
          <p:nvPr/>
        </p:nvGrpSpPr>
        <p:grpSpPr>
          <a:xfrm>
            <a:off x="7739627" y="2548700"/>
            <a:ext cx="1050540" cy="1050540"/>
            <a:chOff x="2301526" y="2804922"/>
            <a:chExt cx="1549908" cy="1549908"/>
          </a:xfrm>
        </p:grpSpPr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ADA933A8-57A8-3383-73AA-0204FBCBECEE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235D7421-402D-03C1-6851-7C47C182F542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94D5CA35-9B55-2E99-62A6-BADA9B26751B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E32A9D60-F68E-7946-1B83-CC26B86BF603}"/>
              </a:ext>
            </a:extLst>
          </p:cNvPr>
          <p:cNvGrpSpPr/>
          <p:nvPr/>
        </p:nvGrpSpPr>
        <p:grpSpPr>
          <a:xfrm>
            <a:off x="1119371" y="4837874"/>
            <a:ext cx="1050540" cy="1050540"/>
            <a:chOff x="2301526" y="2804922"/>
            <a:chExt cx="1549908" cy="1549908"/>
          </a:xfrm>
        </p:grpSpPr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F1BAAEB8-93B5-90CC-9CFE-494C42CCD6EB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7F501CD1-5BE4-5F5F-91C1-2C13C57BFC2E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662C7B3B-2326-904A-D10E-05BA3443F5C1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AB3E7135-110A-1C10-C808-36B3535A03F6}"/>
              </a:ext>
            </a:extLst>
          </p:cNvPr>
          <p:cNvGrpSpPr/>
          <p:nvPr/>
        </p:nvGrpSpPr>
        <p:grpSpPr>
          <a:xfrm>
            <a:off x="4438643" y="4837874"/>
            <a:ext cx="1050540" cy="1050540"/>
            <a:chOff x="2301526" y="2804922"/>
            <a:chExt cx="1549908" cy="1549908"/>
          </a:xfrm>
        </p:grpSpPr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5D6F0252-B0F2-11D0-E811-A207A7DC0E6A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60BD74A7-111E-C2B5-E34A-FF1724B98577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1E5A0FDF-A8BB-2F6D-7E65-525A7489F5D0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DE4250BA-7330-7965-42B3-F12FADB10802}"/>
              </a:ext>
            </a:extLst>
          </p:cNvPr>
          <p:cNvGrpSpPr/>
          <p:nvPr/>
        </p:nvGrpSpPr>
        <p:grpSpPr>
          <a:xfrm>
            <a:off x="7739627" y="4837874"/>
            <a:ext cx="1050540" cy="1050540"/>
            <a:chOff x="2301526" y="2804922"/>
            <a:chExt cx="1549908" cy="1549908"/>
          </a:xfrm>
        </p:grpSpPr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D27E5DC8-4B01-1F3A-686F-4D11DC17B4E7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CEF97BC0-2CBE-E3F6-8F86-7212E0EC5D9C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3AF5AF0A-B736-2B5F-A999-63C8A5E8A276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62959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959B78-A2E0-0F45-C6B0-D8D6D51F76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C1EAF8A5-BC4E-ADB1-4A5D-B3875C435B6C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4932C151-72BD-1FE3-2850-E44831698794}"/>
              </a:ext>
            </a:extLst>
          </p:cNvPr>
          <p:cNvCxnSpPr>
            <a:cxnSpLocks/>
          </p:cNvCxnSpPr>
          <p:nvPr/>
        </p:nvCxnSpPr>
        <p:spPr>
          <a:xfrm>
            <a:off x="39624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2A5E69A-FC43-4A70-40D8-876C22D2E5AD}"/>
              </a:ext>
            </a:extLst>
          </p:cNvPr>
          <p:cNvCxnSpPr>
            <a:cxnSpLocks/>
          </p:cNvCxnSpPr>
          <p:nvPr/>
        </p:nvCxnSpPr>
        <p:spPr>
          <a:xfrm>
            <a:off x="59436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43D5E200-BCD5-5C9A-AC2A-6185A5E0A70A}"/>
              </a:ext>
            </a:extLst>
          </p:cNvPr>
          <p:cNvCxnSpPr>
            <a:cxnSpLocks/>
          </p:cNvCxnSpPr>
          <p:nvPr/>
        </p:nvCxnSpPr>
        <p:spPr>
          <a:xfrm>
            <a:off x="19812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AD158117-92D0-D1F4-D91A-0D9CB3D1ABB6}"/>
              </a:ext>
            </a:extLst>
          </p:cNvPr>
          <p:cNvCxnSpPr>
            <a:cxnSpLocks/>
          </p:cNvCxnSpPr>
          <p:nvPr/>
        </p:nvCxnSpPr>
        <p:spPr>
          <a:xfrm>
            <a:off x="79248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C076FD7-75F1-9BD6-0352-7DDE486126E6}"/>
              </a:ext>
            </a:extLst>
          </p:cNvPr>
          <p:cNvSpPr txBox="1"/>
          <p:nvPr/>
        </p:nvSpPr>
        <p:spPr>
          <a:xfrm>
            <a:off x="583794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BF8AAD4-1F50-28DF-8ECD-EA171ED200AE}"/>
              </a:ext>
            </a:extLst>
          </p:cNvPr>
          <p:cNvSpPr txBox="1"/>
          <p:nvPr/>
        </p:nvSpPr>
        <p:spPr>
          <a:xfrm>
            <a:off x="2564984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27E3C89-7E7A-9E74-FC3B-408CF8227A96}"/>
              </a:ext>
            </a:extLst>
          </p:cNvPr>
          <p:cNvSpPr txBox="1"/>
          <p:nvPr/>
        </p:nvSpPr>
        <p:spPr>
          <a:xfrm>
            <a:off x="4546184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E683503F-0FBE-360C-8BD7-B266753B7B15}"/>
              </a:ext>
            </a:extLst>
          </p:cNvPr>
          <p:cNvSpPr txBox="1"/>
          <p:nvPr/>
        </p:nvSpPr>
        <p:spPr>
          <a:xfrm>
            <a:off x="6517859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C35BD1B-3C1B-9D3A-2A9A-94C978222829}"/>
              </a:ext>
            </a:extLst>
          </p:cNvPr>
          <p:cNvSpPr txBox="1"/>
          <p:nvPr/>
        </p:nvSpPr>
        <p:spPr>
          <a:xfrm>
            <a:off x="8508573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BA4788C2-35D1-709A-80C2-99DDCE909714}"/>
              </a:ext>
            </a:extLst>
          </p:cNvPr>
          <p:cNvSpPr txBox="1"/>
          <p:nvPr/>
        </p:nvSpPr>
        <p:spPr>
          <a:xfrm>
            <a:off x="583794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D8823713-961F-E954-5971-04B9FC7C78D3}"/>
              </a:ext>
            </a:extLst>
          </p:cNvPr>
          <p:cNvSpPr txBox="1"/>
          <p:nvPr/>
        </p:nvSpPr>
        <p:spPr>
          <a:xfrm>
            <a:off x="2564984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48B7C7EF-EAE3-20B6-6EAB-934BAC48CA42}"/>
              </a:ext>
            </a:extLst>
          </p:cNvPr>
          <p:cNvSpPr txBox="1"/>
          <p:nvPr/>
        </p:nvSpPr>
        <p:spPr>
          <a:xfrm>
            <a:off x="4546184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FE3C4B87-228E-73FE-DECC-B7957CC0B998}"/>
              </a:ext>
            </a:extLst>
          </p:cNvPr>
          <p:cNvSpPr txBox="1"/>
          <p:nvPr/>
        </p:nvSpPr>
        <p:spPr>
          <a:xfrm>
            <a:off x="6517859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6ADDF9FD-CC6F-EE2A-12D6-50AFE917B428}"/>
              </a:ext>
            </a:extLst>
          </p:cNvPr>
          <p:cNvSpPr txBox="1"/>
          <p:nvPr/>
        </p:nvSpPr>
        <p:spPr>
          <a:xfrm>
            <a:off x="8508573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38936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B277D0-8B91-ECC3-2CBE-3675DA233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F4D1DA6F-603C-2121-C5D8-2CBAA71D4050}"/>
              </a:ext>
            </a:extLst>
          </p:cNvPr>
          <p:cNvCxnSpPr/>
          <p:nvPr/>
        </p:nvCxnSpPr>
        <p:spPr>
          <a:xfrm>
            <a:off x="0" y="227964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C9858E09-F352-7685-E16A-5DD13E5330D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AE6CD7C-5480-5E15-D02A-30D7FCFB5A42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5E8996D6-215E-E07A-789D-4E5CFBCC3A5E}"/>
              </a:ext>
            </a:extLst>
          </p:cNvPr>
          <p:cNvCxnSpPr/>
          <p:nvPr/>
        </p:nvCxnSpPr>
        <p:spPr>
          <a:xfrm>
            <a:off x="0" y="4568823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B53D1253-FD73-A8A2-9540-8A76F001B628}"/>
              </a:ext>
            </a:extLst>
          </p:cNvPr>
          <p:cNvCxnSpPr/>
          <p:nvPr/>
        </p:nvCxnSpPr>
        <p:spPr>
          <a:xfrm>
            <a:off x="0" y="113506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F02E5A3-AF4C-72FE-FFB4-3B54B5400A90}"/>
              </a:ext>
            </a:extLst>
          </p:cNvPr>
          <p:cNvCxnSpPr/>
          <p:nvPr/>
        </p:nvCxnSpPr>
        <p:spPr>
          <a:xfrm>
            <a:off x="0" y="3424236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81D081D1-0A82-5D8E-04C0-9BA6E935563A}"/>
              </a:ext>
            </a:extLst>
          </p:cNvPr>
          <p:cNvCxnSpPr/>
          <p:nvPr/>
        </p:nvCxnSpPr>
        <p:spPr>
          <a:xfrm>
            <a:off x="0" y="571341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F4C392F-DA6E-441E-764D-74AF7994BD48}"/>
              </a:ext>
            </a:extLst>
          </p:cNvPr>
          <p:cNvSpPr txBox="1"/>
          <p:nvPr/>
        </p:nvSpPr>
        <p:spPr>
          <a:xfrm>
            <a:off x="1034925" y="312519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A665016-D055-DDF8-CA4C-5FE4111BBC0C}"/>
              </a:ext>
            </a:extLst>
          </p:cNvPr>
          <p:cNvSpPr txBox="1"/>
          <p:nvPr/>
        </p:nvSpPr>
        <p:spPr>
          <a:xfrm>
            <a:off x="4343820" y="312519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233F719-F95C-239F-1973-6A5AEF9C1E85}"/>
              </a:ext>
            </a:extLst>
          </p:cNvPr>
          <p:cNvSpPr txBox="1"/>
          <p:nvPr/>
        </p:nvSpPr>
        <p:spPr>
          <a:xfrm>
            <a:off x="7645819" y="312519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E8F60EE-8AAD-9D86-3AE1-E353D4DB5306}"/>
              </a:ext>
            </a:extLst>
          </p:cNvPr>
          <p:cNvSpPr txBox="1"/>
          <p:nvPr/>
        </p:nvSpPr>
        <p:spPr>
          <a:xfrm>
            <a:off x="1034925" y="144833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0311AF5-3AEE-4C02-D718-A891EEA43F0E}"/>
              </a:ext>
            </a:extLst>
          </p:cNvPr>
          <p:cNvSpPr txBox="1"/>
          <p:nvPr/>
        </p:nvSpPr>
        <p:spPr>
          <a:xfrm>
            <a:off x="4343820" y="144833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10CBB68-0C61-EFAD-DB8E-449B04F001F2}"/>
              </a:ext>
            </a:extLst>
          </p:cNvPr>
          <p:cNvSpPr txBox="1"/>
          <p:nvPr/>
        </p:nvSpPr>
        <p:spPr>
          <a:xfrm>
            <a:off x="7645819" y="144833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AEC7214-D049-1B04-3FBE-80B3F278622B}"/>
              </a:ext>
            </a:extLst>
          </p:cNvPr>
          <p:cNvSpPr txBox="1"/>
          <p:nvPr/>
        </p:nvSpPr>
        <p:spPr>
          <a:xfrm>
            <a:off x="1034925" y="262836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85B9EC01-7D19-9B71-B037-4F9CA32DBF72}"/>
              </a:ext>
            </a:extLst>
          </p:cNvPr>
          <p:cNvSpPr txBox="1"/>
          <p:nvPr/>
        </p:nvSpPr>
        <p:spPr>
          <a:xfrm>
            <a:off x="4343820" y="262836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5F3CF37-1740-DA11-3CC1-FAB0EEE68063}"/>
              </a:ext>
            </a:extLst>
          </p:cNvPr>
          <p:cNvSpPr txBox="1"/>
          <p:nvPr/>
        </p:nvSpPr>
        <p:spPr>
          <a:xfrm>
            <a:off x="7645819" y="262836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4A96E01F-0FD9-7B37-232B-BAC895D8C700}"/>
              </a:ext>
            </a:extLst>
          </p:cNvPr>
          <p:cNvSpPr txBox="1"/>
          <p:nvPr/>
        </p:nvSpPr>
        <p:spPr>
          <a:xfrm>
            <a:off x="1034925" y="374148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DB971C5A-A614-90E8-4031-8E8D88810C53}"/>
              </a:ext>
            </a:extLst>
          </p:cNvPr>
          <p:cNvSpPr txBox="1"/>
          <p:nvPr/>
        </p:nvSpPr>
        <p:spPr>
          <a:xfrm>
            <a:off x="4343820" y="374148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C0133393-E464-284D-3A6A-8274318F8054}"/>
              </a:ext>
            </a:extLst>
          </p:cNvPr>
          <p:cNvSpPr txBox="1"/>
          <p:nvPr/>
        </p:nvSpPr>
        <p:spPr>
          <a:xfrm>
            <a:off x="7645819" y="374148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DD603698-C095-32E9-D23E-02CBB50D32BC}"/>
              </a:ext>
            </a:extLst>
          </p:cNvPr>
          <p:cNvSpPr txBox="1"/>
          <p:nvPr/>
        </p:nvSpPr>
        <p:spPr>
          <a:xfrm>
            <a:off x="1034925" y="48618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51A64FD1-2318-9010-6028-87C92C665D00}"/>
              </a:ext>
            </a:extLst>
          </p:cNvPr>
          <p:cNvSpPr txBox="1"/>
          <p:nvPr/>
        </p:nvSpPr>
        <p:spPr>
          <a:xfrm>
            <a:off x="4343820" y="48618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9441BD8B-8E0D-500B-4C1D-94D7851F131D}"/>
              </a:ext>
            </a:extLst>
          </p:cNvPr>
          <p:cNvSpPr txBox="1"/>
          <p:nvPr/>
        </p:nvSpPr>
        <p:spPr>
          <a:xfrm>
            <a:off x="7645819" y="48618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BC3A8853-F91D-A8FE-2C61-43A34FF93F0E}"/>
              </a:ext>
            </a:extLst>
          </p:cNvPr>
          <p:cNvSpPr txBox="1"/>
          <p:nvPr/>
        </p:nvSpPr>
        <p:spPr>
          <a:xfrm>
            <a:off x="1034925" y="60314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AD7125E8-DCDE-A2BA-418C-E7AEA92A6533}"/>
              </a:ext>
            </a:extLst>
          </p:cNvPr>
          <p:cNvSpPr txBox="1"/>
          <p:nvPr/>
        </p:nvSpPr>
        <p:spPr>
          <a:xfrm>
            <a:off x="4343820" y="60314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2E76D1F1-0250-BEC4-B8EB-8E73F97EF509}"/>
              </a:ext>
            </a:extLst>
          </p:cNvPr>
          <p:cNvSpPr txBox="1"/>
          <p:nvPr/>
        </p:nvSpPr>
        <p:spPr>
          <a:xfrm>
            <a:off x="7645819" y="60314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7FC3F045-C89A-A8BF-6902-60CFD55FFB6E}"/>
              </a:ext>
            </a:extLst>
          </p:cNvPr>
          <p:cNvGrpSpPr/>
          <p:nvPr/>
        </p:nvGrpSpPr>
        <p:grpSpPr>
          <a:xfrm>
            <a:off x="268979" y="235177"/>
            <a:ext cx="633503" cy="633503"/>
            <a:chOff x="2301526" y="2804922"/>
            <a:chExt cx="1549908" cy="1549908"/>
          </a:xfrm>
        </p:grpSpPr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FF4E5BBB-09C6-250C-C408-E50A2AF4D78D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F39B63E4-BB7E-D137-002E-19C20AA3BCF0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B10FF642-C96F-C784-4CF7-871AAA61F3B7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82923CB6-CC8A-7BC0-3EF6-D04C18CDB6EB}"/>
              </a:ext>
            </a:extLst>
          </p:cNvPr>
          <p:cNvGrpSpPr/>
          <p:nvPr/>
        </p:nvGrpSpPr>
        <p:grpSpPr>
          <a:xfrm>
            <a:off x="3542531" y="235177"/>
            <a:ext cx="633503" cy="633503"/>
            <a:chOff x="2301526" y="2804922"/>
            <a:chExt cx="1549908" cy="1549908"/>
          </a:xfrm>
        </p:grpSpPr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1998B716-6BBE-4326-7D91-4952AB68ACF0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5A0D3157-2DB1-888A-0B78-C11E1CA3874E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1983184A-CDB3-1C3E-A57C-1B493D1F4C86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9" name="グループ化 178">
            <a:extLst>
              <a:ext uri="{FF2B5EF4-FFF2-40B4-BE49-F238E27FC236}">
                <a16:creationId xmlns:a16="http://schemas.microsoft.com/office/drawing/2014/main" id="{5A272F89-0434-F962-06BB-74AFFF3C8569}"/>
              </a:ext>
            </a:extLst>
          </p:cNvPr>
          <p:cNvGrpSpPr/>
          <p:nvPr/>
        </p:nvGrpSpPr>
        <p:grpSpPr>
          <a:xfrm>
            <a:off x="6898379" y="235177"/>
            <a:ext cx="633503" cy="633503"/>
            <a:chOff x="2301526" y="2804922"/>
            <a:chExt cx="1549908" cy="1549908"/>
          </a:xfrm>
        </p:grpSpPr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A282AE57-220B-F24F-C01E-1A89A9574094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0C99CA47-83B6-6E36-1293-22D0DC47AFB9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2438C773-B2F6-36EB-6D6E-9AD2F4F9A7E9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FB52152B-D766-0F1F-CE3F-9FF555B4C606}"/>
              </a:ext>
            </a:extLst>
          </p:cNvPr>
          <p:cNvGrpSpPr/>
          <p:nvPr/>
        </p:nvGrpSpPr>
        <p:grpSpPr>
          <a:xfrm>
            <a:off x="268979" y="1387321"/>
            <a:ext cx="633503" cy="633503"/>
            <a:chOff x="2301526" y="2804922"/>
            <a:chExt cx="1549908" cy="1549908"/>
          </a:xfrm>
        </p:grpSpPr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60D274D5-AF4F-FB02-07D3-AC392C6DCDED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BFE0E072-60EF-75C4-B6D5-A5AD0A8F1E9D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2126DD21-CF9A-831D-4C34-291BA4C0F106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C5F18DBB-501A-9952-FE6C-1183EC98A79A}"/>
              </a:ext>
            </a:extLst>
          </p:cNvPr>
          <p:cNvGrpSpPr/>
          <p:nvPr/>
        </p:nvGrpSpPr>
        <p:grpSpPr>
          <a:xfrm>
            <a:off x="3542531" y="1387321"/>
            <a:ext cx="633503" cy="633503"/>
            <a:chOff x="2301526" y="2804922"/>
            <a:chExt cx="1549908" cy="1549908"/>
          </a:xfrm>
        </p:grpSpPr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1C93AA87-DED1-8CEE-CE7B-7F57229921F6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9458CA14-761B-F645-F1A5-391CCB576BAF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AC09B308-20C2-8AA4-6511-7682B685969A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F42D80F7-D69A-8107-788E-05609547273B}"/>
              </a:ext>
            </a:extLst>
          </p:cNvPr>
          <p:cNvGrpSpPr/>
          <p:nvPr/>
        </p:nvGrpSpPr>
        <p:grpSpPr>
          <a:xfrm>
            <a:off x="6898379" y="1387321"/>
            <a:ext cx="633503" cy="633503"/>
            <a:chOff x="2301526" y="2804922"/>
            <a:chExt cx="1549908" cy="1549908"/>
          </a:xfrm>
        </p:grpSpPr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259DB1AE-FFF7-F3F2-8F67-D5840469DA90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E4702592-ABDD-6954-46EE-ED94EBE75414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0B644FE1-408D-99FF-A76C-314405375ECD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6AA68AD8-AA93-8F10-ED78-96FEC226E42D}"/>
              </a:ext>
            </a:extLst>
          </p:cNvPr>
          <p:cNvGrpSpPr/>
          <p:nvPr/>
        </p:nvGrpSpPr>
        <p:grpSpPr>
          <a:xfrm>
            <a:off x="268979" y="2530321"/>
            <a:ext cx="633503" cy="633503"/>
            <a:chOff x="2301526" y="2804922"/>
            <a:chExt cx="1549908" cy="1549908"/>
          </a:xfrm>
        </p:grpSpPr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3566DC50-5037-24D5-A9DC-D97FE1225BA2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DCDCA31F-976E-B3E7-1444-D06CE046E663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A8AC7400-7E43-BAD0-1D47-E8E8FF5A710D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9" name="グループ化 198">
            <a:extLst>
              <a:ext uri="{FF2B5EF4-FFF2-40B4-BE49-F238E27FC236}">
                <a16:creationId xmlns:a16="http://schemas.microsoft.com/office/drawing/2014/main" id="{BE48084F-890F-C79F-9653-40EBAAC322F7}"/>
              </a:ext>
            </a:extLst>
          </p:cNvPr>
          <p:cNvGrpSpPr/>
          <p:nvPr/>
        </p:nvGrpSpPr>
        <p:grpSpPr>
          <a:xfrm>
            <a:off x="3542531" y="2530321"/>
            <a:ext cx="633503" cy="633503"/>
            <a:chOff x="2301526" y="2804922"/>
            <a:chExt cx="1549908" cy="1549908"/>
          </a:xfrm>
        </p:grpSpPr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9F279F48-A90A-DFD4-9D7D-8D47C3E50C4C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3BDD882F-CEF4-E250-6F28-767F0018977A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98FC09AA-5180-8D84-6F96-2EDBDC4E6E05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837DD71B-6BFC-F22F-2E82-AC002D93AD0F}"/>
              </a:ext>
            </a:extLst>
          </p:cNvPr>
          <p:cNvGrpSpPr/>
          <p:nvPr/>
        </p:nvGrpSpPr>
        <p:grpSpPr>
          <a:xfrm>
            <a:off x="6898379" y="2530321"/>
            <a:ext cx="633503" cy="633503"/>
            <a:chOff x="2301526" y="2804922"/>
            <a:chExt cx="1549908" cy="1549908"/>
          </a:xfrm>
        </p:grpSpPr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BE9C275B-352E-7B8F-4D50-72F8FA3EB095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E18AE965-41A1-4F0C-774A-64C6849898A8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6F50DE9B-C8FE-84E0-7DF1-8B2D08481B9B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5941249B-92ED-C72F-36BF-4FEA9D565327}"/>
              </a:ext>
            </a:extLst>
          </p:cNvPr>
          <p:cNvGrpSpPr/>
          <p:nvPr/>
        </p:nvGrpSpPr>
        <p:grpSpPr>
          <a:xfrm>
            <a:off x="268979" y="3682465"/>
            <a:ext cx="633503" cy="633503"/>
            <a:chOff x="2301526" y="2804922"/>
            <a:chExt cx="1549908" cy="1549908"/>
          </a:xfrm>
        </p:grpSpPr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FF8AB613-646B-420B-D7F7-CDA98BB0847C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529182AA-2DE5-E05D-C379-6C918397C250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7316FB28-1406-53B6-6284-77333001937A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9F3DC647-9098-9BC4-D41B-4B245C50CAFF}"/>
              </a:ext>
            </a:extLst>
          </p:cNvPr>
          <p:cNvGrpSpPr/>
          <p:nvPr/>
        </p:nvGrpSpPr>
        <p:grpSpPr>
          <a:xfrm>
            <a:off x="3542531" y="3682465"/>
            <a:ext cx="633503" cy="633503"/>
            <a:chOff x="2301526" y="2804922"/>
            <a:chExt cx="1549908" cy="1549908"/>
          </a:xfrm>
        </p:grpSpPr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A0A0EE9F-CEAE-A26A-212C-8B8B3642CC44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C6E8855E-C9FD-29B4-2CF6-D7BCDE9E3F08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AA58937A-EC3B-BA16-326F-D435A120AC6F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5" name="グループ化 214">
            <a:extLst>
              <a:ext uri="{FF2B5EF4-FFF2-40B4-BE49-F238E27FC236}">
                <a16:creationId xmlns:a16="http://schemas.microsoft.com/office/drawing/2014/main" id="{D3A243F9-FA24-9F76-DAA5-89B25DEC3AF3}"/>
              </a:ext>
            </a:extLst>
          </p:cNvPr>
          <p:cNvGrpSpPr/>
          <p:nvPr/>
        </p:nvGrpSpPr>
        <p:grpSpPr>
          <a:xfrm>
            <a:off x="6898379" y="3682465"/>
            <a:ext cx="633503" cy="633503"/>
            <a:chOff x="2301526" y="2804922"/>
            <a:chExt cx="1549908" cy="1549908"/>
          </a:xfrm>
        </p:grpSpPr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A789903C-05BF-82C0-324A-93F5440D071E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D6BF169D-B77D-AAB5-1051-4C4AA20F211D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2C3231F0-E6DE-36BF-8C2B-7AA7ECF2B7D3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9" name="グループ化 218">
            <a:extLst>
              <a:ext uri="{FF2B5EF4-FFF2-40B4-BE49-F238E27FC236}">
                <a16:creationId xmlns:a16="http://schemas.microsoft.com/office/drawing/2014/main" id="{9F51889B-6CC9-54AD-AB97-6EF66FB50FC7}"/>
              </a:ext>
            </a:extLst>
          </p:cNvPr>
          <p:cNvGrpSpPr/>
          <p:nvPr/>
        </p:nvGrpSpPr>
        <p:grpSpPr>
          <a:xfrm>
            <a:off x="268979" y="4816321"/>
            <a:ext cx="633503" cy="633503"/>
            <a:chOff x="2301526" y="2804922"/>
            <a:chExt cx="1549908" cy="1549908"/>
          </a:xfrm>
        </p:grpSpPr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52640BDF-623B-E422-8CFA-8921876FDD70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E720845D-75A6-8368-954C-28090F1DD03F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46CD5789-220A-E197-61E3-0F77B92846F7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3" name="グループ化 222">
            <a:extLst>
              <a:ext uri="{FF2B5EF4-FFF2-40B4-BE49-F238E27FC236}">
                <a16:creationId xmlns:a16="http://schemas.microsoft.com/office/drawing/2014/main" id="{8C4637C3-3E8B-FF99-1A02-4A1C8EC8EC17}"/>
              </a:ext>
            </a:extLst>
          </p:cNvPr>
          <p:cNvGrpSpPr/>
          <p:nvPr/>
        </p:nvGrpSpPr>
        <p:grpSpPr>
          <a:xfrm>
            <a:off x="3542531" y="4816321"/>
            <a:ext cx="633503" cy="633503"/>
            <a:chOff x="2301526" y="2804922"/>
            <a:chExt cx="1549908" cy="1549908"/>
          </a:xfrm>
        </p:grpSpPr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8BEE1FD2-41B1-1974-72B4-70347ADAAFC5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76FEB764-49C2-C308-C5B3-1DE6DD9F8755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C19C9BF4-A361-D0EA-ECF3-BD9A10C454A2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8DC763BB-0777-0E96-39EF-F05D385B20B1}"/>
              </a:ext>
            </a:extLst>
          </p:cNvPr>
          <p:cNvGrpSpPr/>
          <p:nvPr/>
        </p:nvGrpSpPr>
        <p:grpSpPr>
          <a:xfrm>
            <a:off x="6898379" y="4816321"/>
            <a:ext cx="633503" cy="633503"/>
            <a:chOff x="2301526" y="2804922"/>
            <a:chExt cx="1549908" cy="1549908"/>
          </a:xfrm>
        </p:grpSpPr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4E576CEC-0C46-B9A4-65DD-C977213CEB9E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2B9EDA68-7429-7CA4-DFE6-3B486EDF8A66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954AD4B4-4AD7-9ABA-071C-976F2E425B90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1" name="グループ化 230">
            <a:extLst>
              <a:ext uri="{FF2B5EF4-FFF2-40B4-BE49-F238E27FC236}">
                <a16:creationId xmlns:a16="http://schemas.microsoft.com/office/drawing/2014/main" id="{B2237705-9BD8-E525-5724-2FB038539E0C}"/>
              </a:ext>
            </a:extLst>
          </p:cNvPr>
          <p:cNvGrpSpPr/>
          <p:nvPr/>
        </p:nvGrpSpPr>
        <p:grpSpPr>
          <a:xfrm>
            <a:off x="268979" y="5968465"/>
            <a:ext cx="633503" cy="633503"/>
            <a:chOff x="2301526" y="2804922"/>
            <a:chExt cx="1549908" cy="1549908"/>
          </a:xfrm>
        </p:grpSpPr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EECB6043-892D-82BD-BB7C-00874AEE1F7A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ED6E130A-95AB-89FD-854E-B6234B56FEF7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A0FBD0D2-C52F-92B0-A24B-0BA7D07B94D4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>
            <a:extLst>
              <a:ext uri="{FF2B5EF4-FFF2-40B4-BE49-F238E27FC236}">
                <a16:creationId xmlns:a16="http://schemas.microsoft.com/office/drawing/2014/main" id="{0B15F32D-D2FF-0338-508E-29D4A1563DD2}"/>
              </a:ext>
            </a:extLst>
          </p:cNvPr>
          <p:cNvGrpSpPr/>
          <p:nvPr/>
        </p:nvGrpSpPr>
        <p:grpSpPr>
          <a:xfrm>
            <a:off x="3542531" y="5968465"/>
            <a:ext cx="633503" cy="633503"/>
            <a:chOff x="2301526" y="2804922"/>
            <a:chExt cx="1549908" cy="1549908"/>
          </a:xfrm>
        </p:grpSpPr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7AAB7130-6365-0CC2-45DA-61A74D67F4AE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1FE12C2C-1711-C4D4-283B-6609D9501B82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FADAADD6-C84A-4158-BEB3-10251EC93A1D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EA810319-7017-1A62-7803-2F668E63185A}"/>
              </a:ext>
            </a:extLst>
          </p:cNvPr>
          <p:cNvGrpSpPr/>
          <p:nvPr/>
        </p:nvGrpSpPr>
        <p:grpSpPr>
          <a:xfrm>
            <a:off x="6898379" y="5968465"/>
            <a:ext cx="633503" cy="633503"/>
            <a:chOff x="2301526" y="2804922"/>
            <a:chExt cx="1549908" cy="1549908"/>
          </a:xfrm>
        </p:grpSpPr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E111E081-055A-459D-A149-258DC6007594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E1C5ED05-312E-14C0-75E5-547342B19EE2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62783C49-2B86-E7E1-57B7-DBD2E67E8A9B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1161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F90883-3808-F276-B027-313381E860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AEDAFC9-DA93-805D-A64B-6A405934301F}"/>
              </a:ext>
            </a:extLst>
          </p:cNvPr>
          <p:cNvCxnSpPr/>
          <p:nvPr/>
        </p:nvCxnSpPr>
        <p:spPr>
          <a:xfrm>
            <a:off x="0" y="227964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A058939C-7265-5DBF-6B16-11A4D0557203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9CB2C279-18EE-FB69-77F0-DB71EE8686A8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4A0FCB7D-2C87-442F-C87B-186EEA076DBB}"/>
              </a:ext>
            </a:extLst>
          </p:cNvPr>
          <p:cNvCxnSpPr/>
          <p:nvPr/>
        </p:nvCxnSpPr>
        <p:spPr>
          <a:xfrm>
            <a:off x="0" y="4568823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F58D757E-73DB-3298-0B1F-AB9B7CDFAA85}"/>
              </a:ext>
            </a:extLst>
          </p:cNvPr>
          <p:cNvCxnSpPr/>
          <p:nvPr/>
        </p:nvCxnSpPr>
        <p:spPr>
          <a:xfrm>
            <a:off x="0" y="113506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2B0544A9-D069-4212-BDAA-01FE01CCAF22}"/>
              </a:ext>
            </a:extLst>
          </p:cNvPr>
          <p:cNvCxnSpPr/>
          <p:nvPr/>
        </p:nvCxnSpPr>
        <p:spPr>
          <a:xfrm>
            <a:off x="0" y="3424236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25E36AB5-B9E9-F32F-2EE3-1045608C30AD}"/>
              </a:ext>
            </a:extLst>
          </p:cNvPr>
          <p:cNvCxnSpPr/>
          <p:nvPr/>
        </p:nvCxnSpPr>
        <p:spPr>
          <a:xfrm>
            <a:off x="0" y="571341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4D268B0-2BC7-3869-1E2D-9CA6F3FD8EF3}"/>
              </a:ext>
            </a:extLst>
          </p:cNvPr>
          <p:cNvSpPr txBox="1"/>
          <p:nvPr/>
        </p:nvSpPr>
        <p:spPr>
          <a:xfrm>
            <a:off x="418262" y="27594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33D1063-6ABE-C036-F6D8-594B4FD8E38F}"/>
              </a:ext>
            </a:extLst>
          </p:cNvPr>
          <p:cNvSpPr txBox="1"/>
          <p:nvPr/>
        </p:nvSpPr>
        <p:spPr>
          <a:xfrm>
            <a:off x="3727157" y="27594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AAFC821-1E73-32E9-7CCB-64C7CBC5B763}"/>
              </a:ext>
            </a:extLst>
          </p:cNvPr>
          <p:cNvSpPr txBox="1"/>
          <p:nvPr/>
        </p:nvSpPr>
        <p:spPr>
          <a:xfrm>
            <a:off x="7029156" y="27594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2B9E7DE-DD72-9F4C-51A3-10626C57937A}"/>
              </a:ext>
            </a:extLst>
          </p:cNvPr>
          <p:cNvSpPr txBox="1"/>
          <p:nvPr/>
        </p:nvSpPr>
        <p:spPr>
          <a:xfrm>
            <a:off x="418262" y="14300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205BA2D-4F14-E798-BA67-9C0963AA7D0D}"/>
              </a:ext>
            </a:extLst>
          </p:cNvPr>
          <p:cNvSpPr txBox="1"/>
          <p:nvPr/>
        </p:nvSpPr>
        <p:spPr>
          <a:xfrm>
            <a:off x="3727157" y="14300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258809E-5D2E-6575-D7FA-F43796972974}"/>
              </a:ext>
            </a:extLst>
          </p:cNvPr>
          <p:cNvSpPr txBox="1"/>
          <p:nvPr/>
        </p:nvSpPr>
        <p:spPr>
          <a:xfrm>
            <a:off x="7029156" y="14300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3C57154F-8245-76C4-DB4E-2835DC3A37F4}"/>
              </a:ext>
            </a:extLst>
          </p:cNvPr>
          <p:cNvSpPr txBox="1"/>
          <p:nvPr/>
        </p:nvSpPr>
        <p:spPr>
          <a:xfrm>
            <a:off x="418262" y="254606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4571F695-E10D-35D4-0EB4-E0DE1280A3E2}"/>
              </a:ext>
            </a:extLst>
          </p:cNvPr>
          <p:cNvSpPr txBox="1"/>
          <p:nvPr/>
        </p:nvSpPr>
        <p:spPr>
          <a:xfrm>
            <a:off x="3727157" y="254606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9412026E-8A4E-0124-DC10-74A0DBDBFB42}"/>
              </a:ext>
            </a:extLst>
          </p:cNvPr>
          <p:cNvSpPr txBox="1"/>
          <p:nvPr/>
        </p:nvSpPr>
        <p:spPr>
          <a:xfrm>
            <a:off x="7029156" y="254606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CDE08D22-7609-3F92-247B-0733C7227CF7}"/>
              </a:ext>
            </a:extLst>
          </p:cNvPr>
          <p:cNvSpPr txBox="1"/>
          <p:nvPr/>
        </p:nvSpPr>
        <p:spPr>
          <a:xfrm>
            <a:off x="418262" y="369859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2128293B-7E5E-D76A-829E-B2A49855B3C5}"/>
              </a:ext>
            </a:extLst>
          </p:cNvPr>
          <p:cNvSpPr txBox="1"/>
          <p:nvPr/>
        </p:nvSpPr>
        <p:spPr>
          <a:xfrm>
            <a:off x="3727157" y="369859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E724C076-D0F1-80BA-D139-ADDF3FA91958}"/>
              </a:ext>
            </a:extLst>
          </p:cNvPr>
          <p:cNvSpPr txBox="1"/>
          <p:nvPr/>
        </p:nvSpPr>
        <p:spPr>
          <a:xfrm>
            <a:off x="7029156" y="369859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10388FD4-CCB7-1A1E-A2B4-281418343ECD}"/>
              </a:ext>
            </a:extLst>
          </p:cNvPr>
          <p:cNvSpPr txBox="1"/>
          <p:nvPr/>
        </p:nvSpPr>
        <p:spPr>
          <a:xfrm>
            <a:off x="418262" y="485111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3408FCF7-D8E7-777D-7920-E0EDDCAD9555}"/>
              </a:ext>
            </a:extLst>
          </p:cNvPr>
          <p:cNvSpPr txBox="1"/>
          <p:nvPr/>
        </p:nvSpPr>
        <p:spPr>
          <a:xfrm>
            <a:off x="3727157" y="485111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24E9C3FD-7680-3DDD-8F89-CA6970D9CBFF}"/>
              </a:ext>
            </a:extLst>
          </p:cNvPr>
          <p:cNvSpPr txBox="1"/>
          <p:nvPr/>
        </p:nvSpPr>
        <p:spPr>
          <a:xfrm>
            <a:off x="7029156" y="485111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1D7F7F56-EE52-D863-51D0-47142CABCEF9}"/>
              </a:ext>
            </a:extLst>
          </p:cNvPr>
          <p:cNvSpPr txBox="1"/>
          <p:nvPr/>
        </p:nvSpPr>
        <p:spPr>
          <a:xfrm>
            <a:off x="418262" y="59941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40E70758-A518-9E00-0EDB-202F17BAA283}"/>
              </a:ext>
            </a:extLst>
          </p:cNvPr>
          <p:cNvSpPr txBox="1"/>
          <p:nvPr/>
        </p:nvSpPr>
        <p:spPr>
          <a:xfrm>
            <a:off x="3727157" y="59941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8D9E7187-61CD-4549-9C76-C936F4CD097B}"/>
              </a:ext>
            </a:extLst>
          </p:cNvPr>
          <p:cNvSpPr txBox="1"/>
          <p:nvPr/>
        </p:nvSpPr>
        <p:spPr>
          <a:xfrm>
            <a:off x="7029156" y="59941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落下注意</a:t>
            </a:r>
          </a:p>
        </p:txBody>
      </p:sp>
    </p:spTree>
    <p:extLst>
      <p:ext uri="{BB962C8B-B14F-4D97-AF65-F5344CB8AC3E}">
        <p14:creationId xmlns:p14="http://schemas.microsoft.com/office/powerpoint/2010/main" val="1795172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253</TotalTime>
  <Words>134</Words>
  <Application>Microsoft Office PowerPoint</Application>
  <PresentationFormat>A4 210 x 297 mm</PresentationFormat>
  <Paragraphs>73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mnp0019_落下注意</dc:title>
  <dc:subject>mnp0019_落下注意</dc:subject>
  <dc:creator>でじけろお</dc:creator>
  <cp:revision>1</cp:revision>
  <dcterms:created xsi:type="dcterms:W3CDTF">2018-05-20T00:31:01Z</dcterms:created>
  <dcterms:modified xsi:type="dcterms:W3CDTF">2025-04-21T15:02:59Z</dcterms:modified>
  <cp:version>1</cp:version>
</cp:coreProperties>
</file>