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899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6290562-892D-E989-1711-1C298C672472}"/>
              </a:ext>
            </a:extLst>
          </p:cNvPr>
          <p:cNvGrpSpPr/>
          <p:nvPr/>
        </p:nvGrpSpPr>
        <p:grpSpPr>
          <a:xfrm>
            <a:off x="698217" y="322083"/>
            <a:ext cx="1891790" cy="1891790"/>
            <a:chOff x="7925352" y="4755039"/>
            <a:chExt cx="1549908" cy="1549908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95B5179-386A-5B05-610C-9F0B53D44050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8BF381E-6F8A-6B7F-D325-FD0A159C6408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817C560-5421-4767-C895-98858803075D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62F70A87-18C2-A2BD-8E3A-1F10ED2BD385}"/>
              </a:ext>
            </a:extLst>
          </p:cNvPr>
          <p:cNvGrpSpPr/>
          <p:nvPr/>
        </p:nvGrpSpPr>
        <p:grpSpPr>
          <a:xfrm>
            <a:off x="4013455" y="322083"/>
            <a:ext cx="1891790" cy="1891790"/>
            <a:chOff x="7925352" y="4755039"/>
            <a:chExt cx="1549908" cy="1549908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E386A6C-1FD7-5BA5-F50F-82EEF1DC4E7B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C8BE76F-8E2C-6930-D32C-71FB8A61304B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A653DD2-4F3B-EA65-827F-51CC7DC5112C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10D90A0-C88A-3D17-DC37-E534C7FE93E1}"/>
              </a:ext>
            </a:extLst>
          </p:cNvPr>
          <p:cNvGrpSpPr/>
          <p:nvPr/>
        </p:nvGrpSpPr>
        <p:grpSpPr>
          <a:xfrm>
            <a:off x="7302756" y="322083"/>
            <a:ext cx="1891790" cy="1891790"/>
            <a:chOff x="7925352" y="4755039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503906E-C9D2-E172-27BA-18EDF915E431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994EDC45-1617-6167-1677-E8FF7F3DF402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A79B419-70F2-68C3-4B79-250F8F0B1672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786B372B-0E0B-F44E-064D-7381929CA1FD}"/>
              </a:ext>
            </a:extLst>
          </p:cNvPr>
          <p:cNvGrpSpPr/>
          <p:nvPr/>
        </p:nvGrpSpPr>
        <p:grpSpPr>
          <a:xfrm>
            <a:off x="698217" y="3766383"/>
            <a:ext cx="1891790" cy="1891790"/>
            <a:chOff x="7925352" y="4755039"/>
            <a:chExt cx="1549908" cy="154990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AD8DB81-D5D3-62B0-1AED-EAB14983878A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3295692-B9D6-E803-1980-586AA9A4F8E1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510D717-146D-52F0-E00E-41B55E2F74E8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0EAF3510-DBF3-50FA-09C4-AD29BE5629CF}"/>
              </a:ext>
            </a:extLst>
          </p:cNvPr>
          <p:cNvGrpSpPr/>
          <p:nvPr/>
        </p:nvGrpSpPr>
        <p:grpSpPr>
          <a:xfrm>
            <a:off x="4013455" y="3766383"/>
            <a:ext cx="1891790" cy="1891790"/>
            <a:chOff x="7925352" y="4755039"/>
            <a:chExt cx="1549908" cy="154990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B50EB3A-FD8C-663E-6642-B78685909830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F592DFA8-A9A4-B8A2-95BC-2899F897AA17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A020087-CEC3-A401-B9EA-0EAC122A49AF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B43FF124-26A5-CAD3-04A3-27F22160DB5A}"/>
              </a:ext>
            </a:extLst>
          </p:cNvPr>
          <p:cNvGrpSpPr/>
          <p:nvPr/>
        </p:nvGrpSpPr>
        <p:grpSpPr>
          <a:xfrm>
            <a:off x="7302756" y="3766383"/>
            <a:ext cx="1891790" cy="1891790"/>
            <a:chOff x="7925352" y="4755039"/>
            <a:chExt cx="1549908" cy="1549908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43142327-8773-65B8-82A1-D11E849ED89A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9B464B5-0F59-04EE-CFE8-157284A56129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E32C721-DFA0-F264-879F-9367AFDBF8DD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35E4403-79D3-2919-C6EC-B5DDCC7C09A7}"/>
              </a:ext>
            </a:extLst>
          </p:cNvPr>
          <p:cNvGrpSpPr/>
          <p:nvPr/>
        </p:nvGrpSpPr>
        <p:grpSpPr>
          <a:xfrm>
            <a:off x="1119370" y="237809"/>
            <a:ext cx="1050538" cy="1050538"/>
            <a:chOff x="7925352" y="4755039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EC8604A-EE1E-74FF-7D97-8141EB0685C0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ED2B1B10-DEF2-37D8-4365-DFF3398F38C3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A5C0538-55DE-2C51-8189-CA0D1A4F577C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14F10CE-773D-0802-B90C-C4BDF96250B9}"/>
              </a:ext>
            </a:extLst>
          </p:cNvPr>
          <p:cNvGrpSpPr/>
          <p:nvPr/>
        </p:nvGrpSpPr>
        <p:grpSpPr>
          <a:xfrm>
            <a:off x="4434608" y="237809"/>
            <a:ext cx="1050538" cy="1050538"/>
            <a:chOff x="7925352" y="4755039"/>
            <a:chExt cx="1549908" cy="154990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60C3FF7-B6B2-7FE5-1C6A-FF6E1FA9833C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3D9C334-9460-D7F1-E79B-EA8412F9688C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4DE5BE0-9B62-84EB-D819-8B468CE955ED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6FC6464-69AF-9302-79FB-D06361C3731B}"/>
              </a:ext>
            </a:extLst>
          </p:cNvPr>
          <p:cNvGrpSpPr/>
          <p:nvPr/>
        </p:nvGrpSpPr>
        <p:grpSpPr>
          <a:xfrm>
            <a:off x="7723909" y="237809"/>
            <a:ext cx="1050538" cy="1050538"/>
            <a:chOff x="7925352" y="4755039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982AE0B-11C0-0C2E-AA4A-305A8EECBE62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1013C2-0574-0060-2535-1C34BF2D8602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470880D-A777-BA55-D14F-C6161F273E18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CEB26052-DEC0-A7B8-F443-6B491545A87B}"/>
              </a:ext>
            </a:extLst>
          </p:cNvPr>
          <p:cNvGrpSpPr/>
          <p:nvPr/>
        </p:nvGrpSpPr>
        <p:grpSpPr>
          <a:xfrm>
            <a:off x="1119370" y="2548700"/>
            <a:ext cx="1050538" cy="1050538"/>
            <a:chOff x="7925352" y="4755039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D1C6C20-1708-CB56-50D1-8AB2BB288D93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40A99CA-DEAF-9726-8A3A-E5B378807BB5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9D1E59F5-D8DA-DCE1-5B63-F2E408AEDE4E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9D806A12-6C80-0D18-B4EA-B40B9E303787}"/>
              </a:ext>
            </a:extLst>
          </p:cNvPr>
          <p:cNvGrpSpPr/>
          <p:nvPr/>
        </p:nvGrpSpPr>
        <p:grpSpPr>
          <a:xfrm>
            <a:off x="4434608" y="2548700"/>
            <a:ext cx="1050538" cy="1050538"/>
            <a:chOff x="7925352" y="4755039"/>
            <a:chExt cx="1549908" cy="1549908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EA9290B-0D1E-C13D-9E0C-5F939558D43D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9A56630-988D-062C-E763-E94846F5D06A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081BA44-6C7F-D7F0-2F97-D852746DC453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7F6F24E-6757-B5E1-E7E2-C3BA32AF2E4F}"/>
              </a:ext>
            </a:extLst>
          </p:cNvPr>
          <p:cNvGrpSpPr/>
          <p:nvPr/>
        </p:nvGrpSpPr>
        <p:grpSpPr>
          <a:xfrm>
            <a:off x="7723909" y="2548700"/>
            <a:ext cx="1050538" cy="1050538"/>
            <a:chOff x="7925352" y="4755039"/>
            <a:chExt cx="1549908" cy="1549908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EA774A9-A2FD-B0B7-5B8F-7FD81F279814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E63454C-8D36-7B26-DFAA-B94CD1300A01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ADB4F08-D548-61AC-B4E4-76D0414B3D4C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CB51405-DD0E-C92C-3A14-D70D00F3561C}"/>
              </a:ext>
            </a:extLst>
          </p:cNvPr>
          <p:cNvGrpSpPr/>
          <p:nvPr/>
        </p:nvGrpSpPr>
        <p:grpSpPr>
          <a:xfrm>
            <a:off x="1119370" y="4837874"/>
            <a:ext cx="1050538" cy="1050538"/>
            <a:chOff x="7925352" y="4755039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5E812CD-A6DF-84F1-DD76-F635F60EDCD5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AD12BE9-BDEF-500C-3FCD-C4D2A585144B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72F82B37-E306-0C52-74C0-7B62661BC0B1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9418EF72-1681-DF87-4095-A9873E066BF1}"/>
              </a:ext>
            </a:extLst>
          </p:cNvPr>
          <p:cNvGrpSpPr/>
          <p:nvPr/>
        </p:nvGrpSpPr>
        <p:grpSpPr>
          <a:xfrm>
            <a:off x="4434608" y="4837874"/>
            <a:ext cx="1050538" cy="1050538"/>
            <a:chOff x="7925352" y="4755039"/>
            <a:chExt cx="1549908" cy="1549908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AEE4D886-31B0-06F3-99B1-C1C9D88F16BE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F7578A2-7A5B-1105-7F2A-8F7E58E095C4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994E7B9-C8B6-77AC-484F-E8A79A57EEE1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EC794B4-8DFC-12CD-6B27-591B225C9BFB}"/>
              </a:ext>
            </a:extLst>
          </p:cNvPr>
          <p:cNvGrpSpPr/>
          <p:nvPr/>
        </p:nvGrpSpPr>
        <p:grpSpPr>
          <a:xfrm>
            <a:off x="7723909" y="4837874"/>
            <a:ext cx="1050538" cy="1050538"/>
            <a:chOff x="7925352" y="4755039"/>
            <a:chExt cx="1549908" cy="1549908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8C5CDB94-4F55-0AFF-8731-69480892479E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8558132-F9A2-7329-572B-27D8F15D142B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C9F7918-378D-7C2B-288D-616D6A605BE3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25FFB1B-9CEF-B032-7864-A3D91AAF8BE2}"/>
              </a:ext>
            </a:extLst>
          </p:cNvPr>
          <p:cNvGrpSpPr/>
          <p:nvPr/>
        </p:nvGrpSpPr>
        <p:grpSpPr>
          <a:xfrm>
            <a:off x="259834" y="237809"/>
            <a:ext cx="636274" cy="636274"/>
            <a:chOff x="7925352" y="4755039"/>
            <a:chExt cx="1549908" cy="1549908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091B7630-AD9E-F03C-675E-0D639B7854C6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92DBC4D-B34C-078A-459D-FC08333B0FAA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830D9682-7A91-7B6F-A891-C4CD56993AA6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0391B5D-D79B-E658-EC01-1310D48BF06C}"/>
              </a:ext>
            </a:extLst>
          </p:cNvPr>
          <p:cNvGrpSpPr/>
          <p:nvPr/>
        </p:nvGrpSpPr>
        <p:grpSpPr>
          <a:xfrm>
            <a:off x="3560818" y="237809"/>
            <a:ext cx="636274" cy="636274"/>
            <a:chOff x="7925352" y="4755039"/>
            <a:chExt cx="1549908" cy="1549908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AE7AD3C-90FC-3798-3D55-94B09E135B5C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1D8C1380-CC5B-58DE-0A96-E03D50155C1B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F70B11B-5D1D-61A4-E809-AF0924BA18BD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31E794A-BD5A-60BE-AEE1-3292F4C69979}"/>
              </a:ext>
            </a:extLst>
          </p:cNvPr>
          <p:cNvGrpSpPr/>
          <p:nvPr/>
        </p:nvGrpSpPr>
        <p:grpSpPr>
          <a:xfrm>
            <a:off x="6898378" y="237809"/>
            <a:ext cx="636274" cy="636274"/>
            <a:chOff x="7925352" y="4755039"/>
            <a:chExt cx="1549908" cy="1549908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FA492689-7573-AA65-8018-2DFF4C47BDBB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BA2687D-724B-7D93-C750-7C5EDBCCC434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C9E8041-A141-2170-D5C3-C6A8C20D5830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96F5CE89-557A-91E0-B477-F2AB89AC73A7}"/>
              </a:ext>
            </a:extLst>
          </p:cNvPr>
          <p:cNvGrpSpPr/>
          <p:nvPr/>
        </p:nvGrpSpPr>
        <p:grpSpPr>
          <a:xfrm>
            <a:off x="259834" y="1399097"/>
            <a:ext cx="636274" cy="636274"/>
            <a:chOff x="7925352" y="4755039"/>
            <a:chExt cx="1549908" cy="154990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30322061-EB53-3D59-5D8E-DC964639BF51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7CBD23B-F049-68A3-D07E-6D07BA2F5512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E524A91-B2FD-A777-7A4C-2649836F4504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9C55BECF-E8B5-9597-EFF9-634427BC4147}"/>
              </a:ext>
            </a:extLst>
          </p:cNvPr>
          <p:cNvGrpSpPr/>
          <p:nvPr/>
        </p:nvGrpSpPr>
        <p:grpSpPr>
          <a:xfrm>
            <a:off x="3560818" y="1399097"/>
            <a:ext cx="636274" cy="636274"/>
            <a:chOff x="7925352" y="4755039"/>
            <a:chExt cx="1549908" cy="1549908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72E1E706-DB6E-231E-AC11-85A6749F153D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FC2DAEB-5512-C65E-487F-71675B5730B3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61BF79F-7BA6-1305-254A-89F189F25FAD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4730861-C937-2F28-627E-8B6B5C8B1D24}"/>
              </a:ext>
            </a:extLst>
          </p:cNvPr>
          <p:cNvGrpSpPr/>
          <p:nvPr/>
        </p:nvGrpSpPr>
        <p:grpSpPr>
          <a:xfrm>
            <a:off x="6898378" y="1399097"/>
            <a:ext cx="636274" cy="636274"/>
            <a:chOff x="7925352" y="4755039"/>
            <a:chExt cx="1549908" cy="1549908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EB18BD9D-2EEF-701E-D6F0-26449A1730F1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87C81CD-87EC-04EE-510C-8D311194CA1C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1E71366-7949-56A0-0665-F4AFA1E34C42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4351D2F7-C12D-ADF6-C9A3-BB54770D1CCC}"/>
              </a:ext>
            </a:extLst>
          </p:cNvPr>
          <p:cNvGrpSpPr/>
          <p:nvPr/>
        </p:nvGrpSpPr>
        <p:grpSpPr>
          <a:xfrm>
            <a:off x="259834" y="2551241"/>
            <a:ext cx="636274" cy="636274"/>
            <a:chOff x="7925352" y="4755039"/>
            <a:chExt cx="1549908" cy="154990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B60D0A8-DCC2-1B48-7B57-B65D965327A5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70B8C46-1848-12B5-3661-2F011C7FE1E7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9FD1B99-7AE2-AB0E-1C6E-9F4DBD309D92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65F099DB-6433-1707-D2DD-D3EB02CE53BD}"/>
              </a:ext>
            </a:extLst>
          </p:cNvPr>
          <p:cNvGrpSpPr/>
          <p:nvPr/>
        </p:nvGrpSpPr>
        <p:grpSpPr>
          <a:xfrm>
            <a:off x="3560818" y="2551241"/>
            <a:ext cx="636274" cy="636274"/>
            <a:chOff x="7925352" y="4755039"/>
            <a:chExt cx="1549908" cy="1549908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7FD9B77-73E0-B4F8-5798-B430ACAC6AC0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1EFC601F-D0BA-28AC-8AE0-E86BAD90940F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4D3104B-603C-7F12-15F9-D5E9006895BC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EE6B771B-D54B-1B9C-98A7-FB5C9CAE7969}"/>
              </a:ext>
            </a:extLst>
          </p:cNvPr>
          <p:cNvGrpSpPr/>
          <p:nvPr/>
        </p:nvGrpSpPr>
        <p:grpSpPr>
          <a:xfrm>
            <a:off x="6898378" y="2551241"/>
            <a:ext cx="636274" cy="636274"/>
            <a:chOff x="7925352" y="4755039"/>
            <a:chExt cx="1549908" cy="1549908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677EFB89-81C9-8B0A-55FD-F404CD7D2EBB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777F00F7-7638-7444-9853-25B4450AC52D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B55310E-7453-7F34-A262-DA04E3CB4AC7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96F00CDA-BD68-BD70-CF72-FF17E8AB7F50}"/>
              </a:ext>
            </a:extLst>
          </p:cNvPr>
          <p:cNvGrpSpPr/>
          <p:nvPr/>
        </p:nvGrpSpPr>
        <p:grpSpPr>
          <a:xfrm>
            <a:off x="259834" y="3685097"/>
            <a:ext cx="636274" cy="636274"/>
            <a:chOff x="7925352" y="4755039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FA69D1F-5A8A-9979-8872-C3BD5F447E41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84B993B8-D431-114E-6AC3-E84824F57ED5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755AA6B-10F4-5B62-003A-446533BDC673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425BBF2F-EF6A-E6CC-5851-4FC49B45A649}"/>
              </a:ext>
            </a:extLst>
          </p:cNvPr>
          <p:cNvGrpSpPr/>
          <p:nvPr/>
        </p:nvGrpSpPr>
        <p:grpSpPr>
          <a:xfrm>
            <a:off x="3560818" y="3685097"/>
            <a:ext cx="636274" cy="636274"/>
            <a:chOff x="7925352" y="4755039"/>
            <a:chExt cx="1549908" cy="1549908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2D91BCB4-9CEA-5725-A28A-79934A949D81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20D7233-2219-EDF8-6D24-5C7FAA62F1FD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4A9780E-2103-0236-92B5-7826E8871AA6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21995789-BC45-62B8-C75D-51322F3FCA13}"/>
              </a:ext>
            </a:extLst>
          </p:cNvPr>
          <p:cNvGrpSpPr/>
          <p:nvPr/>
        </p:nvGrpSpPr>
        <p:grpSpPr>
          <a:xfrm>
            <a:off x="6898378" y="3685097"/>
            <a:ext cx="636274" cy="636274"/>
            <a:chOff x="7925352" y="4755039"/>
            <a:chExt cx="1549908" cy="154990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5715127-D482-FBE7-74B6-0894BE5A70E7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F9C28BE4-D880-C65D-E866-C6533539CC87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05E92ED5-55DE-B810-50C9-D6F05776F427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B61A0551-2452-4B7B-DAC2-12E41153C47B}"/>
              </a:ext>
            </a:extLst>
          </p:cNvPr>
          <p:cNvGrpSpPr/>
          <p:nvPr/>
        </p:nvGrpSpPr>
        <p:grpSpPr>
          <a:xfrm>
            <a:off x="259834" y="4818953"/>
            <a:ext cx="636274" cy="636274"/>
            <a:chOff x="7925352" y="4755039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BD805EA5-E747-5EDA-ABDC-FDE7C0EEA7D3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2E6A3354-80AE-8E93-F3C2-4C15E8BBACC9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E2E3045C-7F06-971C-0D12-1740EAA2D6E2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25F7AB16-8107-7ABD-F9EE-5168947BBDB5}"/>
              </a:ext>
            </a:extLst>
          </p:cNvPr>
          <p:cNvGrpSpPr/>
          <p:nvPr/>
        </p:nvGrpSpPr>
        <p:grpSpPr>
          <a:xfrm>
            <a:off x="3560818" y="4818953"/>
            <a:ext cx="636274" cy="636274"/>
            <a:chOff x="7925352" y="4755039"/>
            <a:chExt cx="1549908" cy="154990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D1E0BD92-E550-5039-6FD2-3C30524BC205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F00AA39C-8A83-CAD9-EABB-8F7C928F919E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670848B-5C9C-5780-244C-291822A200D8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6CD5306A-5DB4-905B-DF5E-C3536CA76B35}"/>
              </a:ext>
            </a:extLst>
          </p:cNvPr>
          <p:cNvGrpSpPr/>
          <p:nvPr/>
        </p:nvGrpSpPr>
        <p:grpSpPr>
          <a:xfrm>
            <a:off x="6898378" y="4818953"/>
            <a:ext cx="636274" cy="636274"/>
            <a:chOff x="7925352" y="4755039"/>
            <a:chExt cx="1549908" cy="1549908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EB9869F6-E82D-2C17-EC99-9508A6C211F9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8CB32DA0-DDCF-71D9-7965-708BDCBB952C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ACB5E73F-767B-B499-6286-64E9CC181261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D84D0364-C903-332C-884E-B54805212B16}"/>
              </a:ext>
            </a:extLst>
          </p:cNvPr>
          <p:cNvGrpSpPr/>
          <p:nvPr/>
        </p:nvGrpSpPr>
        <p:grpSpPr>
          <a:xfrm>
            <a:off x="259834" y="5971097"/>
            <a:ext cx="636274" cy="636274"/>
            <a:chOff x="7925352" y="4755039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2E19B215-F55B-0788-C220-355160A145FE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09C50F3D-F801-8ACD-143A-235C0BC661BE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5E453E81-1C7D-1839-E752-FA7F366A7CDE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09EFE7FD-C452-63E0-2293-A929E8369828}"/>
              </a:ext>
            </a:extLst>
          </p:cNvPr>
          <p:cNvGrpSpPr/>
          <p:nvPr/>
        </p:nvGrpSpPr>
        <p:grpSpPr>
          <a:xfrm>
            <a:off x="3560818" y="5971097"/>
            <a:ext cx="636274" cy="636274"/>
            <a:chOff x="7925352" y="4755039"/>
            <a:chExt cx="1549908" cy="1549908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9C68833-B1A8-B981-D324-7D398EDC9F96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043F6EEE-5E86-C149-A6B2-07ED43DD4065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DB4153B1-2619-5059-B0FA-C17675B42A79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87BD8091-12AF-C3C1-D967-D248E4FE765D}"/>
              </a:ext>
            </a:extLst>
          </p:cNvPr>
          <p:cNvGrpSpPr/>
          <p:nvPr/>
        </p:nvGrpSpPr>
        <p:grpSpPr>
          <a:xfrm>
            <a:off x="6898378" y="5971097"/>
            <a:ext cx="636274" cy="636274"/>
            <a:chOff x="7925352" y="4755039"/>
            <a:chExt cx="1549908" cy="154990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59E222E-EB2B-CC85-C124-F2DD6E7BEA5C}"/>
                </a:ext>
              </a:extLst>
            </p:cNvPr>
            <p:cNvSpPr/>
            <p:nvPr/>
          </p:nvSpPr>
          <p:spPr>
            <a:xfrm>
              <a:off x="7925352" y="4755039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2E356184-2B04-A1FC-8B9D-65B7442174B9}"/>
                </a:ext>
              </a:extLst>
            </p:cNvPr>
            <p:cNvSpPr/>
            <p:nvPr/>
          </p:nvSpPr>
          <p:spPr>
            <a:xfrm>
              <a:off x="8093558" y="5038974"/>
              <a:ext cx="1215194" cy="1019748"/>
            </a:xfrm>
            <a:custGeom>
              <a:avLst/>
              <a:gdLst>
                <a:gd name="connsiteX0" fmla="*/ 15420 w 1215194"/>
                <a:gd name="connsiteY0" fmla="*/ 198434 h 1019748"/>
                <a:gd name="connsiteX1" fmla="*/ 1202842 w 1215194"/>
                <a:gd name="connsiteY1" fmla="*/ 198434 h 1019748"/>
                <a:gd name="connsiteX2" fmla="*/ 1202842 w 1215194"/>
                <a:gd name="connsiteY2" fmla="*/ 1019748 h 1019748"/>
                <a:gd name="connsiteX3" fmla="*/ 15420 w 1215194"/>
                <a:gd name="connsiteY3" fmla="*/ 1019748 h 1019748"/>
                <a:gd name="connsiteX4" fmla="*/ 673822 w 1215194"/>
                <a:gd name="connsiteY4" fmla="*/ 0 h 1019748"/>
                <a:gd name="connsiteX5" fmla="*/ 1215194 w 1215194"/>
                <a:gd name="connsiteY5" fmla="*/ 145060 h 1019748"/>
                <a:gd name="connsiteX6" fmla="*/ 1203361 w 1215194"/>
                <a:gd name="connsiteY6" fmla="*/ 189221 h 1019748"/>
                <a:gd name="connsiteX7" fmla="*/ 661989 w 1215194"/>
                <a:gd name="connsiteY7" fmla="*/ 44161 h 1019748"/>
                <a:gd name="connsiteX8" fmla="*/ 541372 w 1215194"/>
                <a:gd name="connsiteY8" fmla="*/ 0 h 1019748"/>
                <a:gd name="connsiteX9" fmla="*/ 553205 w 1215194"/>
                <a:gd name="connsiteY9" fmla="*/ 44161 h 1019748"/>
                <a:gd name="connsiteX10" fmla="*/ 11833 w 1215194"/>
                <a:gd name="connsiteY10" fmla="*/ 189221 h 1019748"/>
                <a:gd name="connsiteX11" fmla="*/ 0 w 1215194"/>
                <a:gd name="connsiteY11" fmla="*/ 145060 h 101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194" h="1019748">
                  <a:moveTo>
                    <a:pt x="15420" y="198434"/>
                  </a:moveTo>
                  <a:lnTo>
                    <a:pt x="1202842" y="198434"/>
                  </a:lnTo>
                  <a:lnTo>
                    <a:pt x="1202842" y="1019748"/>
                  </a:lnTo>
                  <a:lnTo>
                    <a:pt x="15420" y="1019748"/>
                  </a:lnTo>
                  <a:close/>
                  <a:moveTo>
                    <a:pt x="673822" y="0"/>
                  </a:moveTo>
                  <a:lnTo>
                    <a:pt x="1215194" y="145060"/>
                  </a:lnTo>
                  <a:lnTo>
                    <a:pt x="1203361" y="189221"/>
                  </a:lnTo>
                  <a:lnTo>
                    <a:pt x="661989" y="44161"/>
                  </a:lnTo>
                  <a:close/>
                  <a:moveTo>
                    <a:pt x="541372" y="0"/>
                  </a:moveTo>
                  <a:lnTo>
                    <a:pt x="553205" y="44161"/>
                  </a:lnTo>
                  <a:lnTo>
                    <a:pt x="11833" y="189221"/>
                  </a:lnTo>
                  <a:lnTo>
                    <a:pt x="0" y="145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F2D081B7-BB62-F05D-E092-F82CD1704E2A}"/>
                </a:ext>
              </a:extLst>
            </p:cNvPr>
            <p:cNvSpPr/>
            <p:nvPr/>
          </p:nvSpPr>
          <p:spPr>
            <a:xfrm>
              <a:off x="8445719" y="5394188"/>
              <a:ext cx="447456" cy="530932"/>
            </a:xfrm>
            <a:custGeom>
              <a:avLst/>
              <a:gdLst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262227 h 980054"/>
                <a:gd name="connsiteX37" fmla="*/ 2383 w 825966"/>
                <a:gd name="connsiteY37" fmla="*/ 96601 h 980054"/>
                <a:gd name="connsiteX38" fmla="*/ 98984 w 825966"/>
                <a:gd name="connsiteY38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0 w 825966"/>
                <a:gd name="connsiteY35" fmla="*/ 267980 h 980054"/>
                <a:gd name="connsiteX36" fmla="*/ 2383 w 825966"/>
                <a:gd name="connsiteY36" fmla="*/ 96601 h 980054"/>
                <a:gd name="connsiteX37" fmla="*/ 98984 w 825966"/>
                <a:gd name="connsiteY37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475239 w 825966"/>
                <a:gd name="connsiteY22" fmla="*/ 440531 h 980054"/>
                <a:gd name="connsiteX23" fmla="*/ 609036 w 825966"/>
                <a:gd name="connsiteY23" fmla="*/ 440531 h 980054"/>
                <a:gd name="connsiteX24" fmla="*/ 652137 w 825966"/>
                <a:gd name="connsiteY24" fmla="*/ 397430 h 980054"/>
                <a:gd name="connsiteX25" fmla="*/ 652137 w 825966"/>
                <a:gd name="connsiteY25" fmla="*/ 182166 h 980054"/>
                <a:gd name="connsiteX26" fmla="*/ 609036 w 825966"/>
                <a:gd name="connsiteY26" fmla="*/ 139065 h 980054"/>
                <a:gd name="connsiteX27" fmla="*/ 219314 w 825966"/>
                <a:gd name="connsiteY27" fmla="*/ 139065 h 980054"/>
                <a:gd name="connsiteX28" fmla="*/ 176213 w 825966"/>
                <a:gd name="connsiteY28" fmla="*/ 182166 h 980054"/>
                <a:gd name="connsiteX29" fmla="*/ 176213 w 825966"/>
                <a:gd name="connsiteY29" fmla="*/ 312896 h 980054"/>
                <a:gd name="connsiteX30" fmla="*/ 175885 w 825966"/>
                <a:gd name="connsiteY30" fmla="*/ 312896 h 980054"/>
                <a:gd name="connsiteX31" fmla="*/ 175885 w 825966"/>
                <a:gd name="connsiteY31" fmla="*/ 358971 h 980054"/>
                <a:gd name="connsiteX32" fmla="*/ 157666 w 825966"/>
                <a:gd name="connsiteY32" fmla="*/ 377190 h 980054"/>
                <a:gd name="connsiteX33" fmla="*/ 18219 w 825966"/>
                <a:gd name="connsiteY33" fmla="*/ 377190 h 980054"/>
                <a:gd name="connsiteX34" fmla="*/ 0 w 825966"/>
                <a:gd name="connsiteY34" fmla="*/ 358971 h 980054"/>
                <a:gd name="connsiteX35" fmla="*/ 2383 w 825966"/>
                <a:gd name="connsiteY35" fmla="*/ 96601 h 980054"/>
                <a:gd name="connsiteX36" fmla="*/ 98984 w 825966"/>
                <a:gd name="connsiteY36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474589 w 825966"/>
                <a:gd name="connsiteY21" fmla="*/ 440262 h 980054"/>
                <a:gd name="connsiteX22" fmla="*/ 609036 w 825966"/>
                <a:gd name="connsiteY22" fmla="*/ 440531 h 980054"/>
                <a:gd name="connsiteX23" fmla="*/ 652137 w 825966"/>
                <a:gd name="connsiteY23" fmla="*/ 397430 h 980054"/>
                <a:gd name="connsiteX24" fmla="*/ 652137 w 825966"/>
                <a:gd name="connsiteY24" fmla="*/ 182166 h 980054"/>
                <a:gd name="connsiteX25" fmla="*/ 609036 w 825966"/>
                <a:gd name="connsiteY25" fmla="*/ 139065 h 980054"/>
                <a:gd name="connsiteX26" fmla="*/ 219314 w 825966"/>
                <a:gd name="connsiteY26" fmla="*/ 139065 h 980054"/>
                <a:gd name="connsiteX27" fmla="*/ 176213 w 825966"/>
                <a:gd name="connsiteY27" fmla="*/ 182166 h 980054"/>
                <a:gd name="connsiteX28" fmla="*/ 176213 w 825966"/>
                <a:gd name="connsiteY28" fmla="*/ 312896 h 980054"/>
                <a:gd name="connsiteX29" fmla="*/ 175885 w 825966"/>
                <a:gd name="connsiteY29" fmla="*/ 312896 h 980054"/>
                <a:gd name="connsiteX30" fmla="*/ 175885 w 825966"/>
                <a:gd name="connsiteY30" fmla="*/ 358971 h 980054"/>
                <a:gd name="connsiteX31" fmla="*/ 157666 w 825966"/>
                <a:gd name="connsiteY31" fmla="*/ 377190 h 980054"/>
                <a:gd name="connsiteX32" fmla="*/ 18219 w 825966"/>
                <a:gd name="connsiteY32" fmla="*/ 377190 h 980054"/>
                <a:gd name="connsiteX33" fmla="*/ 0 w 825966"/>
                <a:gd name="connsiteY33" fmla="*/ 358971 h 980054"/>
                <a:gd name="connsiteX34" fmla="*/ 2383 w 825966"/>
                <a:gd name="connsiteY34" fmla="*/ 96601 h 980054"/>
                <a:gd name="connsiteX35" fmla="*/ 98984 w 825966"/>
                <a:gd name="connsiteY35" fmla="*/ 0 h 980054"/>
                <a:gd name="connsiteX0" fmla="*/ 348996 w 825966"/>
                <a:gd name="connsiteY0" fmla="*/ 803842 h 980054"/>
                <a:gd name="connsiteX1" fmla="*/ 474589 w 825966"/>
                <a:gd name="connsiteY1" fmla="*/ 803842 h 980054"/>
                <a:gd name="connsiteX2" fmla="*/ 499735 w 825966"/>
                <a:gd name="connsiteY2" fmla="*/ 828988 h 980054"/>
                <a:gd name="connsiteX3" fmla="*/ 499735 w 825966"/>
                <a:gd name="connsiteY3" fmla="*/ 954908 h 980054"/>
                <a:gd name="connsiteX4" fmla="*/ 474589 w 825966"/>
                <a:gd name="connsiteY4" fmla="*/ 980054 h 980054"/>
                <a:gd name="connsiteX5" fmla="*/ 348996 w 825966"/>
                <a:gd name="connsiteY5" fmla="*/ 980054 h 980054"/>
                <a:gd name="connsiteX6" fmla="*/ 323850 w 825966"/>
                <a:gd name="connsiteY6" fmla="*/ 954908 h 980054"/>
                <a:gd name="connsiteX7" fmla="*/ 323850 w 825966"/>
                <a:gd name="connsiteY7" fmla="*/ 828988 h 980054"/>
                <a:gd name="connsiteX8" fmla="*/ 348996 w 825966"/>
                <a:gd name="connsiteY8" fmla="*/ 803842 h 980054"/>
                <a:gd name="connsiteX9" fmla="*/ 98984 w 825966"/>
                <a:gd name="connsiteY9" fmla="*/ 0 h 980054"/>
                <a:gd name="connsiteX10" fmla="*/ 729365 w 825966"/>
                <a:gd name="connsiteY10" fmla="*/ 0 h 980054"/>
                <a:gd name="connsiteX11" fmla="*/ 825966 w 825966"/>
                <a:gd name="connsiteY11" fmla="*/ 96601 h 980054"/>
                <a:gd name="connsiteX12" fmla="*/ 825966 w 825966"/>
                <a:gd name="connsiteY12" fmla="*/ 482995 h 980054"/>
                <a:gd name="connsiteX13" fmla="*/ 729365 w 825966"/>
                <a:gd name="connsiteY13" fmla="*/ 579596 h 980054"/>
                <a:gd name="connsiteX14" fmla="*/ 499735 w 825966"/>
                <a:gd name="connsiteY14" fmla="*/ 579596 h 980054"/>
                <a:gd name="connsiteX15" fmla="*/ 499735 w 825966"/>
                <a:gd name="connsiteY15" fmla="*/ 730664 h 980054"/>
                <a:gd name="connsiteX16" fmla="*/ 474589 w 825966"/>
                <a:gd name="connsiteY16" fmla="*/ 755810 h 980054"/>
                <a:gd name="connsiteX17" fmla="*/ 348996 w 825966"/>
                <a:gd name="connsiteY17" fmla="*/ 755810 h 980054"/>
                <a:gd name="connsiteX18" fmla="*/ 323850 w 825966"/>
                <a:gd name="connsiteY18" fmla="*/ 730664 h 980054"/>
                <a:gd name="connsiteX19" fmla="*/ 323850 w 825966"/>
                <a:gd name="connsiteY19" fmla="*/ 465408 h 980054"/>
                <a:gd name="connsiteX20" fmla="*/ 348996 w 825966"/>
                <a:gd name="connsiteY20" fmla="*/ 440262 h 980054"/>
                <a:gd name="connsiteX21" fmla="*/ 609036 w 825966"/>
                <a:gd name="connsiteY21" fmla="*/ 440531 h 980054"/>
                <a:gd name="connsiteX22" fmla="*/ 652137 w 825966"/>
                <a:gd name="connsiteY22" fmla="*/ 397430 h 980054"/>
                <a:gd name="connsiteX23" fmla="*/ 652137 w 825966"/>
                <a:gd name="connsiteY23" fmla="*/ 182166 h 980054"/>
                <a:gd name="connsiteX24" fmla="*/ 609036 w 825966"/>
                <a:gd name="connsiteY24" fmla="*/ 139065 h 980054"/>
                <a:gd name="connsiteX25" fmla="*/ 219314 w 825966"/>
                <a:gd name="connsiteY25" fmla="*/ 139065 h 980054"/>
                <a:gd name="connsiteX26" fmla="*/ 176213 w 825966"/>
                <a:gd name="connsiteY26" fmla="*/ 182166 h 980054"/>
                <a:gd name="connsiteX27" fmla="*/ 176213 w 825966"/>
                <a:gd name="connsiteY27" fmla="*/ 312896 h 980054"/>
                <a:gd name="connsiteX28" fmla="*/ 175885 w 825966"/>
                <a:gd name="connsiteY28" fmla="*/ 312896 h 980054"/>
                <a:gd name="connsiteX29" fmla="*/ 175885 w 825966"/>
                <a:gd name="connsiteY29" fmla="*/ 358971 h 980054"/>
                <a:gd name="connsiteX30" fmla="*/ 157666 w 825966"/>
                <a:gd name="connsiteY30" fmla="*/ 377190 h 980054"/>
                <a:gd name="connsiteX31" fmla="*/ 18219 w 825966"/>
                <a:gd name="connsiteY31" fmla="*/ 377190 h 980054"/>
                <a:gd name="connsiteX32" fmla="*/ 0 w 825966"/>
                <a:gd name="connsiteY32" fmla="*/ 358971 h 980054"/>
                <a:gd name="connsiteX33" fmla="*/ 2383 w 825966"/>
                <a:gd name="connsiteY33" fmla="*/ 96601 h 980054"/>
                <a:gd name="connsiteX34" fmla="*/ 98984 w 825966"/>
                <a:gd name="connsiteY34" fmla="*/ 0 h 980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5966" h="980054">
                  <a:moveTo>
                    <a:pt x="348996" y="803842"/>
                  </a:moveTo>
                  <a:lnTo>
                    <a:pt x="474589" y="803842"/>
                  </a:lnTo>
                  <a:cubicBezTo>
                    <a:pt x="488477" y="803842"/>
                    <a:pt x="499735" y="815100"/>
                    <a:pt x="499735" y="828988"/>
                  </a:cubicBezTo>
                  <a:lnTo>
                    <a:pt x="499735" y="954908"/>
                  </a:lnTo>
                  <a:cubicBezTo>
                    <a:pt x="499735" y="968796"/>
                    <a:pt x="488477" y="980054"/>
                    <a:pt x="474589" y="980054"/>
                  </a:cubicBezTo>
                  <a:lnTo>
                    <a:pt x="348996" y="980054"/>
                  </a:lnTo>
                  <a:cubicBezTo>
                    <a:pt x="335108" y="980054"/>
                    <a:pt x="323850" y="968796"/>
                    <a:pt x="323850" y="954908"/>
                  </a:cubicBezTo>
                  <a:lnTo>
                    <a:pt x="323850" y="828988"/>
                  </a:lnTo>
                  <a:cubicBezTo>
                    <a:pt x="323850" y="815100"/>
                    <a:pt x="335108" y="803842"/>
                    <a:pt x="348996" y="803842"/>
                  </a:cubicBezTo>
                  <a:close/>
                  <a:moveTo>
                    <a:pt x="98984" y="0"/>
                  </a:moveTo>
                  <a:lnTo>
                    <a:pt x="729365" y="0"/>
                  </a:lnTo>
                  <a:cubicBezTo>
                    <a:pt x="782716" y="0"/>
                    <a:pt x="825966" y="43250"/>
                    <a:pt x="825966" y="96601"/>
                  </a:cubicBezTo>
                  <a:lnTo>
                    <a:pt x="825966" y="482995"/>
                  </a:lnTo>
                  <a:cubicBezTo>
                    <a:pt x="825966" y="536346"/>
                    <a:pt x="782716" y="579596"/>
                    <a:pt x="729365" y="579596"/>
                  </a:cubicBezTo>
                  <a:lnTo>
                    <a:pt x="499735" y="579596"/>
                  </a:lnTo>
                  <a:lnTo>
                    <a:pt x="499735" y="730664"/>
                  </a:lnTo>
                  <a:cubicBezTo>
                    <a:pt x="499735" y="744552"/>
                    <a:pt x="488477" y="755810"/>
                    <a:pt x="474589" y="755810"/>
                  </a:cubicBezTo>
                  <a:lnTo>
                    <a:pt x="348996" y="755810"/>
                  </a:lnTo>
                  <a:cubicBezTo>
                    <a:pt x="335108" y="755810"/>
                    <a:pt x="323850" y="744552"/>
                    <a:pt x="323850" y="730664"/>
                  </a:cubicBezTo>
                  <a:lnTo>
                    <a:pt x="323850" y="465408"/>
                  </a:lnTo>
                  <a:cubicBezTo>
                    <a:pt x="323850" y="451520"/>
                    <a:pt x="335108" y="440262"/>
                    <a:pt x="348996" y="440262"/>
                  </a:cubicBezTo>
                  <a:lnTo>
                    <a:pt x="609036" y="440531"/>
                  </a:lnTo>
                  <a:cubicBezTo>
                    <a:pt x="632840" y="440531"/>
                    <a:pt x="652137" y="421234"/>
                    <a:pt x="652137" y="397430"/>
                  </a:cubicBezTo>
                  <a:lnTo>
                    <a:pt x="652137" y="182166"/>
                  </a:lnTo>
                  <a:cubicBezTo>
                    <a:pt x="652137" y="158362"/>
                    <a:pt x="632840" y="139065"/>
                    <a:pt x="609036" y="139065"/>
                  </a:cubicBezTo>
                  <a:lnTo>
                    <a:pt x="219314" y="139065"/>
                  </a:lnTo>
                  <a:cubicBezTo>
                    <a:pt x="195510" y="139065"/>
                    <a:pt x="176213" y="158362"/>
                    <a:pt x="176213" y="182166"/>
                  </a:cubicBezTo>
                  <a:lnTo>
                    <a:pt x="176213" y="312896"/>
                  </a:lnTo>
                  <a:lnTo>
                    <a:pt x="175885" y="312896"/>
                  </a:lnTo>
                  <a:lnTo>
                    <a:pt x="175885" y="358971"/>
                  </a:lnTo>
                  <a:cubicBezTo>
                    <a:pt x="175885" y="369033"/>
                    <a:pt x="167728" y="377190"/>
                    <a:pt x="157666" y="377190"/>
                  </a:cubicBezTo>
                  <a:lnTo>
                    <a:pt x="18219" y="377190"/>
                  </a:lnTo>
                  <a:cubicBezTo>
                    <a:pt x="8157" y="377190"/>
                    <a:pt x="0" y="369033"/>
                    <a:pt x="0" y="358971"/>
                  </a:cubicBezTo>
                  <a:cubicBezTo>
                    <a:pt x="794" y="271514"/>
                    <a:pt x="1589" y="184058"/>
                    <a:pt x="2383" y="96601"/>
                  </a:cubicBezTo>
                  <a:cubicBezTo>
                    <a:pt x="2383" y="43250"/>
                    <a:pt x="45633" y="0"/>
                    <a:pt x="98984" y="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開封厳禁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mnp0020_開封厳禁</dc:title>
  <dc:subject>mnp0020_開封厳禁</dc:subject>
  <dc:creator>でじけろお</dc:creator>
  <cp:revision>1</cp:revision>
  <dcterms:created xsi:type="dcterms:W3CDTF">2018-05-20T00:31:01Z</dcterms:created>
  <dcterms:modified xsi:type="dcterms:W3CDTF">2025-04-21T15:34:13Z</dcterms:modified>
  <cp:version>1</cp:version>
</cp:coreProperties>
</file>