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>
        <p:scale>
          <a:sx n="100" d="100"/>
          <a:sy n="100" d="100"/>
        </p:scale>
        <p:origin x="112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7F9305D-1AB2-E4FB-2FF4-8E84237A0EF6}"/>
              </a:ext>
            </a:extLst>
          </p:cNvPr>
          <p:cNvGrpSpPr/>
          <p:nvPr/>
        </p:nvGrpSpPr>
        <p:grpSpPr>
          <a:xfrm>
            <a:off x="704739" y="333056"/>
            <a:ext cx="1891983" cy="1891983"/>
            <a:chOff x="2301526" y="4743450"/>
            <a:chExt cx="1549908" cy="1549908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13A62ED-6B9F-F821-AC90-5684F573FB56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AED4AA3A-7796-A49E-ED6F-C69134BA92B8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B4111EA-0F04-7D30-2C4F-B0E7AD97353D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6A43AB1-B81D-7A0F-717D-FEC38840A733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20B0C37-4688-9DF1-42FA-9C97BA9F1A9C}"/>
              </a:ext>
            </a:extLst>
          </p:cNvPr>
          <p:cNvGrpSpPr/>
          <p:nvPr/>
        </p:nvGrpSpPr>
        <p:grpSpPr>
          <a:xfrm>
            <a:off x="4011819" y="333056"/>
            <a:ext cx="1891983" cy="1891983"/>
            <a:chOff x="2301526" y="4743450"/>
            <a:chExt cx="1549908" cy="1549908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F6E8420-0D4E-40E7-EEBD-DEE2D39E8418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81FCF9E-85B4-989E-9B26-9DC2B7FEBA5A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C989E5E-CA3C-2074-93FD-1AF4D455C066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83BE892-0D9B-DE7E-FA0B-0DB4FC3FFAC7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77038B16-61EA-E64C-F1A8-D2C7F2ACFCF5}"/>
              </a:ext>
            </a:extLst>
          </p:cNvPr>
          <p:cNvGrpSpPr/>
          <p:nvPr/>
        </p:nvGrpSpPr>
        <p:grpSpPr>
          <a:xfrm>
            <a:off x="7318899" y="333056"/>
            <a:ext cx="1891983" cy="1891983"/>
            <a:chOff x="2301526" y="4743450"/>
            <a:chExt cx="1549908" cy="1549908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4EC7494-62BE-129F-F13D-5C6AE184E952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F52716A-D221-7CBE-96FF-C118C49B7A98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9C3BF1F-B8D7-AC5C-E4E8-DCD09263B0E8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0F642BD-3531-E125-0F4E-755F3CA0023E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23A7AA6-C59F-495F-9F7A-634330F24EDA}"/>
              </a:ext>
            </a:extLst>
          </p:cNvPr>
          <p:cNvGrpSpPr/>
          <p:nvPr/>
        </p:nvGrpSpPr>
        <p:grpSpPr>
          <a:xfrm>
            <a:off x="704739" y="3761427"/>
            <a:ext cx="1891983" cy="1891983"/>
            <a:chOff x="2301526" y="4743450"/>
            <a:chExt cx="1549908" cy="1549908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5FDEC4A-B9B7-0C86-A421-F0B9F1B2379D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6BBD763-2A13-D11F-0AFE-AA702820900A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9A794287-457B-A3D0-876E-95886A36D418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ACBF9D7-70BC-7634-167A-8A12869E99FB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97545DF4-A07A-CF3E-F8BC-9491DDE200BC}"/>
              </a:ext>
            </a:extLst>
          </p:cNvPr>
          <p:cNvGrpSpPr/>
          <p:nvPr/>
        </p:nvGrpSpPr>
        <p:grpSpPr>
          <a:xfrm>
            <a:off x="4011819" y="3761427"/>
            <a:ext cx="1891983" cy="1891983"/>
            <a:chOff x="2301526" y="4743450"/>
            <a:chExt cx="1549908" cy="1549908"/>
          </a:xfrm>
        </p:grpSpPr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12C25AB-C9E5-293C-9B38-EBF5B998BE59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F3BE17F3-A7F7-8AB8-F6B0-4CC7A2343F79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E747905-B2CF-7D6E-7E00-27308A28243F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94CA4BD-F2E2-61C6-5E92-051242CFF72A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3B7A52C3-D140-E8D1-1CEF-7D4B8B129A50}"/>
              </a:ext>
            </a:extLst>
          </p:cNvPr>
          <p:cNvGrpSpPr/>
          <p:nvPr/>
        </p:nvGrpSpPr>
        <p:grpSpPr>
          <a:xfrm>
            <a:off x="7318899" y="3761427"/>
            <a:ext cx="1891983" cy="1891983"/>
            <a:chOff x="2301526" y="4743450"/>
            <a:chExt cx="1549908" cy="1549908"/>
          </a:xfrm>
        </p:grpSpPr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B2FF27D-B93C-210E-BFAE-1899939496FF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F7864B7F-8703-8D2E-8BBD-D62193D3564F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5BD4FAAA-791E-B2F2-4D00-54F65A278383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8C48922A-0C9F-767A-1F80-F7222EDBF3F6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17CF9EBD-56F1-C00C-BF25-7420367CE394}"/>
              </a:ext>
            </a:extLst>
          </p:cNvPr>
          <p:cNvGrpSpPr/>
          <p:nvPr/>
        </p:nvGrpSpPr>
        <p:grpSpPr>
          <a:xfrm>
            <a:off x="1131460" y="264477"/>
            <a:ext cx="1036034" cy="1036034"/>
            <a:chOff x="2301526" y="4743450"/>
            <a:chExt cx="1549908" cy="1549908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5FDCC4FE-5654-3098-FF24-75BEA47D2ABF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38622BF2-8226-BED8-A920-A0E61BF377E7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A2352DBF-0652-DECD-BF6B-E71F365E58C2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66603CFB-5ADE-85B3-FA83-EAD5FEC243A1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935C71B7-E5DA-4CF4-D03E-5FC11BC2A295}"/>
              </a:ext>
            </a:extLst>
          </p:cNvPr>
          <p:cNvGrpSpPr/>
          <p:nvPr/>
        </p:nvGrpSpPr>
        <p:grpSpPr>
          <a:xfrm>
            <a:off x="4438540" y="264477"/>
            <a:ext cx="1036034" cy="1036034"/>
            <a:chOff x="2301526" y="4743450"/>
            <a:chExt cx="1549908" cy="1549908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00310DE-02D1-96D1-3756-85443274D4D9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17487CB9-D62F-9995-0F7C-D25C074249E4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9301AAF-3E58-0FA1-2B54-EC4AD4DDE973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8C2B845E-EE90-D8F8-045B-8C01BEA15B89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C192C656-E221-BF9C-31F3-19C58F9EE40F}"/>
              </a:ext>
            </a:extLst>
          </p:cNvPr>
          <p:cNvGrpSpPr/>
          <p:nvPr/>
        </p:nvGrpSpPr>
        <p:grpSpPr>
          <a:xfrm>
            <a:off x="7745620" y="264477"/>
            <a:ext cx="1036034" cy="1036034"/>
            <a:chOff x="2301526" y="4743450"/>
            <a:chExt cx="1549908" cy="1549908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D40B061-BB00-4FE1-A17C-B0D4AC1A683D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CE0B895-2E48-0A85-268F-D20A08F735C3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53667BD-C214-53B3-FAE1-EE9B0BD670F7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63FB1E7A-EAA7-A8DD-88EC-0B8FEC1BCFA3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337BF5A8-AC37-7B63-6C34-3680824DF7FE}"/>
              </a:ext>
            </a:extLst>
          </p:cNvPr>
          <p:cNvGrpSpPr/>
          <p:nvPr/>
        </p:nvGrpSpPr>
        <p:grpSpPr>
          <a:xfrm>
            <a:off x="1131460" y="2549848"/>
            <a:ext cx="1036034" cy="1036034"/>
            <a:chOff x="2301526" y="4743450"/>
            <a:chExt cx="1549908" cy="1549908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69205C8-D751-6CBA-888E-2BFB1C47E7CC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AF09FBCE-04E7-BC30-785E-A8038AF24606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83A32891-D101-683B-EFF4-FA8527A38420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BA047365-6D11-A4CE-B378-953DE79480CF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6634639F-236D-57A6-E3FF-6599369EC2A5}"/>
              </a:ext>
            </a:extLst>
          </p:cNvPr>
          <p:cNvGrpSpPr/>
          <p:nvPr/>
        </p:nvGrpSpPr>
        <p:grpSpPr>
          <a:xfrm>
            <a:off x="4438540" y="2549848"/>
            <a:ext cx="1036034" cy="1036034"/>
            <a:chOff x="2301526" y="4743450"/>
            <a:chExt cx="1549908" cy="1549908"/>
          </a:xfrm>
        </p:grpSpPr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0BC5DB2A-E2E4-193A-D78A-FEF5BDA2B202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7B086BD4-F5C3-9F11-E06D-CECC2205BE78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3CE918DF-6234-97FC-6BE8-ECBE972D7277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4CC3895F-1162-7B50-577B-C4DB6797C523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37416B51-B86A-CE22-B91E-497FAB3C4EAD}"/>
              </a:ext>
            </a:extLst>
          </p:cNvPr>
          <p:cNvGrpSpPr/>
          <p:nvPr/>
        </p:nvGrpSpPr>
        <p:grpSpPr>
          <a:xfrm>
            <a:off x="7745620" y="2549848"/>
            <a:ext cx="1036034" cy="1036034"/>
            <a:chOff x="2301526" y="4743450"/>
            <a:chExt cx="1549908" cy="1549908"/>
          </a:xfrm>
        </p:grpSpPr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CC7D8CA7-07FB-3A15-B909-9883C6CA62DD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7EE89168-A01D-02D9-9463-F02B8CB9F6E6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27790651-E461-003D-7D85-478A97F3CCD8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2E865969-F012-80E3-DF3C-9B63892E8778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B2A66C93-FAD9-016C-5524-419CAEBDBED2}"/>
              </a:ext>
            </a:extLst>
          </p:cNvPr>
          <p:cNvGrpSpPr/>
          <p:nvPr/>
        </p:nvGrpSpPr>
        <p:grpSpPr>
          <a:xfrm>
            <a:off x="1131460" y="4839022"/>
            <a:ext cx="1036034" cy="1036034"/>
            <a:chOff x="2301526" y="4743450"/>
            <a:chExt cx="1549908" cy="1549908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B6F48AA5-9AEA-0E27-B958-781E8BDA7C29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9ACA4C5-4311-22E5-4340-5549C68FD5B6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4A584177-D907-75D8-F28B-0E9F2DA22476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7188634D-C1BD-B4BE-C2C7-63EC696BF67D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43E0237C-3FFD-56DD-537A-1A214A54A145}"/>
              </a:ext>
            </a:extLst>
          </p:cNvPr>
          <p:cNvGrpSpPr/>
          <p:nvPr/>
        </p:nvGrpSpPr>
        <p:grpSpPr>
          <a:xfrm>
            <a:off x="4438540" y="4839022"/>
            <a:ext cx="1036034" cy="1036034"/>
            <a:chOff x="2301526" y="4743450"/>
            <a:chExt cx="1549908" cy="1549908"/>
          </a:xfrm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24B803A-1355-5B72-EF7A-BB7F2E60527A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274989DA-51F9-6875-674A-CF6FF49DB91D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13877D2F-DB28-B6BC-D664-623CD074A2B5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1EFF7024-C579-7D05-3E40-4BBD75F9A63A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AC35DD82-5C4C-2952-44F8-D78529555E2B}"/>
              </a:ext>
            </a:extLst>
          </p:cNvPr>
          <p:cNvGrpSpPr/>
          <p:nvPr/>
        </p:nvGrpSpPr>
        <p:grpSpPr>
          <a:xfrm>
            <a:off x="7745620" y="4839022"/>
            <a:ext cx="1036034" cy="1036034"/>
            <a:chOff x="2301526" y="4743450"/>
            <a:chExt cx="1549908" cy="1549908"/>
          </a:xfrm>
        </p:grpSpPr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92104917-4CB8-FF5F-ED44-C19F2CAC7D7F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D52007C-CC22-CFE3-3884-C74188393953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35D3FD6F-2B34-C9F5-11F6-865A84BE6656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58D9BA2B-72F7-E1DC-B2C6-6C2007231D7E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9D717B81-A5E2-DFC1-7EE9-B1312CBBEF9D}"/>
              </a:ext>
            </a:extLst>
          </p:cNvPr>
          <p:cNvGrpSpPr/>
          <p:nvPr/>
        </p:nvGrpSpPr>
        <p:grpSpPr>
          <a:xfrm>
            <a:off x="262780" y="230039"/>
            <a:ext cx="651618" cy="651618"/>
            <a:chOff x="2301526" y="4743450"/>
            <a:chExt cx="1549908" cy="1549908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313F3DB-1BB0-752C-9292-F5F5D0C66C63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98198083-DBEA-DB10-F328-6C6B92B073EC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CB1D962-63BD-C5CC-C186-CC90A70555EC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724FEF93-7A85-B64B-03A4-160776E378A9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DB8B44AE-A647-EEEA-1756-8CA778A615B4}"/>
              </a:ext>
            </a:extLst>
          </p:cNvPr>
          <p:cNvGrpSpPr/>
          <p:nvPr/>
        </p:nvGrpSpPr>
        <p:grpSpPr>
          <a:xfrm>
            <a:off x="3547000" y="230039"/>
            <a:ext cx="651618" cy="651618"/>
            <a:chOff x="2301526" y="4743450"/>
            <a:chExt cx="1549908" cy="1549908"/>
          </a:xfrm>
        </p:grpSpPr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EC1FF121-4568-23A9-0217-2DA3FF1C4A39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1C81742-1437-A48A-8200-D4C410C060CC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1F80BD7D-CE34-4A1E-7874-430914B4E678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60C659FF-FC22-C9F9-3C14-544358F64A53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FC9D4204-1768-B9DC-1AC9-D7F6B8F29C82}"/>
              </a:ext>
            </a:extLst>
          </p:cNvPr>
          <p:cNvGrpSpPr/>
          <p:nvPr/>
        </p:nvGrpSpPr>
        <p:grpSpPr>
          <a:xfrm>
            <a:off x="6884560" y="230039"/>
            <a:ext cx="651618" cy="651618"/>
            <a:chOff x="2301526" y="4743450"/>
            <a:chExt cx="1549908" cy="1549908"/>
          </a:xfrm>
        </p:grpSpPr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D3E30FF5-4111-B314-FDBB-DB067AA6394A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BC35D35-722D-E295-30C2-ACED22CFA2BB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927416C4-AC59-9EBB-09E8-E5526C3F249C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9CDB9CCE-FC40-0A17-788D-5C8631D729B2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81407D3-70D4-813B-4679-0E81CDEF8BB8}"/>
              </a:ext>
            </a:extLst>
          </p:cNvPr>
          <p:cNvGrpSpPr/>
          <p:nvPr/>
        </p:nvGrpSpPr>
        <p:grpSpPr>
          <a:xfrm>
            <a:off x="262780" y="1380630"/>
            <a:ext cx="651618" cy="651618"/>
            <a:chOff x="2301526" y="4743450"/>
            <a:chExt cx="1549908" cy="1549908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38A17B5A-C348-3ACC-50FA-5B97CC33539E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7BBCAF0F-D811-D7A7-7CFF-D5F598A61072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6EA874A-F3B0-11C4-78EE-0840C328FAE5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62417D07-D2BD-A6AE-97EC-DA2FDF33DC8E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DCBB54A4-64E6-66D5-532A-6A4D69E2A387}"/>
              </a:ext>
            </a:extLst>
          </p:cNvPr>
          <p:cNvGrpSpPr/>
          <p:nvPr/>
        </p:nvGrpSpPr>
        <p:grpSpPr>
          <a:xfrm>
            <a:off x="3547000" y="1380630"/>
            <a:ext cx="651618" cy="651618"/>
            <a:chOff x="2301526" y="4743450"/>
            <a:chExt cx="1549908" cy="1549908"/>
          </a:xfrm>
        </p:grpSpPr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570FCC8B-3AB3-0CCF-FEFC-4C36553939AE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741D3CA4-5410-397D-5292-2FB46A83FBA0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7883FCD8-0D31-7794-A674-F22BB26EA47D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91A1507-E7ED-5D0F-F5EA-F703055A22A7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33752AFC-CBBC-0F31-B254-F9BFF67F39B1}"/>
              </a:ext>
            </a:extLst>
          </p:cNvPr>
          <p:cNvGrpSpPr/>
          <p:nvPr/>
        </p:nvGrpSpPr>
        <p:grpSpPr>
          <a:xfrm>
            <a:off x="6884560" y="1380630"/>
            <a:ext cx="651618" cy="651618"/>
            <a:chOff x="2301526" y="4743450"/>
            <a:chExt cx="1549908" cy="1549908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E5CCD03-12ED-777D-9EEC-5E2C55E335C2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8DF3F1E9-6173-7A51-CA1A-5058DB7C3890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164ADCD-F9C5-9695-6AE3-D42640D6C6B5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041F8EA-F2C2-7A20-E234-4DAFF8E5444D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1ED6FF47-12E1-F0D1-216F-8D12C23D8B07}"/>
              </a:ext>
            </a:extLst>
          </p:cNvPr>
          <p:cNvGrpSpPr/>
          <p:nvPr/>
        </p:nvGrpSpPr>
        <p:grpSpPr>
          <a:xfrm>
            <a:off x="262780" y="2515691"/>
            <a:ext cx="651618" cy="651618"/>
            <a:chOff x="2301526" y="4743450"/>
            <a:chExt cx="1549908" cy="1549908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02D62FF-43D0-0DEB-53F0-85892D172DCB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F0A8AC54-8F8D-6D83-192A-9A516D31F9CD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50C60702-383E-B9B2-2E8A-4F7A8CF1364A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355107BB-EAD9-30C7-DB96-E696BB8AB249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F026BB5B-9D62-70DE-268B-E353AD97915E}"/>
              </a:ext>
            </a:extLst>
          </p:cNvPr>
          <p:cNvGrpSpPr/>
          <p:nvPr/>
        </p:nvGrpSpPr>
        <p:grpSpPr>
          <a:xfrm>
            <a:off x="3547000" y="2515691"/>
            <a:ext cx="651618" cy="651618"/>
            <a:chOff x="2301526" y="4743450"/>
            <a:chExt cx="1549908" cy="1549908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6DD9923C-8BA8-75A1-8FDD-15BC02B705FB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8974317-00F8-898D-C2C8-165D957282BD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BBDEEEA9-6315-6B32-6090-DBB02727E969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D7456422-54E5-A757-0494-6A5DDD7C5042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94E79A44-52A2-E0BA-590E-E29D52674F65}"/>
              </a:ext>
            </a:extLst>
          </p:cNvPr>
          <p:cNvGrpSpPr/>
          <p:nvPr/>
        </p:nvGrpSpPr>
        <p:grpSpPr>
          <a:xfrm>
            <a:off x="6884560" y="2515691"/>
            <a:ext cx="651618" cy="651618"/>
            <a:chOff x="2301526" y="4743450"/>
            <a:chExt cx="1549908" cy="1549908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992B244-59B5-DA0B-3CB4-785B88A4F41C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1FC070B4-F0CE-C22A-901A-F6046DD6F89C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243B78A-9F06-7F97-AB98-79BB3901E24B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67C20FD2-2271-F0AD-4A9D-6766C4E80293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CF2FA92F-1E67-E7B5-4F12-42D4C36CC96B}"/>
              </a:ext>
            </a:extLst>
          </p:cNvPr>
          <p:cNvGrpSpPr/>
          <p:nvPr/>
        </p:nvGrpSpPr>
        <p:grpSpPr>
          <a:xfrm>
            <a:off x="262780" y="3681164"/>
            <a:ext cx="651618" cy="651618"/>
            <a:chOff x="2301526" y="4743450"/>
            <a:chExt cx="1549908" cy="1549908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53604709-302C-AF26-C2C9-8D7323FEA885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3ED50CD3-639A-7CF1-845D-4A443A9B42B1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2966853D-22D0-7282-48E1-FFF0D023FF09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DDCF1195-190B-F608-1CF0-FAB4C477E781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7F96B199-2F75-A598-814D-F8A77DBE6315}"/>
              </a:ext>
            </a:extLst>
          </p:cNvPr>
          <p:cNvGrpSpPr/>
          <p:nvPr/>
        </p:nvGrpSpPr>
        <p:grpSpPr>
          <a:xfrm>
            <a:off x="3547000" y="3681164"/>
            <a:ext cx="651618" cy="651618"/>
            <a:chOff x="2301526" y="4743450"/>
            <a:chExt cx="1549908" cy="1549908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A36A3EAA-5C22-8A9F-812D-C55B25526CA4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DD9888B9-ACCE-9A47-18DA-D5F846FA2597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06C0C2B-5D58-2068-7879-4B0834D66BC6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FC0CAF54-DCA3-359A-E22D-2FA1E1FFB0CF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2892B5FC-99AD-0842-C686-31558C2CF3BB}"/>
              </a:ext>
            </a:extLst>
          </p:cNvPr>
          <p:cNvGrpSpPr/>
          <p:nvPr/>
        </p:nvGrpSpPr>
        <p:grpSpPr>
          <a:xfrm>
            <a:off x="6884560" y="3681164"/>
            <a:ext cx="651618" cy="651618"/>
            <a:chOff x="2301526" y="4743450"/>
            <a:chExt cx="1549908" cy="1549908"/>
          </a:xfrm>
        </p:grpSpPr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599C0020-FDC1-D6FB-3F65-B4EF2FDDBE9A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A231A6D-4DCA-14D9-4F22-BCEE22222859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A7513622-6F1A-257C-6AEC-75BCED9722F7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852A858-DF30-14B5-40DA-FF5A887353D8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3D2D1276-8F51-0BCE-2436-B374615A65AB}"/>
              </a:ext>
            </a:extLst>
          </p:cNvPr>
          <p:cNvGrpSpPr/>
          <p:nvPr/>
        </p:nvGrpSpPr>
        <p:grpSpPr>
          <a:xfrm>
            <a:off x="262780" y="4815308"/>
            <a:ext cx="651618" cy="651618"/>
            <a:chOff x="2301526" y="4743450"/>
            <a:chExt cx="1549908" cy="1549908"/>
          </a:xfrm>
        </p:grpSpPr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9D5E2F6E-5AC3-6960-E64C-64CD836614A0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1802561C-EC18-C405-3775-36A6607EFD7D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8BEDD74-9D8E-7991-F3D6-B5408936234F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B8A97578-7FE5-2807-BC6E-5C53C060F2F4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25FBA2F0-B168-3EA8-64FB-3A4C105574F7}"/>
              </a:ext>
            </a:extLst>
          </p:cNvPr>
          <p:cNvGrpSpPr/>
          <p:nvPr/>
        </p:nvGrpSpPr>
        <p:grpSpPr>
          <a:xfrm>
            <a:off x="3547000" y="4815308"/>
            <a:ext cx="651618" cy="651618"/>
            <a:chOff x="2301526" y="4743450"/>
            <a:chExt cx="1549908" cy="1549908"/>
          </a:xfrm>
        </p:grpSpPr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3E0DEBAE-9F82-2477-C303-6914C9D47687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A9A367F0-2C6F-1F27-E6F0-1E178DA487FC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EA050161-C3D7-13BC-E427-85FAB2937537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62A8B144-3953-3624-6D5D-84B811D10618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E0302D4C-0F79-F3A2-29E5-5F346D515E89}"/>
              </a:ext>
            </a:extLst>
          </p:cNvPr>
          <p:cNvGrpSpPr/>
          <p:nvPr/>
        </p:nvGrpSpPr>
        <p:grpSpPr>
          <a:xfrm>
            <a:off x="6884560" y="4815308"/>
            <a:ext cx="651618" cy="651618"/>
            <a:chOff x="2301526" y="4743450"/>
            <a:chExt cx="1549908" cy="1549908"/>
          </a:xfrm>
        </p:grpSpPr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94BC60DC-BCA3-1BB9-8A20-A0E3FAD46B96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B60635FE-E05E-2465-5434-0C84E330516C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ACE4CEC3-8CB6-ECE3-1262-2CF7DE42E4D6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FF743AA0-C51B-ECF4-DFA8-5D6AC8D2C68F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6F008517-2C8C-0A02-5DB8-9171ED8077B5}"/>
              </a:ext>
            </a:extLst>
          </p:cNvPr>
          <p:cNvGrpSpPr/>
          <p:nvPr/>
        </p:nvGrpSpPr>
        <p:grpSpPr>
          <a:xfrm>
            <a:off x="262780" y="5962265"/>
            <a:ext cx="651618" cy="651618"/>
            <a:chOff x="2301526" y="4743450"/>
            <a:chExt cx="1549908" cy="1549908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B8CF0A55-E117-757A-5572-992D3FE996E0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DECF8922-4DEF-AC46-6111-BE5B5C5E8447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AAC62E35-891C-3E5F-B267-EAA667B7C641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2FC35240-E137-B252-1BAF-46AF051A8182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2293892E-B433-F51E-0A05-B3FDB5D995D6}"/>
              </a:ext>
            </a:extLst>
          </p:cNvPr>
          <p:cNvGrpSpPr/>
          <p:nvPr/>
        </p:nvGrpSpPr>
        <p:grpSpPr>
          <a:xfrm>
            <a:off x="3547000" y="5962265"/>
            <a:ext cx="651618" cy="651618"/>
            <a:chOff x="2301526" y="4743450"/>
            <a:chExt cx="1549908" cy="1549908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92612182-0C4E-731B-1B85-13FA246E1882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80515353-1EC3-2724-FAB9-D8C77D235FCB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5015EB47-6ECD-BAEC-F11F-69EDA7A2B025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9021D73D-7CEE-6479-7C1C-3BEFCF413226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E9D1AD7B-30BB-D188-FF17-F4D4B22EE30E}"/>
              </a:ext>
            </a:extLst>
          </p:cNvPr>
          <p:cNvGrpSpPr/>
          <p:nvPr/>
        </p:nvGrpSpPr>
        <p:grpSpPr>
          <a:xfrm>
            <a:off x="6884560" y="5962265"/>
            <a:ext cx="651618" cy="651618"/>
            <a:chOff x="2301526" y="4743450"/>
            <a:chExt cx="1549908" cy="1549908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6A348788-59C2-FCB3-A815-CD3042618F10}"/>
                </a:ext>
              </a:extLst>
            </p:cNvPr>
            <p:cNvSpPr/>
            <p:nvPr/>
          </p:nvSpPr>
          <p:spPr>
            <a:xfrm>
              <a:off x="2301526" y="47434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F7752DF0-1E08-DF4A-AFF4-1CB0E38A33B7}"/>
                </a:ext>
              </a:extLst>
            </p:cNvPr>
            <p:cNvSpPr/>
            <p:nvPr/>
          </p:nvSpPr>
          <p:spPr>
            <a:xfrm>
              <a:off x="2647279" y="4776169"/>
              <a:ext cx="697809" cy="685139"/>
            </a:xfrm>
            <a:custGeom>
              <a:avLst/>
              <a:gdLst>
                <a:gd name="connsiteX0" fmla="*/ 0 w 697809"/>
                <a:gd name="connsiteY0" fmla="*/ 0 h 685139"/>
                <a:gd name="connsiteX1" fmla="*/ 73805 w 697809"/>
                <a:gd name="connsiteY1" fmla="*/ 0 h 685139"/>
                <a:gd name="connsiteX2" fmla="*/ 161856 w 697809"/>
                <a:gd name="connsiteY2" fmla="*/ 0 h 685139"/>
                <a:gd name="connsiteX3" fmla="*/ 569377 w 697809"/>
                <a:gd name="connsiteY3" fmla="*/ 407521 h 685139"/>
                <a:gd name="connsiteX4" fmla="*/ 604363 w 697809"/>
                <a:gd name="connsiteY4" fmla="*/ 486069 h 685139"/>
                <a:gd name="connsiteX5" fmla="*/ 598311 w 697809"/>
                <a:gd name="connsiteY5" fmla="*/ 524507 h 685139"/>
                <a:gd name="connsiteX6" fmla="*/ 678236 w 697809"/>
                <a:gd name="connsiteY6" fmla="*/ 604432 h 685139"/>
                <a:gd name="connsiteX7" fmla="*/ 694174 w 697809"/>
                <a:gd name="connsiteY7" fmla="*/ 671066 h 685139"/>
                <a:gd name="connsiteX8" fmla="*/ 685138 w 697809"/>
                <a:gd name="connsiteY8" fmla="*/ 685139 h 685139"/>
                <a:gd name="connsiteX9" fmla="*/ 0 w 697809"/>
                <a:gd name="connsiteY9" fmla="*/ 0 h 68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809" h="685139">
                  <a:moveTo>
                    <a:pt x="0" y="0"/>
                  </a:moveTo>
                  <a:lnTo>
                    <a:pt x="73805" y="0"/>
                  </a:lnTo>
                  <a:lnTo>
                    <a:pt x="161856" y="0"/>
                  </a:lnTo>
                  <a:lnTo>
                    <a:pt x="569377" y="407521"/>
                  </a:lnTo>
                  <a:cubicBezTo>
                    <a:pt x="591545" y="429690"/>
                    <a:pt x="603292" y="458084"/>
                    <a:pt x="604363" y="486069"/>
                  </a:cubicBezTo>
                  <a:lnTo>
                    <a:pt x="598311" y="524507"/>
                  </a:lnTo>
                  <a:lnTo>
                    <a:pt x="678236" y="604432"/>
                  </a:lnTo>
                  <a:cubicBezTo>
                    <a:pt x="696796" y="622992"/>
                    <a:pt x="702269" y="649368"/>
                    <a:pt x="694174" y="671066"/>
                  </a:cubicBezTo>
                  <a:lnTo>
                    <a:pt x="685138" y="685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74737813-8797-7622-4A35-77EAB078DD23}"/>
                </a:ext>
              </a:extLst>
            </p:cNvPr>
            <p:cNvSpPr/>
            <p:nvPr/>
          </p:nvSpPr>
          <p:spPr>
            <a:xfrm>
              <a:off x="2334245" y="5048250"/>
              <a:ext cx="706618" cy="736562"/>
            </a:xfrm>
            <a:custGeom>
              <a:avLst/>
              <a:gdLst>
                <a:gd name="connsiteX0" fmla="*/ 0 w 706618"/>
                <a:gd name="connsiteY0" fmla="*/ 0 h 736562"/>
                <a:gd name="connsiteX1" fmla="*/ 706618 w 706618"/>
                <a:gd name="connsiteY1" fmla="*/ 706617 h 736562"/>
                <a:gd name="connsiteX2" fmla="*/ 692941 w 706618"/>
                <a:gd name="connsiteY2" fmla="*/ 720294 h 736562"/>
                <a:gd name="connsiteX3" fmla="*/ 606631 w 706618"/>
                <a:gd name="connsiteY3" fmla="*/ 716990 h 736562"/>
                <a:gd name="connsiteX4" fmla="*/ 526457 w 706618"/>
                <a:gd name="connsiteY4" fmla="*/ 636816 h 736562"/>
                <a:gd name="connsiteX5" fmla="*/ 488609 w 706618"/>
                <a:gd name="connsiteY5" fmla="*/ 642776 h 736562"/>
                <a:gd name="connsiteX6" fmla="*/ 410061 w 706618"/>
                <a:gd name="connsiteY6" fmla="*/ 607788 h 736562"/>
                <a:gd name="connsiteX7" fmla="*/ 0 w 706618"/>
                <a:gd name="connsiteY7" fmla="*/ 197728 h 736562"/>
                <a:gd name="connsiteX8" fmla="*/ 1 w 706618"/>
                <a:gd name="connsiteY8" fmla="*/ 110360 h 736562"/>
                <a:gd name="connsiteX9" fmla="*/ 0 w 706618"/>
                <a:gd name="connsiteY9" fmla="*/ 110359 h 736562"/>
                <a:gd name="connsiteX10" fmla="*/ 0 w 706618"/>
                <a:gd name="connsiteY10" fmla="*/ 0 h 7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618" h="736562">
                  <a:moveTo>
                    <a:pt x="0" y="0"/>
                  </a:moveTo>
                  <a:lnTo>
                    <a:pt x="706618" y="706617"/>
                  </a:lnTo>
                  <a:lnTo>
                    <a:pt x="692941" y="720294"/>
                  </a:lnTo>
                  <a:cubicBezTo>
                    <a:pt x="670019" y="743216"/>
                    <a:pt x="631378" y="741737"/>
                    <a:pt x="606631" y="716990"/>
                  </a:cubicBezTo>
                  <a:lnTo>
                    <a:pt x="526457" y="636816"/>
                  </a:lnTo>
                  <a:lnTo>
                    <a:pt x="488609" y="642776"/>
                  </a:lnTo>
                  <a:cubicBezTo>
                    <a:pt x="460624" y="641705"/>
                    <a:pt x="432230" y="629958"/>
                    <a:pt x="410061" y="607788"/>
                  </a:cubicBezTo>
                  <a:lnTo>
                    <a:pt x="0" y="197728"/>
                  </a:lnTo>
                  <a:lnTo>
                    <a:pt x="1" y="110360"/>
                  </a:lnTo>
                  <a:lnTo>
                    <a:pt x="0" y="110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637E8664-10A0-86E0-3AF3-A185DA5B4C89}"/>
                </a:ext>
              </a:extLst>
            </p:cNvPr>
            <p:cNvSpPr/>
            <p:nvPr/>
          </p:nvSpPr>
          <p:spPr>
            <a:xfrm>
              <a:off x="2334245" y="4776169"/>
              <a:ext cx="1231828" cy="1418323"/>
            </a:xfrm>
            <a:custGeom>
              <a:avLst/>
              <a:gdLst>
                <a:gd name="connsiteX0" fmla="*/ 101315 w 1231828"/>
                <a:gd name="connsiteY0" fmla="*/ 0 h 1418323"/>
                <a:gd name="connsiteX1" fmla="*/ 286840 w 1231828"/>
                <a:gd name="connsiteY1" fmla="*/ 0 h 1418323"/>
                <a:gd name="connsiteX2" fmla="*/ 1231828 w 1231828"/>
                <a:gd name="connsiteY2" fmla="*/ 944989 h 1418323"/>
                <a:gd name="connsiteX3" fmla="*/ 1172437 w 1231828"/>
                <a:gd name="connsiteY3" fmla="*/ 1418323 h 1418323"/>
                <a:gd name="connsiteX4" fmla="*/ 0 w 1231828"/>
                <a:gd name="connsiteY4" fmla="*/ 245887 h 1418323"/>
                <a:gd name="connsiteX5" fmla="*/ 0 w 1231828"/>
                <a:gd name="connsiteY5" fmla="*/ 101315 h 1418323"/>
                <a:gd name="connsiteX6" fmla="*/ 101315 w 1231828"/>
                <a:gd name="connsiteY6" fmla="*/ 0 h 14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28" h="1418323">
                  <a:moveTo>
                    <a:pt x="101315" y="0"/>
                  </a:moveTo>
                  <a:lnTo>
                    <a:pt x="286840" y="0"/>
                  </a:lnTo>
                  <a:lnTo>
                    <a:pt x="1231828" y="944989"/>
                  </a:lnTo>
                  <a:lnTo>
                    <a:pt x="1172437" y="1418323"/>
                  </a:lnTo>
                  <a:lnTo>
                    <a:pt x="0" y="245887"/>
                  </a:lnTo>
                  <a:lnTo>
                    <a:pt x="0" y="101315"/>
                  </a:lnTo>
                  <a:cubicBezTo>
                    <a:pt x="0" y="45360"/>
                    <a:pt x="45360" y="0"/>
                    <a:pt x="1013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開封注意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mnp0021_開封注意</dc:title>
  <dc:subject>mnp0021_開封注意</dc:subject>
  <dc:creator>でじけろお</dc:creator>
  <cp:revision>1</cp:revision>
  <dcterms:created xsi:type="dcterms:W3CDTF">2018-05-20T00:31:01Z</dcterms:created>
  <dcterms:modified xsi:type="dcterms:W3CDTF">2025-04-21T15:57:54Z</dcterms:modified>
  <cp:version>1</cp:version>
</cp:coreProperties>
</file>