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73" r:id="rId3"/>
    <p:sldId id="267" r:id="rId4"/>
    <p:sldId id="272" r:id="rId5"/>
    <p:sldId id="270" r:id="rId6"/>
    <p:sldId id="271" r:id="rId7"/>
  </p:sldIdLst>
  <p:sldSz cx="9906000" cy="6858000" type="A4"/>
  <p:notesSz cx="7100888" cy="10233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6323" autoAdjust="0"/>
  </p:normalViewPr>
  <p:slideViewPr>
    <p:cSldViewPr snapToGrid="0">
      <p:cViewPr varScale="1">
        <p:scale>
          <a:sx n="105" d="100"/>
          <a:sy n="105" d="100"/>
        </p:scale>
        <p:origin x="99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9303D89-CCA7-9D9B-A1EB-50D063D61ECD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696A120-2E93-C53A-D415-E969742F4A89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9A8BFCF-D744-6BF2-B4A0-5D133E1E2CA3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67F245-2416-7350-6F81-04116BDF4F0B}"/>
              </a:ext>
            </a:extLst>
          </p:cNvPr>
          <p:cNvSpPr txBox="1"/>
          <p:nvPr/>
        </p:nvSpPr>
        <p:spPr>
          <a:xfrm>
            <a:off x="266007" y="2435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109823A-58BB-E3DD-B556-CBA431F14692}"/>
              </a:ext>
            </a:extLst>
          </p:cNvPr>
          <p:cNvSpPr txBox="1"/>
          <p:nvPr/>
        </p:nvSpPr>
        <p:spPr>
          <a:xfrm>
            <a:off x="266007" y="5859342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F573830-5678-D9DF-F53B-A548C7124EE4}"/>
              </a:ext>
            </a:extLst>
          </p:cNvPr>
          <p:cNvSpPr txBox="1"/>
          <p:nvPr/>
        </p:nvSpPr>
        <p:spPr>
          <a:xfrm>
            <a:off x="3561657" y="2435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53E248F-3D4C-B00E-C665-26EA86FBF7C3}"/>
              </a:ext>
            </a:extLst>
          </p:cNvPr>
          <p:cNvSpPr txBox="1"/>
          <p:nvPr/>
        </p:nvSpPr>
        <p:spPr>
          <a:xfrm>
            <a:off x="6876357" y="2435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0B0802A-6DE3-42D9-7291-1C65E4E253DD}"/>
              </a:ext>
            </a:extLst>
          </p:cNvPr>
          <p:cNvSpPr txBox="1"/>
          <p:nvPr/>
        </p:nvSpPr>
        <p:spPr>
          <a:xfrm>
            <a:off x="3561657" y="5864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3F87372-A576-9283-1186-75706F0BC051}"/>
              </a:ext>
            </a:extLst>
          </p:cNvPr>
          <p:cNvSpPr txBox="1"/>
          <p:nvPr/>
        </p:nvSpPr>
        <p:spPr>
          <a:xfrm>
            <a:off x="6876357" y="5864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63BCFCF3-724A-7327-2E5B-96B6B3EC1E6D}"/>
              </a:ext>
            </a:extLst>
          </p:cNvPr>
          <p:cNvGrpSpPr/>
          <p:nvPr/>
        </p:nvGrpSpPr>
        <p:grpSpPr>
          <a:xfrm>
            <a:off x="705104" y="314897"/>
            <a:ext cx="1891789" cy="1891789"/>
            <a:chOff x="6054566" y="857250"/>
            <a:chExt cx="1549908" cy="1549908"/>
          </a:xfrm>
        </p:grpSpPr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E72686A7-1F60-4D32-C30D-3B424610CDEF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25E8F9A7-784F-40DC-4337-A8BFACA21EEE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A67EA230-8AE2-24B7-073F-D66FF7E797C4}"/>
              </a:ext>
            </a:extLst>
          </p:cNvPr>
          <p:cNvGrpSpPr/>
          <p:nvPr/>
        </p:nvGrpSpPr>
        <p:grpSpPr>
          <a:xfrm>
            <a:off x="4007107" y="314897"/>
            <a:ext cx="1891789" cy="1891789"/>
            <a:chOff x="6054566" y="857250"/>
            <a:chExt cx="1549908" cy="1549908"/>
          </a:xfrm>
        </p:grpSpPr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CEF0EFB7-173B-A1DF-3335-C19E6621CFA6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E3C596AB-1BFA-3F2E-6D7F-D12DACC404CA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E947B5FD-0A8C-8D1E-62C8-8D766A232270}"/>
              </a:ext>
            </a:extLst>
          </p:cNvPr>
          <p:cNvGrpSpPr/>
          <p:nvPr/>
        </p:nvGrpSpPr>
        <p:grpSpPr>
          <a:xfrm>
            <a:off x="7315458" y="314897"/>
            <a:ext cx="1891789" cy="1891789"/>
            <a:chOff x="6054566" y="857250"/>
            <a:chExt cx="1549908" cy="1549908"/>
          </a:xfrm>
        </p:grpSpPr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C57F93D0-4CCB-DE44-2AFA-F53BAF532293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6A2A6E96-CF39-2001-1279-8D36243286B8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77B34F7E-44C0-7D97-991A-BC57EDE528A9}"/>
              </a:ext>
            </a:extLst>
          </p:cNvPr>
          <p:cNvGrpSpPr/>
          <p:nvPr/>
        </p:nvGrpSpPr>
        <p:grpSpPr>
          <a:xfrm>
            <a:off x="705104" y="3771943"/>
            <a:ext cx="1891789" cy="1891789"/>
            <a:chOff x="6054566" y="857250"/>
            <a:chExt cx="1549908" cy="1549908"/>
          </a:xfrm>
        </p:grpSpPr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9F0621A1-157C-7D60-610F-DBF639033DA3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676C0F64-8CE0-2E90-91F3-7FA4D9A00A4E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D299896E-C658-5A89-AD07-9887CC4B45EB}"/>
              </a:ext>
            </a:extLst>
          </p:cNvPr>
          <p:cNvGrpSpPr/>
          <p:nvPr/>
        </p:nvGrpSpPr>
        <p:grpSpPr>
          <a:xfrm>
            <a:off x="4007107" y="3771943"/>
            <a:ext cx="1891789" cy="1891789"/>
            <a:chOff x="6054566" y="857250"/>
            <a:chExt cx="1549908" cy="1549908"/>
          </a:xfrm>
        </p:grpSpPr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00CE7D18-241D-B9FB-0DBD-EAB0281A99DE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BF819F4D-5E98-9974-0C51-FBC71E528B0D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B7FC060F-67D4-A3DD-F645-580880999C04}"/>
              </a:ext>
            </a:extLst>
          </p:cNvPr>
          <p:cNvGrpSpPr/>
          <p:nvPr/>
        </p:nvGrpSpPr>
        <p:grpSpPr>
          <a:xfrm>
            <a:off x="7315458" y="3771943"/>
            <a:ext cx="1891789" cy="1891789"/>
            <a:chOff x="6054566" y="857250"/>
            <a:chExt cx="1549908" cy="1549908"/>
          </a:xfrm>
        </p:grpSpPr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EC2C9220-9D9A-9ED6-32FB-E9B96DA86FAA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E44B6D3E-37F1-694C-67BB-CAE3C080B53B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950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A78044-FF90-6472-5325-1E9B469E85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0DB990D-6B84-2531-1555-1F6CB6557136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8C28F3F-1410-62A6-5E05-6A4A22EEA1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C278726-BEA6-22D7-FE40-EEAF70F0AF2C}"/>
              </a:ext>
            </a:extLst>
          </p:cNvPr>
          <p:cNvSpPr txBox="1"/>
          <p:nvPr/>
        </p:nvSpPr>
        <p:spPr>
          <a:xfrm>
            <a:off x="522488" y="530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厳禁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EABFB05-9ADA-5BF2-9DF2-034DB4BF5138}"/>
              </a:ext>
            </a:extLst>
          </p:cNvPr>
          <p:cNvSpPr txBox="1"/>
          <p:nvPr/>
        </p:nvSpPr>
        <p:spPr>
          <a:xfrm>
            <a:off x="522488" y="3954342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厳禁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60A48E3C-A9B5-0F83-DA39-42D2D8947AEB}"/>
              </a:ext>
            </a:extLst>
          </p:cNvPr>
          <p:cNvSpPr txBox="1"/>
          <p:nvPr/>
        </p:nvSpPr>
        <p:spPr>
          <a:xfrm>
            <a:off x="3818138" y="530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厳禁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1532790-AF77-814C-F3DE-E8EAA10E1217}"/>
              </a:ext>
            </a:extLst>
          </p:cNvPr>
          <p:cNvSpPr txBox="1"/>
          <p:nvPr/>
        </p:nvSpPr>
        <p:spPr>
          <a:xfrm>
            <a:off x="7132838" y="530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厳禁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AF287B48-0F31-668C-A0C9-796CA912D74E}"/>
              </a:ext>
            </a:extLst>
          </p:cNvPr>
          <p:cNvSpPr txBox="1"/>
          <p:nvPr/>
        </p:nvSpPr>
        <p:spPr>
          <a:xfrm>
            <a:off x="3818138" y="3959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厳禁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331DE44E-6702-89EA-5D56-D9627B087D74}"/>
              </a:ext>
            </a:extLst>
          </p:cNvPr>
          <p:cNvSpPr txBox="1"/>
          <p:nvPr/>
        </p:nvSpPr>
        <p:spPr>
          <a:xfrm>
            <a:off x="7132838" y="3959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厳禁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FC4CEFC2-9006-FF43-E8D8-B899EAD766BD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4752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A6078-51F2-89EA-9EDE-BD992341F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84A3C02-9B05-DE67-F866-8926471E12E6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08A7F7F-2DD8-467F-6F35-0E050649A56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A3969C3-994B-6105-893D-9D5DB54EFB0D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1CE9FB6C-01C4-1FAE-2850-BCAA6E871CD6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B270D6-C57F-D63F-E86B-92C3735FB645}"/>
              </a:ext>
            </a:extLst>
          </p:cNvPr>
          <p:cNvSpPr txBox="1"/>
          <p:nvPr/>
        </p:nvSpPr>
        <p:spPr>
          <a:xfrm>
            <a:off x="266003" y="14486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CFD836B-2844-DAFE-EB40-ADD1EEB322C5}"/>
              </a:ext>
            </a:extLst>
          </p:cNvPr>
          <p:cNvSpPr txBox="1"/>
          <p:nvPr/>
        </p:nvSpPr>
        <p:spPr>
          <a:xfrm>
            <a:off x="3568006" y="14486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9664987-195A-7D3B-A081-2B8C8EA40FF9}"/>
              </a:ext>
            </a:extLst>
          </p:cNvPr>
          <p:cNvSpPr txBox="1"/>
          <p:nvPr/>
        </p:nvSpPr>
        <p:spPr>
          <a:xfrm>
            <a:off x="6876365" y="14486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BC0EFD8-461C-55D6-9F6C-D101E5160825}"/>
              </a:ext>
            </a:extLst>
          </p:cNvPr>
          <p:cNvSpPr txBox="1"/>
          <p:nvPr/>
        </p:nvSpPr>
        <p:spPr>
          <a:xfrm>
            <a:off x="266003" y="372830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1AB98F2-4EBF-B8C2-DAAD-827B461EAD84}"/>
              </a:ext>
            </a:extLst>
          </p:cNvPr>
          <p:cNvSpPr txBox="1"/>
          <p:nvPr/>
        </p:nvSpPr>
        <p:spPr>
          <a:xfrm>
            <a:off x="3568006" y="372830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D8E8920-51F3-38B8-A251-1E5C9C6BB284}"/>
              </a:ext>
            </a:extLst>
          </p:cNvPr>
          <p:cNvSpPr txBox="1"/>
          <p:nvPr/>
        </p:nvSpPr>
        <p:spPr>
          <a:xfrm>
            <a:off x="6876365" y="372830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A4251F4-0919-7285-D8E4-F599204CBC5B}"/>
              </a:ext>
            </a:extLst>
          </p:cNvPr>
          <p:cNvSpPr txBox="1"/>
          <p:nvPr/>
        </p:nvSpPr>
        <p:spPr>
          <a:xfrm>
            <a:off x="266003" y="60079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2BDB68F-21C9-5CEC-C8EE-B0025C79CD88}"/>
              </a:ext>
            </a:extLst>
          </p:cNvPr>
          <p:cNvSpPr txBox="1"/>
          <p:nvPr/>
        </p:nvSpPr>
        <p:spPr>
          <a:xfrm>
            <a:off x="3568006" y="60079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FF24D7A-CC09-3589-0119-336B8FD2275B}"/>
              </a:ext>
            </a:extLst>
          </p:cNvPr>
          <p:cNvSpPr txBox="1"/>
          <p:nvPr/>
        </p:nvSpPr>
        <p:spPr>
          <a:xfrm>
            <a:off x="6876365" y="60079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9F901620-C72D-8C07-5872-1CA954367E58}"/>
              </a:ext>
            </a:extLst>
          </p:cNvPr>
          <p:cNvGrpSpPr/>
          <p:nvPr/>
        </p:nvGrpSpPr>
        <p:grpSpPr>
          <a:xfrm>
            <a:off x="1137847" y="259706"/>
            <a:ext cx="1038421" cy="1038421"/>
            <a:chOff x="6054566" y="857250"/>
            <a:chExt cx="1549908" cy="1549908"/>
          </a:xfrm>
        </p:grpSpPr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7B641DAD-9FE5-2D30-0059-AEC6A185E36C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1F79632D-0EAF-ABBB-2726-A862641235A7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C14A4F22-B783-E6A2-7CA6-0CD68D499FDD}"/>
              </a:ext>
            </a:extLst>
          </p:cNvPr>
          <p:cNvGrpSpPr/>
          <p:nvPr/>
        </p:nvGrpSpPr>
        <p:grpSpPr>
          <a:xfrm>
            <a:off x="4439850" y="259706"/>
            <a:ext cx="1038421" cy="1038421"/>
            <a:chOff x="6054566" y="857250"/>
            <a:chExt cx="1549908" cy="1549908"/>
          </a:xfrm>
        </p:grpSpPr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BFC86A9B-50DC-D8F4-2F41-B756F593AB84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D094EEB2-4C68-9A08-4578-076AB7526EF8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EDE4BA64-9AB8-315F-5978-080B9AEBFF38}"/>
              </a:ext>
            </a:extLst>
          </p:cNvPr>
          <p:cNvGrpSpPr/>
          <p:nvPr/>
        </p:nvGrpSpPr>
        <p:grpSpPr>
          <a:xfrm>
            <a:off x="7748201" y="259706"/>
            <a:ext cx="1038421" cy="1038421"/>
            <a:chOff x="6054566" y="857250"/>
            <a:chExt cx="1549908" cy="1549908"/>
          </a:xfrm>
        </p:grpSpPr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FC84DB61-E798-66D1-E974-9A2C0F0A95F3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D35D1D11-20DE-152F-D7AD-5F75FC0ECB59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2517BF01-753F-F5D3-5838-08FADBC984BA}"/>
              </a:ext>
            </a:extLst>
          </p:cNvPr>
          <p:cNvGrpSpPr/>
          <p:nvPr/>
        </p:nvGrpSpPr>
        <p:grpSpPr>
          <a:xfrm>
            <a:off x="1137847" y="2570344"/>
            <a:ext cx="1038421" cy="1038421"/>
            <a:chOff x="6054566" y="857250"/>
            <a:chExt cx="1549908" cy="1549908"/>
          </a:xfrm>
        </p:grpSpPr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1F5BF487-EE35-010C-A7DE-CBFD3945A8EB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A87C25F4-C954-23C5-894C-7C2E0CF6D5C7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55DEF5BE-FC5D-0FD7-A2A7-DAD3144E43EB}"/>
              </a:ext>
            </a:extLst>
          </p:cNvPr>
          <p:cNvGrpSpPr/>
          <p:nvPr/>
        </p:nvGrpSpPr>
        <p:grpSpPr>
          <a:xfrm>
            <a:off x="4439850" y="2570344"/>
            <a:ext cx="1038421" cy="1038421"/>
            <a:chOff x="6054566" y="857250"/>
            <a:chExt cx="1549908" cy="1549908"/>
          </a:xfrm>
        </p:grpSpPr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F6B45373-05AB-A7AC-1574-3E6144D94DD3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A9AA3003-CE71-1050-D662-C04E422F20B1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DD459405-D210-15A1-2B3D-EC89804C9742}"/>
              </a:ext>
            </a:extLst>
          </p:cNvPr>
          <p:cNvGrpSpPr/>
          <p:nvPr/>
        </p:nvGrpSpPr>
        <p:grpSpPr>
          <a:xfrm>
            <a:off x="7748201" y="2570344"/>
            <a:ext cx="1038421" cy="1038421"/>
            <a:chOff x="6054566" y="857250"/>
            <a:chExt cx="1549908" cy="1549908"/>
          </a:xfrm>
        </p:grpSpPr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BC956411-6E28-F173-4F61-75D1B2464A83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B74A51BF-C32F-37C4-4484-992C70BF95A0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F9CE2B89-CE25-0D44-B1BC-3741129BE9FF}"/>
              </a:ext>
            </a:extLst>
          </p:cNvPr>
          <p:cNvGrpSpPr/>
          <p:nvPr/>
        </p:nvGrpSpPr>
        <p:grpSpPr>
          <a:xfrm>
            <a:off x="1137847" y="4849994"/>
            <a:ext cx="1038421" cy="1038421"/>
            <a:chOff x="6054566" y="857250"/>
            <a:chExt cx="1549908" cy="1549908"/>
          </a:xfrm>
        </p:grpSpPr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208703AA-84BB-0964-7D9D-A0EA635A09D1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FEA9729D-8004-22B3-0679-E51E33B02EED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30C867F6-51C2-4108-5F32-4EB9892D5F2B}"/>
              </a:ext>
            </a:extLst>
          </p:cNvPr>
          <p:cNvGrpSpPr/>
          <p:nvPr/>
        </p:nvGrpSpPr>
        <p:grpSpPr>
          <a:xfrm>
            <a:off x="4439850" y="4849994"/>
            <a:ext cx="1038421" cy="1038421"/>
            <a:chOff x="6054566" y="857250"/>
            <a:chExt cx="1549908" cy="1549908"/>
          </a:xfrm>
        </p:grpSpPr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F3FFFCBB-A249-A50F-B73B-3CF0929C91DB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9E357DD4-2583-085C-5A8C-1E81DA071048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E606D225-9E73-3392-99CC-38BFBF7340BA}"/>
              </a:ext>
            </a:extLst>
          </p:cNvPr>
          <p:cNvGrpSpPr/>
          <p:nvPr/>
        </p:nvGrpSpPr>
        <p:grpSpPr>
          <a:xfrm>
            <a:off x="7748201" y="4849994"/>
            <a:ext cx="1038421" cy="1038421"/>
            <a:chOff x="6054566" y="857250"/>
            <a:chExt cx="1549908" cy="1549908"/>
          </a:xfrm>
        </p:grpSpPr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27576403-A1AF-CC35-C172-6C3BA63D9075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D406EFC9-1A37-857B-C11C-EA78111A2297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2959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959B78-A2E0-0F45-C6B0-D8D6D51F76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C1EAF8A5-BC4E-ADB1-4A5D-B3875C435B6C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4932C151-72BD-1FE3-2850-E44831698794}"/>
              </a:ext>
            </a:extLst>
          </p:cNvPr>
          <p:cNvCxnSpPr>
            <a:cxnSpLocks/>
          </p:cNvCxnSpPr>
          <p:nvPr/>
        </p:nvCxnSpPr>
        <p:spPr>
          <a:xfrm>
            <a:off x="39624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2A5E69A-FC43-4A70-40D8-876C22D2E5AD}"/>
              </a:ext>
            </a:extLst>
          </p:cNvPr>
          <p:cNvCxnSpPr>
            <a:cxnSpLocks/>
          </p:cNvCxnSpPr>
          <p:nvPr/>
        </p:nvCxnSpPr>
        <p:spPr>
          <a:xfrm>
            <a:off x="59436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43D5E200-BCD5-5C9A-AC2A-6185A5E0A70A}"/>
              </a:ext>
            </a:extLst>
          </p:cNvPr>
          <p:cNvCxnSpPr>
            <a:cxnSpLocks/>
          </p:cNvCxnSpPr>
          <p:nvPr/>
        </p:nvCxnSpPr>
        <p:spPr>
          <a:xfrm>
            <a:off x="19812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AD158117-92D0-D1F4-D91A-0D9CB3D1ABB6}"/>
              </a:ext>
            </a:extLst>
          </p:cNvPr>
          <p:cNvCxnSpPr>
            <a:cxnSpLocks/>
          </p:cNvCxnSpPr>
          <p:nvPr/>
        </p:nvCxnSpPr>
        <p:spPr>
          <a:xfrm>
            <a:off x="79248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C076FD7-75F1-9BD6-0352-7DDE486126E6}"/>
              </a:ext>
            </a:extLst>
          </p:cNvPr>
          <p:cNvSpPr txBox="1"/>
          <p:nvPr/>
        </p:nvSpPr>
        <p:spPr>
          <a:xfrm>
            <a:off x="583794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BF8AAD4-1F50-28DF-8ECD-EA171ED200AE}"/>
              </a:ext>
            </a:extLst>
          </p:cNvPr>
          <p:cNvSpPr txBox="1"/>
          <p:nvPr/>
        </p:nvSpPr>
        <p:spPr>
          <a:xfrm>
            <a:off x="2564984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27E3C89-7E7A-9E74-FC3B-408CF8227A96}"/>
              </a:ext>
            </a:extLst>
          </p:cNvPr>
          <p:cNvSpPr txBox="1"/>
          <p:nvPr/>
        </p:nvSpPr>
        <p:spPr>
          <a:xfrm>
            <a:off x="4546184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E683503F-0FBE-360C-8BD7-B266753B7B15}"/>
              </a:ext>
            </a:extLst>
          </p:cNvPr>
          <p:cNvSpPr txBox="1"/>
          <p:nvPr/>
        </p:nvSpPr>
        <p:spPr>
          <a:xfrm>
            <a:off x="6517859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C35BD1B-3C1B-9D3A-2A9A-94C978222829}"/>
              </a:ext>
            </a:extLst>
          </p:cNvPr>
          <p:cNvSpPr txBox="1"/>
          <p:nvPr/>
        </p:nvSpPr>
        <p:spPr>
          <a:xfrm>
            <a:off x="8508573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A4788C2-35D1-709A-80C2-99DDCE909714}"/>
              </a:ext>
            </a:extLst>
          </p:cNvPr>
          <p:cNvSpPr txBox="1"/>
          <p:nvPr/>
        </p:nvSpPr>
        <p:spPr>
          <a:xfrm>
            <a:off x="583794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D8823713-961F-E954-5971-04B9FC7C78D3}"/>
              </a:ext>
            </a:extLst>
          </p:cNvPr>
          <p:cNvSpPr txBox="1"/>
          <p:nvPr/>
        </p:nvSpPr>
        <p:spPr>
          <a:xfrm>
            <a:off x="2564984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48B7C7EF-EAE3-20B6-6EAB-934BAC48CA42}"/>
              </a:ext>
            </a:extLst>
          </p:cNvPr>
          <p:cNvSpPr txBox="1"/>
          <p:nvPr/>
        </p:nvSpPr>
        <p:spPr>
          <a:xfrm>
            <a:off x="4546184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FE3C4B87-228E-73FE-DECC-B7957CC0B998}"/>
              </a:ext>
            </a:extLst>
          </p:cNvPr>
          <p:cNvSpPr txBox="1"/>
          <p:nvPr/>
        </p:nvSpPr>
        <p:spPr>
          <a:xfrm>
            <a:off x="6517859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6ADDF9FD-CC6F-EE2A-12D6-50AFE917B428}"/>
              </a:ext>
            </a:extLst>
          </p:cNvPr>
          <p:cNvSpPr txBox="1"/>
          <p:nvPr/>
        </p:nvSpPr>
        <p:spPr>
          <a:xfrm>
            <a:off x="8508573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8936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277D0-8B91-ECC3-2CBE-3675DA233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D1DA6F-603C-2121-C5D8-2CBAA71D4050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9858E09-F352-7685-E16A-5DD13E5330D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AE6CD7C-5480-5E15-D02A-30D7FCFB5A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5E8996D6-215E-E07A-789D-4E5CFBCC3A5E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53D1253-FD73-A8A2-9540-8A76F001B628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F02E5A3-AF4C-72FE-FFB4-3B54B5400A90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1D081D1-0A82-5D8E-04C0-9BA6E935563A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4C392F-DA6E-441E-764D-74AF7994BD48}"/>
              </a:ext>
            </a:extLst>
          </p:cNvPr>
          <p:cNvSpPr txBox="1"/>
          <p:nvPr/>
        </p:nvSpPr>
        <p:spPr>
          <a:xfrm>
            <a:off x="1034925" y="312519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665016-D055-DDF8-CA4C-5FE4111BBC0C}"/>
              </a:ext>
            </a:extLst>
          </p:cNvPr>
          <p:cNvSpPr txBox="1"/>
          <p:nvPr/>
        </p:nvSpPr>
        <p:spPr>
          <a:xfrm>
            <a:off x="4343820" y="312519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233F719-F95C-239F-1973-6A5AEF9C1E85}"/>
              </a:ext>
            </a:extLst>
          </p:cNvPr>
          <p:cNvSpPr txBox="1"/>
          <p:nvPr/>
        </p:nvSpPr>
        <p:spPr>
          <a:xfrm>
            <a:off x="7645819" y="312519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E8F60EE-8AAD-9D86-3AE1-E353D4DB5306}"/>
              </a:ext>
            </a:extLst>
          </p:cNvPr>
          <p:cNvSpPr txBox="1"/>
          <p:nvPr/>
        </p:nvSpPr>
        <p:spPr>
          <a:xfrm>
            <a:off x="1034925" y="144833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0311AF5-3AEE-4C02-D718-A891EEA43F0E}"/>
              </a:ext>
            </a:extLst>
          </p:cNvPr>
          <p:cNvSpPr txBox="1"/>
          <p:nvPr/>
        </p:nvSpPr>
        <p:spPr>
          <a:xfrm>
            <a:off x="4343820" y="144833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10CBB68-0C61-EFAD-DB8E-449B04F001F2}"/>
              </a:ext>
            </a:extLst>
          </p:cNvPr>
          <p:cNvSpPr txBox="1"/>
          <p:nvPr/>
        </p:nvSpPr>
        <p:spPr>
          <a:xfrm>
            <a:off x="7645819" y="144833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AEC7214-D049-1B04-3FBE-80B3F278622B}"/>
              </a:ext>
            </a:extLst>
          </p:cNvPr>
          <p:cNvSpPr txBox="1"/>
          <p:nvPr/>
        </p:nvSpPr>
        <p:spPr>
          <a:xfrm>
            <a:off x="1034925" y="262836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5B9EC01-7D19-9B71-B037-4F9CA32DBF72}"/>
              </a:ext>
            </a:extLst>
          </p:cNvPr>
          <p:cNvSpPr txBox="1"/>
          <p:nvPr/>
        </p:nvSpPr>
        <p:spPr>
          <a:xfrm>
            <a:off x="4343820" y="262836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5F3CF37-1740-DA11-3CC1-FAB0EEE68063}"/>
              </a:ext>
            </a:extLst>
          </p:cNvPr>
          <p:cNvSpPr txBox="1"/>
          <p:nvPr/>
        </p:nvSpPr>
        <p:spPr>
          <a:xfrm>
            <a:off x="7645819" y="262836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A96E01F-0FD9-7B37-232B-BAC895D8C700}"/>
              </a:ext>
            </a:extLst>
          </p:cNvPr>
          <p:cNvSpPr txBox="1"/>
          <p:nvPr/>
        </p:nvSpPr>
        <p:spPr>
          <a:xfrm>
            <a:off x="1034925" y="374148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B971C5A-A614-90E8-4031-8E8D88810C53}"/>
              </a:ext>
            </a:extLst>
          </p:cNvPr>
          <p:cNvSpPr txBox="1"/>
          <p:nvPr/>
        </p:nvSpPr>
        <p:spPr>
          <a:xfrm>
            <a:off x="4343820" y="374148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0133393-E464-284D-3A6A-8274318F8054}"/>
              </a:ext>
            </a:extLst>
          </p:cNvPr>
          <p:cNvSpPr txBox="1"/>
          <p:nvPr/>
        </p:nvSpPr>
        <p:spPr>
          <a:xfrm>
            <a:off x="7645819" y="374148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D603698-C095-32E9-D23E-02CBB50D32BC}"/>
              </a:ext>
            </a:extLst>
          </p:cNvPr>
          <p:cNvSpPr txBox="1"/>
          <p:nvPr/>
        </p:nvSpPr>
        <p:spPr>
          <a:xfrm>
            <a:off x="1034925" y="48618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1A64FD1-2318-9010-6028-87C92C665D00}"/>
              </a:ext>
            </a:extLst>
          </p:cNvPr>
          <p:cNvSpPr txBox="1"/>
          <p:nvPr/>
        </p:nvSpPr>
        <p:spPr>
          <a:xfrm>
            <a:off x="4343820" y="48618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9441BD8B-8E0D-500B-4C1D-94D7851F131D}"/>
              </a:ext>
            </a:extLst>
          </p:cNvPr>
          <p:cNvSpPr txBox="1"/>
          <p:nvPr/>
        </p:nvSpPr>
        <p:spPr>
          <a:xfrm>
            <a:off x="7645819" y="48618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BC3A8853-F91D-A8FE-2C61-43A34FF93F0E}"/>
              </a:ext>
            </a:extLst>
          </p:cNvPr>
          <p:cNvSpPr txBox="1"/>
          <p:nvPr/>
        </p:nvSpPr>
        <p:spPr>
          <a:xfrm>
            <a:off x="1034925" y="60314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AD7125E8-DCDE-A2BA-418C-E7AEA92A6533}"/>
              </a:ext>
            </a:extLst>
          </p:cNvPr>
          <p:cNvSpPr txBox="1"/>
          <p:nvPr/>
        </p:nvSpPr>
        <p:spPr>
          <a:xfrm>
            <a:off x="4343820" y="60314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2E76D1F1-0250-BEC4-B8EB-8E73F97EF509}"/>
              </a:ext>
            </a:extLst>
          </p:cNvPr>
          <p:cNvSpPr txBox="1"/>
          <p:nvPr/>
        </p:nvSpPr>
        <p:spPr>
          <a:xfrm>
            <a:off x="7645819" y="60314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6961281A-1562-CEA8-63B3-9389E12C2CBB}"/>
              </a:ext>
            </a:extLst>
          </p:cNvPr>
          <p:cNvGrpSpPr/>
          <p:nvPr/>
        </p:nvGrpSpPr>
        <p:grpSpPr>
          <a:xfrm>
            <a:off x="269168" y="241419"/>
            <a:ext cx="636088" cy="636088"/>
            <a:chOff x="6054566" y="857250"/>
            <a:chExt cx="1549908" cy="1549908"/>
          </a:xfrm>
        </p:grpSpPr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C2328B5C-C7BE-2DD2-D1B4-FCB29708989A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8FEF3E47-962E-DA30-A7BC-23ED8A7F118E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8361A94D-BFEB-AC59-86F7-4F765916A9CB}"/>
              </a:ext>
            </a:extLst>
          </p:cNvPr>
          <p:cNvGrpSpPr/>
          <p:nvPr/>
        </p:nvGrpSpPr>
        <p:grpSpPr>
          <a:xfrm>
            <a:off x="3561008" y="241419"/>
            <a:ext cx="636088" cy="636088"/>
            <a:chOff x="6054566" y="857250"/>
            <a:chExt cx="1549908" cy="1549908"/>
          </a:xfrm>
        </p:grpSpPr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5E421783-D248-F573-B333-A66B8779A4CC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50E0C198-AC11-8482-FE35-7042D6857D9E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D4031F45-C12B-76D6-25DD-ABAB99150E62}"/>
              </a:ext>
            </a:extLst>
          </p:cNvPr>
          <p:cNvGrpSpPr/>
          <p:nvPr/>
        </p:nvGrpSpPr>
        <p:grpSpPr>
          <a:xfrm>
            <a:off x="6889424" y="241419"/>
            <a:ext cx="636088" cy="636088"/>
            <a:chOff x="6054566" y="857250"/>
            <a:chExt cx="1549908" cy="1549908"/>
          </a:xfrm>
        </p:grpSpPr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F9104E06-56A5-E201-49AA-7516E7147392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754793E9-BE4D-E736-B9B6-971E214F09DE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82B9BB95-F5DB-421F-FC29-307DA38993C1}"/>
              </a:ext>
            </a:extLst>
          </p:cNvPr>
          <p:cNvGrpSpPr/>
          <p:nvPr/>
        </p:nvGrpSpPr>
        <p:grpSpPr>
          <a:xfrm>
            <a:off x="269168" y="1389312"/>
            <a:ext cx="636088" cy="636088"/>
            <a:chOff x="6054566" y="857250"/>
            <a:chExt cx="1549908" cy="1549908"/>
          </a:xfrm>
        </p:grpSpPr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5F795A96-F2C0-00F4-E57C-2B095D52F6C0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CC40B485-71B2-F8B6-02B9-EA8CFF869FE9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835C180F-1EAE-863E-1909-2556BDF2381B}"/>
              </a:ext>
            </a:extLst>
          </p:cNvPr>
          <p:cNvGrpSpPr/>
          <p:nvPr/>
        </p:nvGrpSpPr>
        <p:grpSpPr>
          <a:xfrm>
            <a:off x="3561008" y="1389312"/>
            <a:ext cx="636088" cy="636088"/>
            <a:chOff x="6054566" y="857250"/>
            <a:chExt cx="1549908" cy="1549908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D327123F-FA84-1D71-2759-A8D87A486AAB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881A8DCB-3DC6-40F6-7114-FA5DBCC61BEA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6A59A455-3854-3D15-D8A7-5B319E2B16B1}"/>
              </a:ext>
            </a:extLst>
          </p:cNvPr>
          <p:cNvGrpSpPr/>
          <p:nvPr/>
        </p:nvGrpSpPr>
        <p:grpSpPr>
          <a:xfrm>
            <a:off x="6889424" y="1389312"/>
            <a:ext cx="636088" cy="636088"/>
            <a:chOff x="6054566" y="857250"/>
            <a:chExt cx="1549908" cy="1549908"/>
          </a:xfrm>
        </p:grpSpPr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E854BB18-0772-A872-6B74-1EA41253CD2A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A81D1BE7-4556-8CFC-950C-5AD650E93074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A8D1D01E-419F-6FE0-DD48-D6141E7D0576}"/>
              </a:ext>
            </a:extLst>
          </p:cNvPr>
          <p:cNvGrpSpPr/>
          <p:nvPr/>
        </p:nvGrpSpPr>
        <p:grpSpPr>
          <a:xfrm>
            <a:off x="269168" y="2533899"/>
            <a:ext cx="636088" cy="636088"/>
            <a:chOff x="6054566" y="857250"/>
            <a:chExt cx="1549908" cy="1549908"/>
          </a:xfrm>
        </p:grpSpPr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949EA7D0-8B0A-BE11-4C4B-8E8F18AB33C4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2B80CEA3-3B40-13B3-1256-6BB2B54C13B4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C195722F-DDB8-F7B3-AD3F-C2F5E62CD5A0}"/>
              </a:ext>
            </a:extLst>
          </p:cNvPr>
          <p:cNvGrpSpPr/>
          <p:nvPr/>
        </p:nvGrpSpPr>
        <p:grpSpPr>
          <a:xfrm>
            <a:off x="3561008" y="2533899"/>
            <a:ext cx="636088" cy="636088"/>
            <a:chOff x="6054566" y="857250"/>
            <a:chExt cx="1549908" cy="1549908"/>
          </a:xfrm>
        </p:grpSpPr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270EDA1C-633C-9C9B-E84A-6F5D76DA9C3B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F6034912-69BA-6161-C4E2-57201DEB9964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98A3BC97-BA55-39D5-778E-458107E946D9}"/>
              </a:ext>
            </a:extLst>
          </p:cNvPr>
          <p:cNvGrpSpPr/>
          <p:nvPr/>
        </p:nvGrpSpPr>
        <p:grpSpPr>
          <a:xfrm>
            <a:off x="6889424" y="2533899"/>
            <a:ext cx="636088" cy="636088"/>
            <a:chOff x="6054566" y="857250"/>
            <a:chExt cx="1549908" cy="1549908"/>
          </a:xfrm>
        </p:grpSpPr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CA84462E-42BB-7DC3-ECFF-010A5AE58697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B8F48531-57B0-C417-4596-05939FC0BF02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C5921386-0C6E-5B8A-AB07-B5FC92C6014F}"/>
              </a:ext>
            </a:extLst>
          </p:cNvPr>
          <p:cNvGrpSpPr/>
          <p:nvPr/>
        </p:nvGrpSpPr>
        <p:grpSpPr>
          <a:xfrm>
            <a:off x="269168" y="3687550"/>
            <a:ext cx="636088" cy="636088"/>
            <a:chOff x="6054566" y="857250"/>
            <a:chExt cx="1549908" cy="1549908"/>
          </a:xfrm>
        </p:grpSpPr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F1B21563-C8EC-94AC-F2B5-9FC3B9B9AA14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694676E9-3A6C-097F-DC92-BAF650700FC8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91B93C45-3859-55CB-3F59-AF0C424AD55C}"/>
              </a:ext>
            </a:extLst>
          </p:cNvPr>
          <p:cNvGrpSpPr/>
          <p:nvPr/>
        </p:nvGrpSpPr>
        <p:grpSpPr>
          <a:xfrm>
            <a:off x="3561008" y="3687550"/>
            <a:ext cx="636088" cy="636088"/>
            <a:chOff x="6054566" y="857250"/>
            <a:chExt cx="1549908" cy="1549908"/>
          </a:xfrm>
        </p:grpSpPr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C9B54799-5655-02E8-28E0-8609E31DBE4C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0E484955-B238-48B9-DD6E-8903CA4088EF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0E99B5FE-85FC-C920-F28E-9719BC1F98B0}"/>
              </a:ext>
            </a:extLst>
          </p:cNvPr>
          <p:cNvGrpSpPr/>
          <p:nvPr/>
        </p:nvGrpSpPr>
        <p:grpSpPr>
          <a:xfrm>
            <a:off x="6889424" y="3687550"/>
            <a:ext cx="636088" cy="636088"/>
            <a:chOff x="6054566" y="857250"/>
            <a:chExt cx="1549908" cy="1549908"/>
          </a:xfrm>
        </p:grpSpPr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2FA9B262-BE53-E4F1-1281-E4232A647F44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CDCD3208-861A-C0A9-D047-BB4961E19D51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AEEBBA64-12B4-0D85-F636-6AFBA26903AE}"/>
              </a:ext>
            </a:extLst>
          </p:cNvPr>
          <p:cNvGrpSpPr/>
          <p:nvPr/>
        </p:nvGrpSpPr>
        <p:grpSpPr>
          <a:xfrm>
            <a:off x="269168" y="4824332"/>
            <a:ext cx="636088" cy="636088"/>
            <a:chOff x="6054566" y="857250"/>
            <a:chExt cx="1549908" cy="1549908"/>
          </a:xfrm>
        </p:grpSpPr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57BACEE5-31C4-D078-AB8B-6B3D9D0442E0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792FE3C3-0E61-469B-AF7F-A527198588D7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75EEED3E-6C3E-5F1C-E001-AF1A371C0369}"/>
              </a:ext>
            </a:extLst>
          </p:cNvPr>
          <p:cNvGrpSpPr/>
          <p:nvPr/>
        </p:nvGrpSpPr>
        <p:grpSpPr>
          <a:xfrm>
            <a:off x="3561008" y="4824332"/>
            <a:ext cx="636088" cy="636088"/>
            <a:chOff x="6054566" y="857250"/>
            <a:chExt cx="1549908" cy="1549908"/>
          </a:xfrm>
        </p:grpSpPr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1237AB60-2BA5-883E-7C57-6BA6483AF7AA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08BE5BE8-1661-FE3D-019E-CCACF33180F2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EF9D1CB0-C7CB-2C10-A213-FAEC3DB599CD}"/>
              </a:ext>
            </a:extLst>
          </p:cNvPr>
          <p:cNvGrpSpPr/>
          <p:nvPr/>
        </p:nvGrpSpPr>
        <p:grpSpPr>
          <a:xfrm>
            <a:off x="6889424" y="4824332"/>
            <a:ext cx="636088" cy="636088"/>
            <a:chOff x="6054566" y="857250"/>
            <a:chExt cx="1549908" cy="1549908"/>
          </a:xfrm>
        </p:grpSpPr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4D8759E4-BA12-9F28-B9EC-675DC9D0AA31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AD2A3BCB-4971-EA9E-0570-DA3132EE0784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CA7ED77C-E14C-0B2D-D512-5C6A93560D3D}"/>
              </a:ext>
            </a:extLst>
          </p:cNvPr>
          <p:cNvGrpSpPr/>
          <p:nvPr/>
        </p:nvGrpSpPr>
        <p:grpSpPr>
          <a:xfrm>
            <a:off x="269168" y="5967662"/>
            <a:ext cx="636088" cy="636088"/>
            <a:chOff x="6054566" y="857250"/>
            <a:chExt cx="1549908" cy="1549908"/>
          </a:xfrm>
        </p:grpSpPr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7042C125-7133-FCEF-C3E9-89902F00EC0C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E4DB96A1-0784-9165-A565-2B0E1107E600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7F77D7B6-C813-FA56-EC1E-83911943771A}"/>
              </a:ext>
            </a:extLst>
          </p:cNvPr>
          <p:cNvGrpSpPr/>
          <p:nvPr/>
        </p:nvGrpSpPr>
        <p:grpSpPr>
          <a:xfrm>
            <a:off x="3561008" y="5967662"/>
            <a:ext cx="636088" cy="636088"/>
            <a:chOff x="6054566" y="857250"/>
            <a:chExt cx="1549908" cy="1549908"/>
          </a:xfrm>
        </p:grpSpPr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0CC394AB-C047-C222-A74E-07D93D09F00C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8F2DAA0B-D1AA-B767-92B3-A5A82AC47D98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A2BEDDDA-FF3B-977B-FB9D-3470763B9AD0}"/>
              </a:ext>
            </a:extLst>
          </p:cNvPr>
          <p:cNvGrpSpPr/>
          <p:nvPr/>
        </p:nvGrpSpPr>
        <p:grpSpPr>
          <a:xfrm>
            <a:off x="6889424" y="5967662"/>
            <a:ext cx="636088" cy="636088"/>
            <a:chOff x="6054566" y="857250"/>
            <a:chExt cx="1549908" cy="1549908"/>
          </a:xfrm>
        </p:grpSpPr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0D05DA1E-FCF1-326F-E6E6-704AF1E72D05}"/>
                </a:ext>
              </a:extLst>
            </p:cNvPr>
            <p:cNvSpPr/>
            <p:nvPr/>
          </p:nvSpPr>
          <p:spPr>
            <a:xfrm>
              <a:off x="60545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ABAA50F0-F73B-A323-D65B-BFFBCD90F0BD}"/>
                </a:ext>
              </a:extLst>
            </p:cNvPr>
            <p:cNvSpPr/>
            <p:nvPr/>
          </p:nvSpPr>
          <p:spPr bwMode="auto">
            <a:xfrm>
              <a:off x="6124142" y="1049723"/>
              <a:ext cx="1402989" cy="1216898"/>
            </a:xfrm>
            <a:custGeom>
              <a:avLst/>
              <a:gdLst>
                <a:gd name="connsiteX0" fmla="*/ 691561 w 1402989"/>
                <a:gd name="connsiteY0" fmla="*/ 0 h 1216898"/>
                <a:gd name="connsiteX1" fmla="*/ 711428 w 1402989"/>
                <a:gd name="connsiteY1" fmla="*/ 0 h 1216898"/>
                <a:gd name="connsiteX2" fmla="*/ 717227 w 1402989"/>
                <a:gd name="connsiteY2" fmla="*/ 62231 h 1216898"/>
                <a:gd name="connsiteX3" fmla="*/ 816915 w 1402989"/>
                <a:gd name="connsiteY3" fmla="*/ 69370 h 1216898"/>
                <a:gd name="connsiteX4" fmla="*/ 1399835 w 1402989"/>
                <a:gd name="connsiteY4" fmla="*/ 499203 h 1216898"/>
                <a:gd name="connsiteX5" fmla="*/ 1402989 w 1402989"/>
                <a:gd name="connsiteY5" fmla="*/ 507359 h 1216898"/>
                <a:gd name="connsiteX6" fmla="*/ 1391025 w 1402989"/>
                <a:gd name="connsiteY6" fmla="*/ 503684 h 1216898"/>
                <a:gd name="connsiteX7" fmla="*/ 1269999 w 1402989"/>
                <a:gd name="connsiteY7" fmla="*/ 489111 h 1216898"/>
                <a:gd name="connsiteX8" fmla="*/ 1036249 w 1402989"/>
                <a:gd name="connsiteY8" fmla="*/ 545481 h 1216898"/>
                <a:gd name="connsiteX9" fmla="*/ 985747 w 1402989"/>
                <a:gd name="connsiteY9" fmla="*/ 574540 h 1216898"/>
                <a:gd name="connsiteX10" fmla="*/ 935244 w 1402989"/>
                <a:gd name="connsiteY10" fmla="*/ 545481 h 1216898"/>
                <a:gd name="connsiteX11" fmla="*/ 762894 w 1402989"/>
                <a:gd name="connsiteY11" fmla="*/ 492815 h 1216898"/>
                <a:gd name="connsiteX12" fmla="*/ 716861 w 1402989"/>
                <a:gd name="connsiteY12" fmla="*/ 490038 h 1216898"/>
                <a:gd name="connsiteX13" fmla="*/ 716861 w 1402989"/>
                <a:gd name="connsiteY13" fmla="*/ 983831 h 1216898"/>
                <a:gd name="connsiteX14" fmla="*/ 717294 w 1402989"/>
                <a:gd name="connsiteY14" fmla="*/ 983831 h 1216898"/>
                <a:gd name="connsiteX15" fmla="*/ 724743 w 1402989"/>
                <a:gd name="connsiteY15" fmla="*/ 991279 h 1216898"/>
                <a:gd name="connsiteX16" fmla="*/ 724743 w 1402989"/>
                <a:gd name="connsiteY16" fmla="*/ 1116683 h 1216898"/>
                <a:gd name="connsiteX17" fmla="*/ 724519 w 1402989"/>
                <a:gd name="connsiteY17" fmla="*/ 1117222 h 1216898"/>
                <a:gd name="connsiteX18" fmla="*/ 725028 w 1402989"/>
                <a:gd name="connsiteY18" fmla="*/ 1122271 h 1216898"/>
                <a:gd name="connsiteX19" fmla="*/ 786917 w 1402989"/>
                <a:gd name="connsiteY19" fmla="*/ 1172711 h 1216898"/>
                <a:gd name="connsiteX20" fmla="*/ 850089 w 1402989"/>
                <a:gd name="connsiteY20" fmla="*/ 1109540 h 1216898"/>
                <a:gd name="connsiteX21" fmla="*/ 848237 w 1402989"/>
                <a:gd name="connsiteY21" fmla="*/ 1100364 h 1216898"/>
                <a:gd name="connsiteX22" fmla="*/ 892424 w 1402989"/>
                <a:gd name="connsiteY22" fmla="*/ 1100364 h 1216898"/>
                <a:gd name="connsiteX23" fmla="*/ 894276 w 1402989"/>
                <a:gd name="connsiteY23" fmla="*/ 1109540 h 1216898"/>
                <a:gd name="connsiteX24" fmla="*/ 786917 w 1402989"/>
                <a:gd name="connsiteY24" fmla="*/ 1216898 h 1216898"/>
                <a:gd name="connsiteX25" fmla="*/ 681739 w 1402989"/>
                <a:gd name="connsiteY25" fmla="*/ 1131176 h 1216898"/>
                <a:gd name="connsiteX26" fmla="*/ 680350 w 1402989"/>
                <a:gd name="connsiteY26" fmla="*/ 1117398 h 1216898"/>
                <a:gd name="connsiteX27" fmla="*/ 680054 w 1402989"/>
                <a:gd name="connsiteY27" fmla="*/ 1116683 h 1216898"/>
                <a:gd name="connsiteX28" fmla="*/ 680054 w 1402989"/>
                <a:gd name="connsiteY28" fmla="*/ 991279 h 1216898"/>
                <a:gd name="connsiteX29" fmla="*/ 686129 w 1402989"/>
                <a:gd name="connsiteY29" fmla="*/ 985205 h 1216898"/>
                <a:gd name="connsiteX30" fmla="*/ 686129 w 1402989"/>
                <a:gd name="connsiteY30" fmla="*/ 490038 h 1216898"/>
                <a:gd name="connsiteX31" fmla="*/ 640094 w 1402989"/>
                <a:gd name="connsiteY31" fmla="*/ 492815 h 1216898"/>
                <a:gd name="connsiteX32" fmla="*/ 467744 w 1402989"/>
                <a:gd name="connsiteY32" fmla="*/ 545481 h 1216898"/>
                <a:gd name="connsiteX33" fmla="*/ 417242 w 1402989"/>
                <a:gd name="connsiteY33" fmla="*/ 574540 h 1216898"/>
                <a:gd name="connsiteX34" fmla="*/ 366739 w 1402989"/>
                <a:gd name="connsiteY34" fmla="*/ 545481 h 1216898"/>
                <a:gd name="connsiteX35" fmla="*/ 132990 w 1402989"/>
                <a:gd name="connsiteY35" fmla="*/ 489111 h 1216898"/>
                <a:gd name="connsiteX36" fmla="*/ 11964 w 1402989"/>
                <a:gd name="connsiteY36" fmla="*/ 503684 h 1216898"/>
                <a:gd name="connsiteX37" fmla="*/ 0 w 1402989"/>
                <a:gd name="connsiteY37" fmla="*/ 507359 h 1216898"/>
                <a:gd name="connsiteX38" fmla="*/ 3154 w 1402989"/>
                <a:gd name="connsiteY38" fmla="*/ 499203 h 1216898"/>
                <a:gd name="connsiteX39" fmla="*/ 586074 w 1402989"/>
                <a:gd name="connsiteY39" fmla="*/ 69370 h 1216898"/>
                <a:gd name="connsiteX40" fmla="*/ 685763 w 1402989"/>
                <a:gd name="connsiteY40" fmla="*/ 62231 h 121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02989" h="1216898">
                  <a:moveTo>
                    <a:pt x="691561" y="0"/>
                  </a:moveTo>
                  <a:lnTo>
                    <a:pt x="711428" y="0"/>
                  </a:lnTo>
                  <a:lnTo>
                    <a:pt x="717227" y="62231"/>
                  </a:lnTo>
                  <a:lnTo>
                    <a:pt x="816915" y="69370"/>
                  </a:lnTo>
                  <a:cubicBezTo>
                    <a:pt x="1080354" y="107467"/>
                    <a:pt x="1299161" y="273933"/>
                    <a:pt x="1399835" y="499203"/>
                  </a:cubicBezTo>
                  <a:lnTo>
                    <a:pt x="1402989" y="507359"/>
                  </a:lnTo>
                  <a:lnTo>
                    <a:pt x="1391025" y="503684"/>
                  </a:lnTo>
                  <a:cubicBezTo>
                    <a:pt x="1351932" y="494129"/>
                    <a:pt x="1311456" y="489111"/>
                    <a:pt x="1269999" y="489111"/>
                  </a:cubicBezTo>
                  <a:cubicBezTo>
                    <a:pt x="1187085" y="489111"/>
                    <a:pt x="1108094" y="509183"/>
                    <a:pt x="1036249" y="545481"/>
                  </a:cubicBezTo>
                  <a:lnTo>
                    <a:pt x="985747" y="574540"/>
                  </a:lnTo>
                  <a:lnTo>
                    <a:pt x="935244" y="545481"/>
                  </a:lnTo>
                  <a:cubicBezTo>
                    <a:pt x="881361" y="518258"/>
                    <a:pt x="823458" y="500161"/>
                    <a:pt x="762894" y="492815"/>
                  </a:cubicBezTo>
                  <a:lnTo>
                    <a:pt x="716861" y="490038"/>
                  </a:lnTo>
                  <a:lnTo>
                    <a:pt x="716861" y="983831"/>
                  </a:lnTo>
                  <a:lnTo>
                    <a:pt x="717294" y="983831"/>
                  </a:lnTo>
                  <a:cubicBezTo>
                    <a:pt x="721408" y="983831"/>
                    <a:pt x="724743" y="987166"/>
                    <a:pt x="724743" y="991279"/>
                  </a:cubicBezTo>
                  <a:lnTo>
                    <a:pt x="724743" y="1116683"/>
                  </a:lnTo>
                  <a:lnTo>
                    <a:pt x="724519" y="1117222"/>
                  </a:lnTo>
                  <a:lnTo>
                    <a:pt x="725028" y="1122271"/>
                  </a:lnTo>
                  <a:cubicBezTo>
                    <a:pt x="730919" y="1151057"/>
                    <a:pt x="756389" y="1172711"/>
                    <a:pt x="786917" y="1172711"/>
                  </a:cubicBezTo>
                  <a:cubicBezTo>
                    <a:pt x="821806" y="1172711"/>
                    <a:pt x="850089" y="1144428"/>
                    <a:pt x="850089" y="1109540"/>
                  </a:cubicBezTo>
                  <a:lnTo>
                    <a:pt x="848237" y="1100364"/>
                  </a:lnTo>
                  <a:lnTo>
                    <a:pt x="892424" y="1100364"/>
                  </a:lnTo>
                  <a:lnTo>
                    <a:pt x="894276" y="1109540"/>
                  </a:lnTo>
                  <a:cubicBezTo>
                    <a:pt x="894276" y="1168832"/>
                    <a:pt x="846210" y="1216898"/>
                    <a:pt x="786917" y="1216898"/>
                  </a:cubicBezTo>
                  <a:cubicBezTo>
                    <a:pt x="735036" y="1216898"/>
                    <a:pt x="691750" y="1180098"/>
                    <a:pt x="681739" y="1131176"/>
                  </a:cubicBezTo>
                  <a:lnTo>
                    <a:pt x="680350" y="1117398"/>
                  </a:lnTo>
                  <a:lnTo>
                    <a:pt x="680054" y="1116683"/>
                  </a:lnTo>
                  <a:lnTo>
                    <a:pt x="680054" y="991279"/>
                  </a:lnTo>
                  <a:lnTo>
                    <a:pt x="686129" y="985205"/>
                  </a:lnTo>
                  <a:lnTo>
                    <a:pt x="686129" y="490038"/>
                  </a:lnTo>
                  <a:lnTo>
                    <a:pt x="640094" y="492815"/>
                  </a:lnTo>
                  <a:cubicBezTo>
                    <a:pt x="579531" y="500161"/>
                    <a:pt x="521628" y="518258"/>
                    <a:pt x="467744" y="545481"/>
                  </a:cubicBezTo>
                  <a:lnTo>
                    <a:pt x="417242" y="574540"/>
                  </a:lnTo>
                  <a:lnTo>
                    <a:pt x="366739" y="545481"/>
                  </a:lnTo>
                  <a:cubicBezTo>
                    <a:pt x="294894" y="509183"/>
                    <a:pt x="215904" y="489111"/>
                    <a:pt x="132990" y="489111"/>
                  </a:cubicBezTo>
                  <a:cubicBezTo>
                    <a:pt x="91532" y="489111"/>
                    <a:pt x="51056" y="494129"/>
                    <a:pt x="11964" y="503684"/>
                  </a:cubicBezTo>
                  <a:lnTo>
                    <a:pt x="0" y="507359"/>
                  </a:lnTo>
                  <a:lnTo>
                    <a:pt x="3154" y="499203"/>
                  </a:lnTo>
                  <a:cubicBezTo>
                    <a:pt x="103827" y="273933"/>
                    <a:pt x="322635" y="107467"/>
                    <a:pt x="586074" y="69370"/>
                  </a:cubicBezTo>
                  <a:lnTo>
                    <a:pt x="685763" y="622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1161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F90883-3808-F276-B027-313381E860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AEDAFC9-DA93-805D-A64B-6A405934301F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A058939C-7265-5DBF-6B16-11A4D0557203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9CB2C279-18EE-FB69-77F0-DB71EE8686A8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4A0FCB7D-2C87-442F-C87B-186EEA076DBB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58D757E-73DB-3298-0B1F-AB9B7CDFAA85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2B0544A9-D069-4212-BDAA-01FE01CCAF22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25E36AB5-B9E9-F32F-2EE3-1045608C30AD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4D268B0-2BC7-3869-1E2D-9CA6F3FD8EF3}"/>
              </a:ext>
            </a:extLst>
          </p:cNvPr>
          <p:cNvSpPr txBox="1"/>
          <p:nvPr/>
        </p:nvSpPr>
        <p:spPr>
          <a:xfrm>
            <a:off x="418262" y="27594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33D1063-6ABE-C036-F6D8-594B4FD8E38F}"/>
              </a:ext>
            </a:extLst>
          </p:cNvPr>
          <p:cNvSpPr txBox="1"/>
          <p:nvPr/>
        </p:nvSpPr>
        <p:spPr>
          <a:xfrm>
            <a:off x="3727157" y="27594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AAFC821-1E73-32E9-7CCB-64C7CBC5B763}"/>
              </a:ext>
            </a:extLst>
          </p:cNvPr>
          <p:cNvSpPr txBox="1"/>
          <p:nvPr/>
        </p:nvSpPr>
        <p:spPr>
          <a:xfrm>
            <a:off x="7029156" y="27594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2B9E7DE-DD72-9F4C-51A3-10626C57937A}"/>
              </a:ext>
            </a:extLst>
          </p:cNvPr>
          <p:cNvSpPr txBox="1"/>
          <p:nvPr/>
        </p:nvSpPr>
        <p:spPr>
          <a:xfrm>
            <a:off x="418262" y="14300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205BA2D-4F14-E798-BA67-9C0963AA7D0D}"/>
              </a:ext>
            </a:extLst>
          </p:cNvPr>
          <p:cNvSpPr txBox="1"/>
          <p:nvPr/>
        </p:nvSpPr>
        <p:spPr>
          <a:xfrm>
            <a:off x="3727157" y="14300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258809E-5D2E-6575-D7FA-F43796972974}"/>
              </a:ext>
            </a:extLst>
          </p:cNvPr>
          <p:cNvSpPr txBox="1"/>
          <p:nvPr/>
        </p:nvSpPr>
        <p:spPr>
          <a:xfrm>
            <a:off x="7029156" y="14300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3C57154F-8245-76C4-DB4E-2835DC3A37F4}"/>
              </a:ext>
            </a:extLst>
          </p:cNvPr>
          <p:cNvSpPr txBox="1"/>
          <p:nvPr/>
        </p:nvSpPr>
        <p:spPr>
          <a:xfrm>
            <a:off x="418262" y="254606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571F695-E10D-35D4-0EB4-E0DE1280A3E2}"/>
              </a:ext>
            </a:extLst>
          </p:cNvPr>
          <p:cNvSpPr txBox="1"/>
          <p:nvPr/>
        </p:nvSpPr>
        <p:spPr>
          <a:xfrm>
            <a:off x="3727157" y="254606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9412026E-8A4E-0124-DC10-74A0DBDBFB42}"/>
              </a:ext>
            </a:extLst>
          </p:cNvPr>
          <p:cNvSpPr txBox="1"/>
          <p:nvPr/>
        </p:nvSpPr>
        <p:spPr>
          <a:xfrm>
            <a:off x="7029156" y="254606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CDE08D22-7609-3F92-247B-0733C7227CF7}"/>
              </a:ext>
            </a:extLst>
          </p:cNvPr>
          <p:cNvSpPr txBox="1"/>
          <p:nvPr/>
        </p:nvSpPr>
        <p:spPr>
          <a:xfrm>
            <a:off x="418262" y="369859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2128293B-7E5E-D76A-829E-B2A49855B3C5}"/>
              </a:ext>
            </a:extLst>
          </p:cNvPr>
          <p:cNvSpPr txBox="1"/>
          <p:nvPr/>
        </p:nvSpPr>
        <p:spPr>
          <a:xfrm>
            <a:off x="3727157" y="369859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E724C076-D0F1-80BA-D139-ADDF3FA91958}"/>
              </a:ext>
            </a:extLst>
          </p:cNvPr>
          <p:cNvSpPr txBox="1"/>
          <p:nvPr/>
        </p:nvSpPr>
        <p:spPr>
          <a:xfrm>
            <a:off x="7029156" y="369859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10388FD4-CCB7-1A1E-A2B4-281418343ECD}"/>
              </a:ext>
            </a:extLst>
          </p:cNvPr>
          <p:cNvSpPr txBox="1"/>
          <p:nvPr/>
        </p:nvSpPr>
        <p:spPr>
          <a:xfrm>
            <a:off x="418262" y="485111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3408FCF7-D8E7-777D-7920-E0EDDCAD9555}"/>
              </a:ext>
            </a:extLst>
          </p:cNvPr>
          <p:cNvSpPr txBox="1"/>
          <p:nvPr/>
        </p:nvSpPr>
        <p:spPr>
          <a:xfrm>
            <a:off x="3727157" y="485111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24E9C3FD-7680-3DDD-8F89-CA6970D9CBFF}"/>
              </a:ext>
            </a:extLst>
          </p:cNvPr>
          <p:cNvSpPr txBox="1"/>
          <p:nvPr/>
        </p:nvSpPr>
        <p:spPr>
          <a:xfrm>
            <a:off x="7029156" y="485111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1D7F7F56-EE52-D863-51D0-47142CABCEF9}"/>
              </a:ext>
            </a:extLst>
          </p:cNvPr>
          <p:cNvSpPr txBox="1"/>
          <p:nvPr/>
        </p:nvSpPr>
        <p:spPr>
          <a:xfrm>
            <a:off x="418262" y="59941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40E70758-A518-9E00-0EDB-202F17BAA283}"/>
              </a:ext>
            </a:extLst>
          </p:cNvPr>
          <p:cNvSpPr txBox="1"/>
          <p:nvPr/>
        </p:nvSpPr>
        <p:spPr>
          <a:xfrm>
            <a:off x="3727157" y="59941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8D9E7187-61CD-4549-9C76-C936F4CD097B}"/>
              </a:ext>
            </a:extLst>
          </p:cNvPr>
          <p:cNvSpPr txBox="1"/>
          <p:nvPr/>
        </p:nvSpPr>
        <p:spPr>
          <a:xfrm>
            <a:off x="7029156" y="59941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水濡厳禁</a:t>
            </a:r>
          </a:p>
        </p:txBody>
      </p:sp>
    </p:spTree>
    <p:extLst>
      <p:ext uri="{BB962C8B-B14F-4D97-AF65-F5344CB8AC3E}">
        <p14:creationId xmlns:p14="http://schemas.microsoft.com/office/powerpoint/2010/main" val="1795172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255</TotalTime>
  <Words>134</Words>
  <Application>Microsoft Office PowerPoint</Application>
  <PresentationFormat>A4 210 x 297 mm</PresentationFormat>
  <Paragraphs>73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mnp0022_水濡厳禁</dc:title>
  <dc:subject>mnp0022_水濡厳禁</dc:subject>
  <dc:creator>でじけろお</dc:creator>
  <cp:revision>1</cp:revision>
  <dcterms:created xsi:type="dcterms:W3CDTF">2018-05-20T00:31:01Z</dcterms:created>
  <dcterms:modified xsi:type="dcterms:W3CDTF">2025-04-21T16:07:55Z</dcterms:modified>
  <cp:version>1</cp:version>
</cp:coreProperties>
</file>