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9" r:id="rId2"/>
    <p:sldId id="273" r:id="rId3"/>
    <p:sldId id="267" r:id="rId4"/>
    <p:sldId id="272" r:id="rId5"/>
    <p:sldId id="270" r:id="rId6"/>
    <p:sldId id="271" r:id="rId7"/>
  </p:sldIdLst>
  <p:sldSz cx="9906000" cy="6858000" type="A4"/>
  <p:notesSz cx="7100888" cy="10233025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6323" autoAdjust="0"/>
  </p:normalViewPr>
  <p:slideViewPr>
    <p:cSldViewPr snapToGrid="0">
      <p:cViewPr varScale="1">
        <p:scale>
          <a:sx n="105" d="100"/>
          <a:sy n="105" d="100"/>
        </p:scale>
        <p:origin x="996" y="3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直線コネクタ 12">
            <a:extLst>
              <a:ext uri="{FF2B5EF4-FFF2-40B4-BE49-F238E27FC236}">
                <a16:creationId xmlns:a16="http://schemas.microsoft.com/office/drawing/2014/main" id="{A9303D89-CCA7-9D9B-A1EB-50D063D61ECD}"/>
              </a:ext>
            </a:extLst>
          </p:cNvPr>
          <p:cNvCxnSpPr/>
          <p:nvPr/>
        </p:nvCxnSpPr>
        <p:spPr>
          <a:xfrm>
            <a:off x="0" y="3424238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線コネクタ 18">
            <a:extLst>
              <a:ext uri="{FF2B5EF4-FFF2-40B4-BE49-F238E27FC236}">
                <a16:creationId xmlns:a16="http://schemas.microsoft.com/office/drawing/2014/main" id="{9696A120-2E93-C53A-D415-E969742F4A89}"/>
              </a:ext>
            </a:extLst>
          </p:cNvPr>
          <p:cNvCxnSpPr>
            <a:cxnSpLocks/>
          </p:cNvCxnSpPr>
          <p:nvPr/>
        </p:nvCxnSpPr>
        <p:spPr>
          <a:xfrm>
            <a:off x="3302000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線コネクタ 19">
            <a:extLst>
              <a:ext uri="{FF2B5EF4-FFF2-40B4-BE49-F238E27FC236}">
                <a16:creationId xmlns:a16="http://schemas.microsoft.com/office/drawing/2014/main" id="{59A8BFCF-D744-6BF2-B4A0-5D133E1E2CA3}"/>
              </a:ext>
            </a:extLst>
          </p:cNvPr>
          <p:cNvCxnSpPr>
            <a:cxnSpLocks/>
          </p:cNvCxnSpPr>
          <p:nvPr/>
        </p:nvCxnSpPr>
        <p:spPr>
          <a:xfrm>
            <a:off x="6604000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2F67F245-2416-7350-6F81-04116BDF4F0B}"/>
              </a:ext>
            </a:extLst>
          </p:cNvPr>
          <p:cNvSpPr txBox="1"/>
          <p:nvPr/>
        </p:nvSpPr>
        <p:spPr>
          <a:xfrm>
            <a:off x="266007" y="2435109"/>
            <a:ext cx="2769989" cy="830997"/>
          </a:xfrm>
          <a:prstGeom prst="rect">
            <a:avLst/>
          </a:prstGeom>
          <a:noFill/>
        </p:spPr>
        <p:txBody>
          <a:bodyPr wrap="none" lIns="0" tIns="0" rIns="0" bIns="0" rtlCol="0" anchor="t" anchorCtr="0">
            <a:spAutoFit/>
          </a:bodyPr>
          <a:lstStyle/>
          <a:p>
            <a:pPr algn="ctr"/>
            <a:r>
              <a:rPr kumimoji="1" lang="ja-JP" altLang="en-US" sz="54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水濡注意</a:t>
            </a:r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2109823A-58BB-E3DD-B556-CBA431F14692}"/>
              </a:ext>
            </a:extLst>
          </p:cNvPr>
          <p:cNvSpPr txBox="1"/>
          <p:nvPr/>
        </p:nvSpPr>
        <p:spPr>
          <a:xfrm>
            <a:off x="266007" y="5859342"/>
            <a:ext cx="2769989" cy="830997"/>
          </a:xfrm>
          <a:prstGeom prst="rect">
            <a:avLst/>
          </a:prstGeom>
          <a:noFill/>
        </p:spPr>
        <p:txBody>
          <a:bodyPr wrap="none" lIns="0" tIns="0" rIns="0" bIns="0" rtlCol="0" anchor="t" anchorCtr="0">
            <a:spAutoFit/>
          </a:bodyPr>
          <a:lstStyle/>
          <a:p>
            <a:pPr algn="ctr"/>
            <a:r>
              <a:rPr kumimoji="1" lang="ja-JP" altLang="en-US" sz="54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水濡注意</a:t>
            </a:r>
          </a:p>
        </p:txBody>
      </p: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1F573830-5678-D9DF-F53B-A548C7124EE4}"/>
              </a:ext>
            </a:extLst>
          </p:cNvPr>
          <p:cNvSpPr txBox="1"/>
          <p:nvPr/>
        </p:nvSpPr>
        <p:spPr>
          <a:xfrm>
            <a:off x="3561657" y="2435109"/>
            <a:ext cx="2769989" cy="830997"/>
          </a:xfrm>
          <a:prstGeom prst="rect">
            <a:avLst/>
          </a:prstGeom>
          <a:noFill/>
        </p:spPr>
        <p:txBody>
          <a:bodyPr wrap="none" lIns="0" tIns="0" rIns="0" bIns="0" rtlCol="0" anchor="t" anchorCtr="0">
            <a:spAutoFit/>
          </a:bodyPr>
          <a:lstStyle/>
          <a:p>
            <a:pPr algn="ctr"/>
            <a:r>
              <a:rPr kumimoji="1" lang="ja-JP" altLang="en-US" sz="54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水濡注意</a:t>
            </a:r>
          </a:p>
        </p:txBody>
      </p:sp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753E248F-3D4C-B00E-C665-26EA86FBF7C3}"/>
              </a:ext>
            </a:extLst>
          </p:cNvPr>
          <p:cNvSpPr txBox="1"/>
          <p:nvPr/>
        </p:nvSpPr>
        <p:spPr>
          <a:xfrm>
            <a:off x="6876357" y="2435109"/>
            <a:ext cx="2769989" cy="830997"/>
          </a:xfrm>
          <a:prstGeom prst="rect">
            <a:avLst/>
          </a:prstGeom>
          <a:noFill/>
        </p:spPr>
        <p:txBody>
          <a:bodyPr wrap="none" lIns="0" tIns="0" rIns="0" bIns="0" rtlCol="0" anchor="t" anchorCtr="0">
            <a:spAutoFit/>
          </a:bodyPr>
          <a:lstStyle/>
          <a:p>
            <a:pPr algn="ctr"/>
            <a:r>
              <a:rPr kumimoji="1" lang="ja-JP" altLang="en-US" sz="54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水濡注意</a:t>
            </a:r>
          </a:p>
        </p:txBody>
      </p:sp>
      <p:sp>
        <p:nvSpPr>
          <p:cNvPr id="40" name="テキスト ボックス 39">
            <a:extLst>
              <a:ext uri="{FF2B5EF4-FFF2-40B4-BE49-F238E27FC236}">
                <a16:creationId xmlns:a16="http://schemas.microsoft.com/office/drawing/2014/main" id="{50B0802A-6DE3-42D9-7291-1C65E4E253DD}"/>
              </a:ext>
            </a:extLst>
          </p:cNvPr>
          <p:cNvSpPr txBox="1"/>
          <p:nvPr/>
        </p:nvSpPr>
        <p:spPr>
          <a:xfrm>
            <a:off x="3561657" y="5864109"/>
            <a:ext cx="2769989" cy="830997"/>
          </a:xfrm>
          <a:prstGeom prst="rect">
            <a:avLst/>
          </a:prstGeom>
          <a:noFill/>
        </p:spPr>
        <p:txBody>
          <a:bodyPr wrap="none" lIns="0" tIns="0" rIns="0" bIns="0" rtlCol="0" anchor="t" anchorCtr="0">
            <a:spAutoFit/>
          </a:bodyPr>
          <a:lstStyle/>
          <a:p>
            <a:pPr algn="ctr"/>
            <a:r>
              <a:rPr kumimoji="1" lang="ja-JP" altLang="en-US" sz="54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水濡注意</a:t>
            </a:r>
          </a:p>
        </p:txBody>
      </p:sp>
      <p:sp>
        <p:nvSpPr>
          <p:cNvPr id="45" name="テキスト ボックス 44">
            <a:extLst>
              <a:ext uri="{FF2B5EF4-FFF2-40B4-BE49-F238E27FC236}">
                <a16:creationId xmlns:a16="http://schemas.microsoft.com/office/drawing/2014/main" id="{63F87372-A576-9283-1186-75706F0BC051}"/>
              </a:ext>
            </a:extLst>
          </p:cNvPr>
          <p:cNvSpPr txBox="1"/>
          <p:nvPr/>
        </p:nvSpPr>
        <p:spPr>
          <a:xfrm>
            <a:off x="6876357" y="5864109"/>
            <a:ext cx="2769989" cy="830997"/>
          </a:xfrm>
          <a:prstGeom prst="rect">
            <a:avLst/>
          </a:prstGeom>
          <a:noFill/>
        </p:spPr>
        <p:txBody>
          <a:bodyPr wrap="none" lIns="0" tIns="0" rIns="0" bIns="0" rtlCol="0" anchor="t" anchorCtr="0">
            <a:spAutoFit/>
          </a:bodyPr>
          <a:lstStyle/>
          <a:p>
            <a:pPr algn="ctr"/>
            <a:r>
              <a:rPr kumimoji="1" lang="ja-JP" altLang="en-US" sz="54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水濡注意</a:t>
            </a:r>
          </a:p>
        </p:txBody>
      </p:sp>
      <p:grpSp>
        <p:nvGrpSpPr>
          <p:cNvPr id="59" name="グループ化 58">
            <a:extLst>
              <a:ext uri="{FF2B5EF4-FFF2-40B4-BE49-F238E27FC236}">
                <a16:creationId xmlns:a16="http://schemas.microsoft.com/office/drawing/2014/main" id="{951C47C7-904F-5900-C35C-DDB1E84F4A58}"/>
              </a:ext>
            </a:extLst>
          </p:cNvPr>
          <p:cNvGrpSpPr/>
          <p:nvPr/>
        </p:nvGrpSpPr>
        <p:grpSpPr>
          <a:xfrm>
            <a:off x="705104" y="332618"/>
            <a:ext cx="1891792" cy="1891792"/>
            <a:chOff x="7921466" y="857250"/>
            <a:chExt cx="1549908" cy="1549908"/>
          </a:xfrm>
        </p:grpSpPr>
        <p:sp>
          <p:nvSpPr>
            <p:cNvPr id="60" name="フリーフォーム: 図形 59">
              <a:extLst>
                <a:ext uri="{FF2B5EF4-FFF2-40B4-BE49-F238E27FC236}">
                  <a16:creationId xmlns:a16="http://schemas.microsoft.com/office/drawing/2014/main" id="{122FB834-2B39-3417-8F89-5D507EC59C4F}"/>
                </a:ext>
              </a:extLst>
            </p:cNvPr>
            <p:cNvSpPr/>
            <p:nvPr/>
          </p:nvSpPr>
          <p:spPr>
            <a:xfrm>
              <a:off x="7921466" y="857250"/>
              <a:ext cx="1549908" cy="1549908"/>
            </a:xfrm>
            <a:custGeom>
              <a:avLst/>
              <a:gdLst>
                <a:gd name="connsiteX0" fmla="*/ 125326 w 1549908"/>
                <a:gd name="connsiteY0" fmla="*/ 0 h 1549908"/>
                <a:gd name="connsiteX1" fmla="*/ 1424582 w 1549908"/>
                <a:gd name="connsiteY1" fmla="*/ 0 h 1549908"/>
                <a:gd name="connsiteX2" fmla="*/ 1549908 w 1549908"/>
                <a:gd name="connsiteY2" fmla="*/ 125326 h 1549908"/>
                <a:gd name="connsiteX3" fmla="*/ 1549908 w 1549908"/>
                <a:gd name="connsiteY3" fmla="*/ 1424582 h 1549908"/>
                <a:gd name="connsiteX4" fmla="*/ 1424582 w 1549908"/>
                <a:gd name="connsiteY4" fmla="*/ 1549908 h 1549908"/>
                <a:gd name="connsiteX5" fmla="*/ 125326 w 1549908"/>
                <a:gd name="connsiteY5" fmla="*/ 1549908 h 1549908"/>
                <a:gd name="connsiteX6" fmla="*/ 0 w 1549908"/>
                <a:gd name="connsiteY6" fmla="*/ 1424582 h 1549908"/>
                <a:gd name="connsiteX7" fmla="*/ 0 w 1549908"/>
                <a:gd name="connsiteY7" fmla="*/ 125326 h 1549908"/>
                <a:gd name="connsiteX8" fmla="*/ 125326 w 1549908"/>
                <a:gd name="connsiteY8" fmla="*/ 0 h 1549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49908" h="1549908">
                  <a:moveTo>
                    <a:pt x="125326" y="0"/>
                  </a:moveTo>
                  <a:lnTo>
                    <a:pt x="1424582" y="0"/>
                  </a:lnTo>
                  <a:cubicBezTo>
                    <a:pt x="1493798" y="0"/>
                    <a:pt x="1549908" y="56110"/>
                    <a:pt x="1549908" y="125326"/>
                  </a:cubicBezTo>
                  <a:lnTo>
                    <a:pt x="1549908" y="1424582"/>
                  </a:lnTo>
                  <a:cubicBezTo>
                    <a:pt x="1549908" y="1493798"/>
                    <a:pt x="1493798" y="1549908"/>
                    <a:pt x="1424582" y="1549908"/>
                  </a:cubicBezTo>
                  <a:lnTo>
                    <a:pt x="125326" y="1549908"/>
                  </a:lnTo>
                  <a:cubicBezTo>
                    <a:pt x="56110" y="1549908"/>
                    <a:pt x="0" y="1493798"/>
                    <a:pt x="0" y="1424582"/>
                  </a:cubicBezTo>
                  <a:lnTo>
                    <a:pt x="0" y="125326"/>
                  </a:lnTo>
                  <a:cubicBezTo>
                    <a:pt x="0" y="56110"/>
                    <a:pt x="56110" y="0"/>
                    <a:pt x="125326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1" name="フリーフォーム: 図形 60">
              <a:extLst>
                <a:ext uri="{FF2B5EF4-FFF2-40B4-BE49-F238E27FC236}">
                  <a16:creationId xmlns:a16="http://schemas.microsoft.com/office/drawing/2014/main" id="{5C412D3A-6B2A-972F-C292-DB23FCA08725}"/>
                </a:ext>
              </a:extLst>
            </p:cNvPr>
            <p:cNvSpPr/>
            <p:nvPr/>
          </p:nvSpPr>
          <p:spPr>
            <a:xfrm>
              <a:off x="7989990" y="1026952"/>
              <a:ext cx="1404550" cy="1167118"/>
            </a:xfrm>
            <a:custGeom>
              <a:avLst/>
              <a:gdLst>
                <a:gd name="connsiteX0" fmla="*/ 858876 w 1404550"/>
                <a:gd name="connsiteY0" fmla="*/ 1014330 h 1167118"/>
                <a:gd name="connsiteX1" fmla="*/ 1223160 w 1404550"/>
                <a:gd name="connsiteY1" fmla="*/ 1062981 h 1167118"/>
                <a:gd name="connsiteX2" fmla="*/ 1194534 w 1404550"/>
                <a:gd name="connsiteY2" fmla="*/ 1081919 h 1167118"/>
                <a:gd name="connsiteX3" fmla="*/ 1167261 w 1404550"/>
                <a:gd name="connsiteY3" fmla="*/ 1087321 h 1167118"/>
                <a:gd name="connsiteX4" fmla="*/ 1316040 w 1404550"/>
                <a:gd name="connsiteY4" fmla="*/ 1095836 h 1167118"/>
                <a:gd name="connsiteX5" fmla="*/ 1404550 w 1404550"/>
                <a:gd name="connsiteY5" fmla="*/ 1125362 h 1167118"/>
                <a:gd name="connsiteX6" fmla="*/ 1102354 w 1404550"/>
                <a:gd name="connsiteY6" fmla="*/ 1167118 h 1167118"/>
                <a:gd name="connsiteX7" fmla="*/ 800159 w 1404550"/>
                <a:gd name="connsiteY7" fmla="*/ 1125362 h 1167118"/>
                <a:gd name="connsiteX8" fmla="*/ 821685 w 1404550"/>
                <a:gd name="connsiteY8" fmla="*/ 1110630 h 1167118"/>
                <a:gd name="connsiteX9" fmla="*/ 717080 w 1404550"/>
                <a:gd name="connsiteY9" fmla="*/ 1107810 h 1167118"/>
                <a:gd name="connsiteX10" fmla="*/ 494591 w 1404550"/>
                <a:gd name="connsiteY10" fmla="*/ 1062981 h 1167118"/>
                <a:gd name="connsiteX11" fmla="*/ 858876 w 1404550"/>
                <a:gd name="connsiteY11" fmla="*/ 1014330 h 1167118"/>
                <a:gd name="connsiteX12" fmla="*/ 1145349 w 1404550"/>
                <a:gd name="connsiteY12" fmla="*/ 740522 h 1167118"/>
                <a:gd name="connsiteX13" fmla="*/ 1163743 w 1404550"/>
                <a:gd name="connsiteY13" fmla="*/ 746707 h 1167118"/>
                <a:gd name="connsiteX14" fmla="*/ 1220252 w 1404550"/>
                <a:gd name="connsiteY14" fmla="*/ 834553 h 1167118"/>
                <a:gd name="connsiteX15" fmla="*/ 1114873 w 1404550"/>
                <a:gd name="connsiteY15" fmla="*/ 831353 h 1167118"/>
                <a:gd name="connsiteX16" fmla="*/ 1096985 w 1404550"/>
                <a:gd name="connsiteY16" fmla="*/ 764595 h 1167118"/>
                <a:gd name="connsiteX17" fmla="*/ 1145349 w 1404550"/>
                <a:gd name="connsiteY17" fmla="*/ 740522 h 1167118"/>
                <a:gd name="connsiteX18" fmla="*/ 1299710 w 1404550"/>
                <a:gd name="connsiteY18" fmla="*/ 607731 h 1167118"/>
                <a:gd name="connsiteX19" fmla="*/ 1318105 w 1404550"/>
                <a:gd name="connsiteY19" fmla="*/ 613916 h 1167118"/>
                <a:gd name="connsiteX20" fmla="*/ 1374614 w 1404550"/>
                <a:gd name="connsiteY20" fmla="*/ 701761 h 1167118"/>
                <a:gd name="connsiteX21" fmla="*/ 1269235 w 1404550"/>
                <a:gd name="connsiteY21" fmla="*/ 698560 h 1167118"/>
                <a:gd name="connsiteX22" fmla="*/ 1251348 w 1404550"/>
                <a:gd name="connsiteY22" fmla="*/ 631803 h 1167118"/>
                <a:gd name="connsiteX23" fmla="*/ 1299710 w 1404550"/>
                <a:gd name="connsiteY23" fmla="*/ 607731 h 1167118"/>
                <a:gd name="connsiteX24" fmla="*/ 1212364 w 1404550"/>
                <a:gd name="connsiteY24" fmla="*/ 421643 h 1167118"/>
                <a:gd name="connsiteX25" fmla="*/ 1230758 w 1404550"/>
                <a:gd name="connsiteY25" fmla="*/ 427828 h 1167118"/>
                <a:gd name="connsiteX26" fmla="*/ 1287267 w 1404550"/>
                <a:gd name="connsiteY26" fmla="*/ 515675 h 1167118"/>
                <a:gd name="connsiteX27" fmla="*/ 1181887 w 1404550"/>
                <a:gd name="connsiteY27" fmla="*/ 512474 h 1167118"/>
                <a:gd name="connsiteX28" fmla="*/ 1164001 w 1404550"/>
                <a:gd name="connsiteY28" fmla="*/ 445716 h 1167118"/>
                <a:gd name="connsiteX29" fmla="*/ 1212364 w 1404550"/>
                <a:gd name="connsiteY29" fmla="*/ 421643 h 1167118"/>
                <a:gd name="connsiteX30" fmla="*/ 951709 w 1404550"/>
                <a:gd name="connsiteY30" fmla="*/ 0 h 1167118"/>
                <a:gd name="connsiteX31" fmla="*/ 1129900 w 1404550"/>
                <a:gd name="connsiteY31" fmla="*/ 665015 h 1167118"/>
                <a:gd name="connsiteX32" fmla="*/ 178190 w 1404550"/>
                <a:gd name="connsiteY32" fmla="*/ 920025 h 1167118"/>
                <a:gd name="connsiteX33" fmla="*/ 0 w 1404550"/>
                <a:gd name="connsiteY33" fmla="*/ 255010 h 11671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404550" h="1167118">
                  <a:moveTo>
                    <a:pt x="858876" y="1014330"/>
                  </a:moveTo>
                  <a:cubicBezTo>
                    <a:pt x="1060065" y="1014329"/>
                    <a:pt x="1223161" y="1036112"/>
                    <a:pt x="1223160" y="1062981"/>
                  </a:cubicBezTo>
                  <a:cubicBezTo>
                    <a:pt x="1223160" y="1069700"/>
                    <a:pt x="1212968" y="1076098"/>
                    <a:pt x="1194534" y="1081919"/>
                  </a:cubicBezTo>
                  <a:lnTo>
                    <a:pt x="1167261" y="1087321"/>
                  </a:lnTo>
                  <a:lnTo>
                    <a:pt x="1316040" y="1095836"/>
                  </a:lnTo>
                  <a:cubicBezTo>
                    <a:pt x="1370726" y="1103392"/>
                    <a:pt x="1404549" y="1113831"/>
                    <a:pt x="1404550" y="1125362"/>
                  </a:cubicBezTo>
                  <a:cubicBezTo>
                    <a:pt x="1404550" y="1148424"/>
                    <a:pt x="1269252" y="1167119"/>
                    <a:pt x="1102354" y="1167118"/>
                  </a:cubicBezTo>
                  <a:cubicBezTo>
                    <a:pt x="935457" y="1167118"/>
                    <a:pt x="800159" y="1148424"/>
                    <a:pt x="800159" y="1125362"/>
                  </a:cubicBezTo>
                  <a:lnTo>
                    <a:pt x="821685" y="1110630"/>
                  </a:lnTo>
                  <a:lnTo>
                    <a:pt x="717080" y="1107810"/>
                  </a:lnTo>
                  <a:cubicBezTo>
                    <a:pt x="586333" y="1100424"/>
                    <a:pt x="494591" y="1083133"/>
                    <a:pt x="494591" y="1062981"/>
                  </a:cubicBezTo>
                  <a:cubicBezTo>
                    <a:pt x="494591" y="1036112"/>
                    <a:pt x="657687" y="1014329"/>
                    <a:pt x="858876" y="1014330"/>
                  </a:cubicBezTo>
                  <a:close/>
                  <a:moveTo>
                    <a:pt x="1145349" y="740522"/>
                  </a:moveTo>
                  <a:cubicBezTo>
                    <a:pt x="1151649" y="741303"/>
                    <a:pt x="1157900" y="743334"/>
                    <a:pt x="1163743" y="746707"/>
                  </a:cubicBezTo>
                  <a:cubicBezTo>
                    <a:pt x="1187117" y="760203"/>
                    <a:pt x="1200670" y="799339"/>
                    <a:pt x="1220252" y="834553"/>
                  </a:cubicBezTo>
                  <a:cubicBezTo>
                    <a:pt x="1178150" y="834155"/>
                    <a:pt x="1138247" y="844847"/>
                    <a:pt x="1114873" y="831353"/>
                  </a:cubicBezTo>
                  <a:cubicBezTo>
                    <a:pt x="1091499" y="817858"/>
                    <a:pt x="1083491" y="787969"/>
                    <a:pt x="1096985" y="764595"/>
                  </a:cubicBezTo>
                  <a:cubicBezTo>
                    <a:pt x="1107107" y="747065"/>
                    <a:pt x="1126450" y="738177"/>
                    <a:pt x="1145349" y="740522"/>
                  </a:cubicBezTo>
                  <a:close/>
                  <a:moveTo>
                    <a:pt x="1299710" y="607731"/>
                  </a:moveTo>
                  <a:cubicBezTo>
                    <a:pt x="1306010" y="608512"/>
                    <a:pt x="1312262" y="610542"/>
                    <a:pt x="1318105" y="613916"/>
                  </a:cubicBezTo>
                  <a:cubicBezTo>
                    <a:pt x="1341479" y="627410"/>
                    <a:pt x="1355032" y="666547"/>
                    <a:pt x="1374614" y="701761"/>
                  </a:cubicBezTo>
                  <a:cubicBezTo>
                    <a:pt x="1332513" y="701363"/>
                    <a:pt x="1292609" y="712056"/>
                    <a:pt x="1269235" y="698560"/>
                  </a:cubicBezTo>
                  <a:cubicBezTo>
                    <a:pt x="1245861" y="685066"/>
                    <a:pt x="1237853" y="655177"/>
                    <a:pt x="1251348" y="631803"/>
                  </a:cubicBezTo>
                  <a:cubicBezTo>
                    <a:pt x="1261469" y="614272"/>
                    <a:pt x="1280811" y="605385"/>
                    <a:pt x="1299710" y="607731"/>
                  </a:cubicBezTo>
                  <a:close/>
                  <a:moveTo>
                    <a:pt x="1212364" y="421643"/>
                  </a:moveTo>
                  <a:cubicBezTo>
                    <a:pt x="1218664" y="422425"/>
                    <a:pt x="1224914" y="424455"/>
                    <a:pt x="1230758" y="427828"/>
                  </a:cubicBezTo>
                  <a:cubicBezTo>
                    <a:pt x="1254132" y="441323"/>
                    <a:pt x="1267685" y="480460"/>
                    <a:pt x="1287267" y="515675"/>
                  </a:cubicBezTo>
                  <a:cubicBezTo>
                    <a:pt x="1245166" y="515276"/>
                    <a:pt x="1205262" y="525969"/>
                    <a:pt x="1181887" y="512474"/>
                  </a:cubicBezTo>
                  <a:cubicBezTo>
                    <a:pt x="1158514" y="498978"/>
                    <a:pt x="1150506" y="469091"/>
                    <a:pt x="1164001" y="445716"/>
                  </a:cubicBezTo>
                  <a:cubicBezTo>
                    <a:pt x="1174121" y="428186"/>
                    <a:pt x="1193465" y="419298"/>
                    <a:pt x="1212364" y="421643"/>
                  </a:cubicBezTo>
                  <a:close/>
                  <a:moveTo>
                    <a:pt x="951709" y="0"/>
                  </a:moveTo>
                  <a:lnTo>
                    <a:pt x="1129900" y="665015"/>
                  </a:lnTo>
                  <a:lnTo>
                    <a:pt x="178190" y="920025"/>
                  </a:lnTo>
                  <a:lnTo>
                    <a:pt x="0" y="25501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2" name="フリーフォーム: 図形 61">
              <a:extLst>
                <a:ext uri="{FF2B5EF4-FFF2-40B4-BE49-F238E27FC236}">
                  <a16:creationId xmlns:a16="http://schemas.microsoft.com/office/drawing/2014/main" id="{AF9A9BC5-08E5-0941-6696-42C14684CB5F}"/>
                </a:ext>
              </a:extLst>
            </p:cNvPr>
            <p:cNvSpPr/>
            <p:nvPr/>
          </p:nvSpPr>
          <p:spPr>
            <a:xfrm rot="20700000">
              <a:off x="8314631" y="1254337"/>
              <a:ext cx="483065" cy="478376"/>
            </a:xfrm>
            <a:custGeom>
              <a:avLst/>
              <a:gdLst>
                <a:gd name="connsiteX0" fmla="*/ 242049 w 483065"/>
                <a:gd name="connsiteY0" fmla="*/ 242616 h 478376"/>
                <a:gd name="connsiteX1" fmla="*/ 317591 w 483065"/>
                <a:gd name="connsiteY1" fmla="*/ 360496 h 478376"/>
                <a:gd name="connsiteX2" fmla="*/ 242049 w 483065"/>
                <a:gd name="connsiteY2" fmla="*/ 478376 h 478376"/>
                <a:gd name="connsiteX3" fmla="*/ 166507 w 483065"/>
                <a:gd name="connsiteY3" fmla="*/ 360496 h 478376"/>
                <a:gd name="connsiteX4" fmla="*/ 242049 w 483065"/>
                <a:gd name="connsiteY4" fmla="*/ 242616 h 478376"/>
                <a:gd name="connsiteX5" fmla="*/ 30081 w 483065"/>
                <a:gd name="connsiteY5" fmla="*/ 5015 h 478376"/>
                <a:gd name="connsiteX6" fmla="*/ 60162 w 483065"/>
                <a:gd name="connsiteY6" fmla="*/ 35096 h 478376"/>
                <a:gd name="connsiteX7" fmla="*/ 60161 w 483065"/>
                <a:gd name="connsiteY7" fmla="*/ 153188 h 478376"/>
                <a:gd name="connsiteX8" fmla="*/ 30080 w 483065"/>
                <a:gd name="connsiteY8" fmla="*/ 183269 h 478376"/>
                <a:gd name="connsiteX9" fmla="*/ 30081 w 483065"/>
                <a:gd name="connsiteY9" fmla="*/ 183268 h 478376"/>
                <a:gd name="connsiteX10" fmla="*/ 0 w 483065"/>
                <a:gd name="connsiteY10" fmla="*/ 153187 h 478376"/>
                <a:gd name="connsiteX11" fmla="*/ 0 w 483065"/>
                <a:gd name="connsiteY11" fmla="*/ 35096 h 478376"/>
                <a:gd name="connsiteX12" fmla="*/ 30081 w 483065"/>
                <a:gd name="connsiteY12" fmla="*/ 5015 h 478376"/>
                <a:gd name="connsiteX13" fmla="*/ 452984 w 483065"/>
                <a:gd name="connsiteY13" fmla="*/ 0 h 478376"/>
                <a:gd name="connsiteX14" fmla="*/ 483065 w 483065"/>
                <a:gd name="connsiteY14" fmla="*/ 30081 h 478376"/>
                <a:gd name="connsiteX15" fmla="*/ 483064 w 483065"/>
                <a:gd name="connsiteY15" fmla="*/ 148173 h 478376"/>
                <a:gd name="connsiteX16" fmla="*/ 452983 w 483065"/>
                <a:gd name="connsiteY16" fmla="*/ 178254 h 478376"/>
                <a:gd name="connsiteX17" fmla="*/ 452984 w 483065"/>
                <a:gd name="connsiteY17" fmla="*/ 178253 h 478376"/>
                <a:gd name="connsiteX18" fmla="*/ 422903 w 483065"/>
                <a:gd name="connsiteY18" fmla="*/ 148172 h 478376"/>
                <a:gd name="connsiteX19" fmla="*/ 422903 w 483065"/>
                <a:gd name="connsiteY19" fmla="*/ 30081 h 478376"/>
                <a:gd name="connsiteX20" fmla="*/ 452984 w 483065"/>
                <a:gd name="connsiteY20" fmla="*/ 0 h 4783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483065" h="478376">
                  <a:moveTo>
                    <a:pt x="242049" y="242616"/>
                  </a:moveTo>
                  <a:cubicBezTo>
                    <a:pt x="283770" y="242616"/>
                    <a:pt x="317591" y="295393"/>
                    <a:pt x="317591" y="360496"/>
                  </a:cubicBezTo>
                  <a:cubicBezTo>
                    <a:pt x="317591" y="425599"/>
                    <a:pt x="283770" y="478376"/>
                    <a:pt x="242049" y="478376"/>
                  </a:cubicBezTo>
                  <a:cubicBezTo>
                    <a:pt x="200328" y="478376"/>
                    <a:pt x="166507" y="425599"/>
                    <a:pt x="166507" y="360496"/>
                  </a:cubicBezTo>
                  <a:cubicBezTo>
                    <a:pt x="166507" y="295393"/>
                    <a:pt x="200328" y="242616"/>
                    <a:pt x="242049" y="242616"/>
                  </a:cubicBezTo>
                  <a:close/>
                  <a:moveTo>
                    <a:pt x="30081" y="5015"/>
                  </a:moveTo>
                  <a:cubicBezTo>
                    <a:pt x="46694" y="5015"/>
                    <a:pt x="60162" y="18483"/>
                    <a:pt x="60162" y="35096"/>
                  </a:cubicBezTo>
                  <a:cubicBezTo>
                    <a:pt x="60162" y="74460"/>
                    <a:pt x="60161" y="113823"/>
                    <a:pt x="60161" y="153188"/>
                  </a:cubicBezTo>
                  <a:cubicBezTo>
                    <a:pt x="60161" y="169800"/>
                    <a:pt x="46693" y="183269"/>
                    <a:pt x="30080" y="183269"/>
                  </a:cubicBezTo>
                  <a:lnTo>
                    <a:pt x="30081" y="183268"/>
                  </a:lnTo>
                  <a:cubicBezTo>
                    <a:pt x="13468" y="183268"/>
                    <a:pt x="0" y="169800"/>
                    <a:pt x="0" y="153187"/>
                  </a:cubicBezTo>
                  <a:lnTo>
                    <a:pt x="0" y="35096"/>
                  </a:lnTo>
                  <a:cubicBezTo>
                    <a:pt x="0" y="18482"/>
                    <a:pt x="13468" y="5015"/>
                    <a:pt x="30081" y="5015"/>
                  </a:cubicBezTo>
                  <a:close/>
                  <a:moveTo>
                    <a:pt x="452984" y="0"/>
                  </a:moveTo>
                  <a:cubicBezTo>
                    <a:pt x="469597" y="0"/>
                    <a:pt x="483065" y="13468"/>
                    <a:pt x="483065" y="30081"/>
                  </a:cubicBezTo>
                  <a:cubicBezTo>
                    <a:pt x="483065" y="69445"/>
                    <a:pt x="483064" y="108809"/>
                    <a:pt x="483064" y="148173"/>
                  </a:cubicBezTo>
                  <a:cubicBezTo>
                    <a:pt x="483064" y="164786"/>
                    <a:pt x="469596" y="178254"/>
                    <a:pt x="452983" y="178254"/>
                  </a:cubicBezTo>
                  <a:lnTo>
                    <a:pt x="452984" y="178253"/>
                  </a:lnTo>
                  <a:cubicBezTo>
                    <a:pt x="436371" y="178253"/>
                    <a:pt x="422903" y="164785"/>
                    <a:pt x="422903" y="148172"/>
                  </a:cubicBezTo>
                  <a:lnTo>
                    <a:pt x="422903" y="30081"/>
                  </a:lnTo>
                  <a:cubicBezTo>
                    <a:pt x="422903" y="13468"/>
                    <a:pt x="436371" y="0"/>
                    <a:pt x="452984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63" name="グループ化 62">
            <a:extLst>
              <a:ext uri="{FF2B5EF4-FFF2-40B4-BE49-F238E27FC236}">
                <a16:creationId xmlns:a16="http://schemas.microsoft.com/office/drawing/2014/main" id="{E62AE928-9E41-8B01-CBA1-7035E43DA91E}"/>
              </a:ext>
            </a:extLst>
          </p:cNvPr>
          <p:cNvGrpSpPr/>
          <p:nvPr/>
        </p:nvGrpSpPr>
        <p:grpSpPr>
          <a:xfrm>
            <a:off x="4024646" y="332618"/>
            <a:ext cx="1891792" cy="1891792"/>
            <a:chOff x="7921466" y="857250"/>
            <a:chExt cx="1549908" cy="1549908"/>
          </a:xfrm>
        </p:grpSpPr>
        <p:sp>
          <p:nvSpPr>
            <p:cNvPr id="64" name="フリーフォーム: 図形 63">
              <a:extLst>
                <a:ext uri="{FF2B5EF4-FFF2-40B4-BE49-F238E27FC236}">
                  <a16:creationId xmlns:a16="http://schemas.microsoft.com/office/drawing/2014/main" id="{B6610DBC-CAD0-6755-1877-51E58F1F2E0D}"/>
                </a:ext>
              </a:extLst>
            </p:cNvPr>
            <p:cNvSpPr/>
            <p:nvPr/>
          </p:nvSpPr>
          <p:spPr>
            <a:xfrm>
              <a:off x="7921466" y="857250"/>
              <a:ext cx="1549908" cy="1549908"/>
            </a:xfrm>
            <a:custGeom>
              <a:avLst/>
              <a:gdLst>
                <a:gd name="connsiteX0" fmla="*/ 125326 w 1549908"/>
                <a:gd name="connsiteY0" fmla="*/ 0 h 1549908"/>
                <a:gd name="connsiteX1" fmla="*/ 1424582 w 1549908"/>
                <a:gd name="connsiteY1" fmla="*/ 0 h 1549908"/>
                <a:gd name="connsiteX2" fmla="*/ 1549908 w 1549908"/>
                <a:gd name="connsiteY2" fmla="*/ 125326 h 1549908"/>
                <a:gd name="connsiteX3" fmla="*/ 1549908 w 1549908"/>
                <a:gd name="connsiteY3" fmla="*/ 1424582 h 1549908"/>
                <a:gd name="connsiteX4" fmla="*/ 1424582 w 1549908"/>
                <a:gd name="connsiteY4" fmla="*/ 1549908 h 1549908"/>
                <a:gd name="connsiteX5" fmla="*/ 125326 w 1549908"/>
                <a:gd name="connsiteY5" fmla="*/ 1549908 h 1549908"/>
                <a:gd name="connsiteX6" fmla="*/ 0 w 1549908"/>
                <a:gd name="connsiteY6" fmla="*/ 1424582 h 1549908"/>
                <a:gd name="connsiteX7" fmla="*/ 0 w 1549908"/>
                <a:gd name="connsiteY7" fmla="*/ 125326 h 1549908"/>
                <a:gd name="connsiteX8" fmla="*/ 125326 w 1549908"/>
                <a:gd name="connsiteY8" fmla="*/ 0 h 1549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49908" h="1549908">
                  <a:moveTo>
                    <a:pt x="125326" y="0"/>
                  </a:moveTo>
                  <a:lnTo>
                    <a:pt x="1424582" y="0"/>
                  </a:lnTo>
                  <a:cubicBezTo>
                    <a:pt x="1493798" y="0"/>
                    <a:pt x="1549908" y="56110"/>
                    <a:pt x="1549908" y="125326"/>
                  </a:cubicBezTo>
                  <a:lnTo>
                    <a:pt x="1549908" y="1424582"/>
                  </a:lnTo>
                  <a:cubicBezTo>
                    <a:pt x="1549908" y="1493798"/>
                    <a:pt x="1493798" y="1549908"/>
                    <a:pt x="1424582" y="1549908"/>
                  </a:cubicBezTo>
                  <a:lnTo>
                    <a:pt x="125326" y="1549908"/>
                  </a:lnTo>
                  <a:cubicBezTo>
                    <a:pt x="56110" y="1549908"/>
                    <a:pt x="0" y="1493798"/>
                    <a:pt x="0" y="1424582"/>
                  </a:cubicBezTo>
                  <a:lnTo>
                    <a:pt x="0" y="125326"/>
                  </a:lnTo>
                  <a:cubicBezTo>
                    <a:pt x="0" y="56110"/>
                    <a:pt x="56110" y="0"/>
                    <a:pt x="125326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5" name="フリーフォーム: 図形 64">
              <a:extLst>
                <a:ext uri="{FF2B5EF4-FFF2-40B4-BE49-F238E27FC236}">
                  <a16:creationId xmlns:a16="http://schemas.microsoft.com/office/drawing/2014/main" id="{0AFEE795-65B2-C060-9A12-D2B7323BE27E}"/>
                </a:ext>
              </a:extLst>
            </p:cNvPr>
            <p:cNvSpPr/>
            <p:nvPr/>
          </p:nvSpPr>
          <p:spPr>
            <a:xfrm>
              <a:off x="7989990" y="1026952"/>
              <a:ext cx="1404550" cy="1167118"/>
            </a:xfrm>
            <a:custGeom>
              <a:avLst/>
              <a:gdLst>
                <a:gd name="connsiteX0" fmla="*/ 858876 w 1404550"/>
                <a:gd name="connsiteY0" fmla="*/ 1014330 h 1167118"/>
                <a:gd name="connsiteX1" fmla="*/ 1223160 w 1404550"/>
                <a:gd name="connsiteY1" fmla="*/ 1062981 h 1167118"/>
                <a:gd name="connsiteX2" fmla="*/ 1194534 w 1404550"/>
                <a:gd name="connsiteY2" fmla="*/ 1081919 h 1167118"/>
                <a:gd name="connsiteX3" fmla="*/ 1167261 w 1404550"/>
                <a:gd name="connsiteY3" fmla="*/ 1087321 h 1167118"/>
                <a:gd name="connsiteX4" fmla="*/ 1316040 w 1404550"/>
                <a:gd name="connsiteY4" fmla="*/ 1095836 h 1167118"/>
                <a:gd name="connsiteX5" fmla="*/ 1404550 w 1404550"/>
                <a:gd name="connsiteY5" fmla="*/ 1125362 h 1167118"/>
                <a:gd name="connsiteX6" fmla="*/ 1102354 w 1404550"/>
                <a:gd name="connsiteY6" fmla="*/ 1167118 h 1167118"/>
                <a:gd name="connsiteX7" fmla="*/ 800159 w 1404550"/>
                <a:gd name="connsiteY7" fmla="*/ 1125362 h 1167118"/>
                <a:gd name="connsiteX8" fmla="*/ 821685 w 1404550"/>
                <a:gd name="connsiteY8" fmla="*/ 1110630 h 1167118"/>
                <a:gd name="connsiteX9" fmla="*/ 717080 w 1404550"/>
                <a:gd name="connsiteY9" fmla="*/ 1107810 h 1167118"/>
                <a:gd name="connsiteX10" fmla="*/ 494591 w 1404550"/>
                <a:gd name="connsiteY10" fmla="*/ 1062981 h 1167118"/>
                <a:gd name="connsiteX11" fmla="*/ 858876 w 1404550"/>
                <a:gd name="connsiteY11" fmla="*/ 1014330 h 1167118"/>
                <a:gd name="connsiteX12" fmla="*/ 1145349 w 1404550"/>
                <a:gd name="connsiteY12" fmla="*/ 740522 h 1167118"/>
                <a:gd name="connsiteX13" fmla="*/ 1163743 w 1404550"/>
                <a:gd name="connsiteY13" fmla="*/ 746707 h 1167118"/>
                <a:gd name="connsiteX14" fmla="*/ 1220252 w 1404550"/>
                <a:gd name="connsiteY14" fmla="*/ 834553 h 1167118"/>
                <a:gd name="connsiteX15" fmla="*/ 1114873 w 1404550"/>
                <a:gd name="connsiteY15" fmla="*/ 831353 h 1167118"/>
                <a:gd name="connsiteX16" fmla="*/ 1096985 w 1404550"/>
                <a:gd name="connsiteY16" fmla="*/ 764595 h 1167118"/>
                <a:gd name="connsiteX17" fmla="*/ 1145349 w 1404550"/>
                <a:gd name="connsiteY17" fmla="*/ 740522 h 1167118"/>
                <a:gd name="connsiteX18" fmla="*/ 1299710 w 1404550"/>
                <a:gd name="connsiteY18" fmla="*/ 607731 h 1167118"/>
                <a:gd name="connsiteX19" fmla="*/ 1318105 w 1404550"/>
                <a:gd name="connsiteY19" fmla="*/ 613916 h 1167118"/>
                <a:gd name="connsiteX20" fmla="*/ 1374614 w 1404550"/>
                <a:gd name="connsiteY20" fmla="*/ 701761 h 1167118"/>
                <a:gd name="connsiteX21" fmla="*/ 1269235 w 1404550"/>
                <a:gd name="connsiteY21" fmla="*/ 698560 h 1167118"/>
                <a:gd name="connsiteX22" fmla="*/ 1251348 w 1404550"/>
                <a:gd name="connsiteY22" fmla="*/ 631803 h 1167118"/>
                <a:gd name="connsiteX23" fmla="*/ 1299710 w 1404550"/>
                <a:gd name="connsiteY23" fmla="*/ 607731 h 1167118"/>
                <a:gd name="connsiteX24" fmla="*/ 1212364 w 1404550"/>
                <a:gd name="connsiteY24" fmla="*/ 421643 h 1167118"/>
                <a:gd name="connsiteX25" fmla="*/ 1230758 w 1404550"/>
                <a:gd name="connsiteY25" fmla="*/ 427828 h 1167118"/>
                <a:gd name="connsiteX26" fmla="*/ 1287267 w 1404550"/>
                <a:gd name="connsiteY26" fmla="*/ 515675 h 1167118"/>
                <a:gd name="connsiteX27" fmla="*/ 1181887 w 1404550"/>
                <a:gd name="connsiteY27" fmla="*/ 512474 h 1167118"/>
                <a:gd name="connsiteX28" fmla="*/ 1164001 w 1404550"/>
                <a:gd name="connsiteY28" fmla="*/ 445716 h 1167118"/>
                <a:gd name="connsiteX29" fmla="*/ 1212364 w 1404550"/>
                <a:gd name="connsiteY29" fmla="*/ 421643 h 1167118"/>
                <a:gd name="connsiteX30" fmla="*/ 951709 w 1404550"/>
                <a:gd name="connsiteY30" fmla="*/ 0 h 1167118"/>
                <a:gd name="connsiteX31" fmla="*/ 1129900 w 1404550"/>
                <a:gd name="connsiteY31" fmla="*/ 665015 h 1167118"/>
                <a:gd name="connsiteX32" fmla="*/ 178190 w 1404550"/>
                <a:gd name="connsiteY32" fmla="*/ 920025 h 1167118"/>
                <a:gd name="connsiteX33" fmla="*/ 0 w 1404550"/>
                <a:gd name="connsiteY33" fmla="*/ 255010 h 11671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404550" h="1167118">
                  <a:moveTo>
                    <a:pt x="858876" y="1014330"/>
                  </a:moveTo>
                  <a:cubicBezTo>
                    <a:pt x="1060065" y="1014329"/>
                    <a:pt x="1223161" y="1036112"/>
                    <a:pt x="1223160" y="1062981"/>
                  </a:cubicBezTo>
                  <a:cubicBezTo>
                    <a:pt x="1223160" y="1069700"/>
                    <a:pt x="1212968" y="1076098"/>
                    <a:pt x="1194534" y="1081919"/>
                  </a:cubicBezTo>
                  <a:lnTo>
                    <a:pt x="1167261" y="1087321"/>
                  </a:lnTo>
                  <a:lnTo>
                    <a:pt x="1316040" y="1095836"/>
                  </a:lnTo>
                  <a:cubicBezTo>
                    <a:pt x="1370726" y="1103392"/>
                    <a:pt x="1404549" y="1113831"/>
                    <a:pt x="1404550" y="1125362"/>
                  </a:cubicBezTo>
                  <a:cubicBezTo>
                    <a:pt x="1404550" y="1148424"/>
                    <a:pt x="1269252" y="1167119"/>
                    <a:pt x="1102354" y="1167118"/>
                  </a:cubicBezTo>
                  <a:cubicBezTo>
                    <a:pt x="935457" y="1167118"/>
                    <a:pt x="800159" y="1148424"/>
                    <a:pt x="800159" y="1125362"/>
                  </a:cubicBezTo>
                  <a:lnTo>
                    <a:pt x="821685" y="1110630"/>
                  </a:lnTo>
                  <a:lnTo>
                    <a:pt x="717080" y="1107810"/>
                  </a:lnTo>
                  <a:cubicBezTo>
                    <a:pt x="586333" y="1100424"/>
                    <a:pt x="494591" y="1083133"/>
                    <a:pt x="494591" y="1062981"/>
                  </a:cubicBezTo>
                  <a:cubicBezTo>
                    <a:pt x="494591" y="1036112"/>
                    <a:pt x="657687" y="1014329"/>
                    <a:pt x="858876" y="1014330"/>
                  </a:cubicBezTo>
                  <a:close/>
                  <a:moveTo>
                    <a:pt x="1145349" y="740522"/>
                  </a:moveTo>
                  <a:cubicBezTo>
                    <a:pt x="1151649" y="741303"/>
                    <a:pt x="1157900" y="743334"/>
                    <a:pt x="1163743" y="746707"/>
                  </a:cubicBezTo>
                  <a:cubicBezTo>
                    <a:pt x="1187117" y="760203"/>
                    <a:pt x="1200670" y="799339"/>
                    <a:pt x="1220252" y="834553"/>
                  </a:cubicBezTo>
                  <a:cubicBezTo>
                    <a:pt x="1178150" y="834155"/>
                    <a:pt x="1138247" y="844847"/>
                    <a:pt x="1114873" y="831353"/>
                  </a:cubicBezTo>
                  <a:cubicBezTo>
                    <a:pt x="1091499" y="817858"/>
                    <a:pt x="1083491" y="787969"/>
                    <a:pt x="1096985" y="764595"/>
                  </a:cubicBezTo>
                  <a:cubicBezTo>
                    <a:pt x="1107107" y="747065"/>
                    <a:pt x="1126450" y="738177"/>
                    <a:pt x="1145349" y="740522"/>
                  </a:cubicBezTo>
                  <a:close/>
                  <a:moveTo>
                    <a:pt x="1299710" y="607731"/>
                  </a:moveTo>
                  <a:cubicBezTo>
                    <a:pt x="1306010" y="608512"/>
                    <a:pt x="1312262" y="610542"/>
                    <a:pt x="1318105" y="613916"/>
                  </a:cubicBezTo>
                  <a:cubicBezTo>
                    <a:pt x="1341479" y="627410"/>
                    <a:pt x="1355032" y="666547"/>
                    <a:pt x="1374614" y="701761"/>
                  </a:cubicBezTo>
                  <a:cubicBezTo>
                    <a:pt x="1332513" y="701363"/>
                    <a:pt x="1292609" y="712056"/>
                    <a:pt x="1269235" y="698560"/>
                  </a:cubicBezTo>
                  <a:cubicBezTo>
                    <a:pt x="1245861" y="685066"/>
                    <a:pt x="1237853" y="655177"/>
                    <a:pt x="1251348" y="631803"/>
                  </a:cubicBezTo>
                  <a:cubicBezTo>
                    <a:pt x="1261469" y="614272"/>
                    <a:pt x="1280811" y="605385"/>
                    <a:pt x="1299710" y="607731"/>
                  </a:cubicBezTo>
                  <a:close/>
                  <a:moveTo>
                    <a:pt x="1212364" y="421643"/>
                  </a:moveTo>
                  <a:cubicBezTo>
                    <a:pt x="1218664" y="422425"/>
                    <a:pt x="1224914" y="424455"/>
                    <a:pt x="1230758" y="427828"/>
                  </a:cubicBezTo>
                  <a:cubicBezTo>
                    <a:pt x="1254132" y="441323"/>
                    <a:pt x="1267685" y="480460"/>
                    <a:pt x="1287267" y="515675"/>
                  </a:cubicBezTo>
                  <a:cubicBezTo>
                    <a:pt x="1245166" y="515276"/>
                    <a:pt x="1205262" y="525969"/>
                    <a:pt x="1181887" y="512474"/>
                  </a:cubicBezTo>
                  <a:cubicBezTo>
                    <a:pt x="1158514" y="498978"/>
                    <a:pt x="1150506" y="469091"/>
                    <a:pt x="1164001" y="445716"/>
                  </a:cubicBezTo>
                  <a:cubicBezTo>
                    <a:pt x="1174121" y="428186"/>
                    <a:pt x="1193465" y="419298"/>
                    <a:pt x="1212364" y="421643"/>
                  </a:cubicBezTo>
                  <a:close/>
                  <a:moveTo>
                    <a:pt x="951709" y="0"/>
                  </a:moveTo>
                  <a:lnTo>
                    <a:pt x="1129900" y="665015"/>
                  </a:lnTo>
                  <a:lnTo>
                    <a:pt x="178190" y="920025"/>
                  </a:lnTo>
                  <a:lnTo>
                    <a:pt x="0" y="25501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6" name="フリーフォーム: 図形 65">
              <a:extLst>
                <a:ext uri="{FF2B5EF4-FFF2-40B4-BE49-F238E27FC236}">
                  <a16:creationId xmlns:a16="http://schemas.microsoft.com/office/drawing/2014/main" id="{85119C72-E314-BCB7-0FB2-363C2DB460E2}"/>
                </a:ext>
              </a:extLst>
            </p:cNvPr>
            <p:cNvSpPr/>
            <p:nvPr/>
          </p:nvSpPr>
          <p:spPr>
            <a:xfrm rot="20700000">
              <a:off x="8314631" y="1254337"/>
              <a:ext cx="483065" cy="478376"/>
            </a:xfrm>
            <a:custGeom>
              <a:avLst/>
              <a:gdLst>
                <a:gd name="connsiteX0" fmla="*/ 242049 w 483065"/>
                <a:gd name="connsiteY0" fmla="*/ 242616 h 478376"/>
                <a:gd name="connsiteX1" fmla="*/ 317591 w 483065"/>
                <a:gd name="connsiteY1" fmla="*/ 360496 h 478376"/>
                <a:gd name="connsiteX2" fmla="*/ 242049 w 483065"/>
                <a:gd name="connsiteY2" fmla="*/ 478376 h 478376"/>
                <a:gd name="connsiteX3" fmla="*/ 166507 w 483065"/>
                <a:gd name="connsiteY3" fmla="*/ 360496 h 478376"/>
                <a:gd name="connsiteX4" fmla="*/ 242049 w 483065"/>
                <a:gd name="connsiteY4" fmla="*/ 242616 h 478376"/>
                <a:gd name="connsiteX5" fmla="*/ 30081 w 483065"/>
                <a:gd name="connsiteY5" fmla="*/ 5015 h 478376"/>
                <a:gd name="connsiteX6" fmla="*/ 60162 w 483065"/>
                <a:gd name="connsiteY6" fmla="*/ 35096 h 478376"/>
                <a:gd name="connsiteX7" fmla="*/ 60161 w 483065"/>
                <a:gd name="connsiteY7" fmla="*/ 153188 h 478376"/>
                <a:gd name="connsiteX8" fmla="*/ 30080 w 483065"/>
                <a:gd name="connsiteY8" fmla="*/ 183269 h 478376"/>
                <a:gd name="connsiteX9" fmla="*/ 30081 w 483065"/>
                <a:gd name="connsiteY9" fmla="*/ 183268 h 478376"/>
                <a:gd name="connsiteX10" fmla="*/ 0 w 483065"/>
                <a:gd name="connsiteY10" fmla="*/ 153187 h 478376"/>
                <a:gd name="connsiteX11" fmla="*/ 0 w 483065"/>
                <a:gd name="connsiteY11" fmla="*/ 35096 h 478376"/>
                <a:gd name="connsiteX12" fmla="*/ 30081 w 483065"/>
                <a:gd name="connsiteY12" fmla="*/ 5015 h 478376"/>
                <a:gd name="connsiteX13" fmla="*/ 452984 w 483065"/>
                <a:gd name="connsiteY13" fmla="*/ 0 h 478376"/>
                <a:gd name="connsiteX14" fmla="*/ 483065 w 483065"/>
                <a:gd name="connsiteY14" fmla="*/ 30081 h 478376"/>
                <a:gd name="connsiteX15" fmla="*/ 483064 w 483065"/>
                <a:gd name="connsiteY15" fmla="*/ 148173 h 478376"/>
                <a:gd name="connsiteX16" fmla="*/ 452983 w 483065"/>
                <a:gd name="connsiteY16" fmla="*/ 178254 h 478376"/>
                <a:gd name="connsiteX17" fmla="*/ 452984 w 483065"/>
                <a:gd name="connsiteY17" fmla="*/ 178253 h 478376"/>
                <a:gd name="connsiteX18" fmla="*/ 422903 w 483065"/>
                <a:gd name="connsiteY18" fmla="*/ 148172 h 478376"/>
                <a:gd name="connsiteX19" fmla="*/ 422903 w 483065"/>
                <a:gd name="connsiteY19" fmla="*/ 30081 h 478376"/>
                <a:gd name="connsiteX20" fmla="*/ 452984 w 483065"/>
                <a:gd name="connsiteY20" fmla="*/ 0 h 4783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483065" h="478376">
                  <a:moveTo>
                    <a:pt x="242049" y="242616"/>
                  </a:moveTo>
                  <a:cubicBezTo>
                    <a:pt x="283770" y="242616"/>
                    <a:pt x="317591" y="295393"/>
                    <a:pt x="317591" y="360496"/>
                  </a:cubicBezTo>
                  <a:cubicBezTo>
                    <a:pt x="317591" y="425599"/>
                    <a:pt x="283770" y="478376"/>
                    <a:pt x="242049" y="478376"/>
                  </a:cubicBezTo>
                  <a:cubicBezTo>
                    <a:pt x="200328" y="478376"/>
                    <a:pt x="166507" y="425599"/>
                    <a:pt x="166507" y="360496"/>
                  </a:cubicBezTo>
                  <a:cubicBezTo>
                    <a:pt x="166507" y="295393"/>
                    <a:pt x="200328" y="242616"/>
                    <a:pt x="242049" y="242616"/>
                  </a:cubicBezTo>
                  <a:close/>
                  <a:moveTo>
                    <a:pt x="30081" y="5015"/>
                  </a:moveTo>
                  <a:cubicBezTo>
                    <a:pt x="46694" y="5015"/>
                    <a:pt x="60162" y="18483"/>
                    <a:pt x="60162" y="35096"/>
                  </a:cubicBezTo>
                  <a:cubicBezTo>
                    <a:pt x="60162" y="74460"/>
                    <a:pt x="60161" y="113823"/>
                    <a:pt x="60161" y="153188"/>
                  </a:cubicBezTo>
                  <a:cubicBezTo>
                    <a:pt x="60161" y="169800"/>
                    <a:pt x="46693" y="183269"/>
                    <a:pt x="30080" y="183269"/>
                  </a:cubicBezTo>
                  <a:lnTo>
                    <a:pt x="30081" y="183268"/>
                  </a:lnTo>
                  <a:cubicBezTo>
                    <a:pt x="13468" y="183268"/>
                    <a:pt x="0" y="169800"/>
                    <a:pt x="0" y="153187"/>
                  </a:cubicBezTo>
                  <a:lnTo>
                    <a:pt x="0" y="35096"/>
                  </a:lnTo>
                  <a:cubicBezTo>
                    <a:pt x="0" y="18482"/>
                    <a:pt x="13468" y="5015"/>
                    <a:pt x="30081" y="5015"/>
                  </a:cubicBezTo>
                  <a:close/>
                  <a:moveTo>
                    <a:pt x="452984" y="0"/>
                  </a:moveTo>
                  <a:cubicBezTo>
                    <a:pt x="469597" y="0"/>
                    <a:pt x="483065" y="13468"/>
                    <a:pt x="483065" y="30081"/>
                  </a:cubicBezTo>
                  <a:cubicBezTo>
                    <a:pt x="483065" y="69445"/>
                    <a:pt x="483064" y="108809"/>
                    <a:pt x="483064" y="148173"/>
                  </a:cubicBezTo>
                  <a:cubicBezTo>
                    <a:pt x="483064" y="164786"/>
                    <a:pt x="469596" y="178254"/>
                    <a:pt x="452983" y="178254"/>
                  </a:cubicBezTo>
                  <a:lnTo>
                    <a:pt x="452984" y="178253"/>
                  </a:lnTo>
                  <a:cubicBezTo>
                    <a:pt x="436371" y="178253"/>
                    <a:pt x="422903" y="164785"/>
                    <a:pt x="422903" y="148172"/>
                  </a:cubicBezTo>
                  <a:lnTo>
                    <a:pt x="422903" y="30081"/>
                  </a:lnTo>
                  <a:cubicBezTo>
                    <a:pt x="422903" y="13468"/>
                    <a:pt x="436371" y="0"/>
                    <a:pt x="452984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67" name="グループ化 66">
            <a:extLst>
              <a:ext uri="{FF2B5EF4-FFF2-40B4-BE49-F238E27FC236}">
                <a16:creationId xmlns:a16="http://schemas.microsoft.com/office/drawing/2014/main" id="{C126028D-E7FF-4D8A-C377-4E4D87AD44E4}"/>
              </a:ext>
            </a:extLst>
          </p:cNvPr>
          <p:cNvGrpSpPr/>
          <p:nvPr/>
        </p:nvGrpSpPr>
        <p:grpSpPr>
          <a:xfrm>
            <a:off x="7315455" y="332618"/>
            <a:ext cx="1891792" cy="1891792"/>
            <a:chOff x="7921466" y="857250"/>
            <a:chExt cx="1549908" cy="1549908"/>
          </a:xfrm>
        </p:grpSpPr>
        <p:sp>
          <p:nvSpPr>
            <p:cNvPr id="68" name="フリーフォーム: 図形 67">
              <a:extLst>
                <a:ext uri="{FF2B5EF4-FFF2-40B4-BE49-F238E27FC236}">
                  <a16:creationId xmlns:a16="http://schemas.microsoft.com/office/drawing/2014/main" id="{A2E389B5-431A-54C7-08AE-ADEE2CACBF0A}"/>
                </a:ext>
              </a:extLst>
            </p:cNvPr>
            <p:cNvSpPr/>
            <p:nvPr/>
          </p:nvSpPr>
          <p:spPr>
            <a:xfrm>
              <a:off x="7921466" y="857250"/>
              <a:ext cx="1549908" cy="1549908"/>
            </a:xfrm>
            <a:custGeom>
              <a:avLst/>
              <a:gdLst>
                <a:gd name="connsiteX0" fmla="*/ 125326 w 1549908"/>
                <a:gd name="connsiteY0" fmla="*/ 0 h 1549908"/>
                <a:gd name="connsiteX1" fmla="*/ 1424582 w 1549908"/>
                <a:gd name="connsiteY1" fmla="*/ 0 h 1549908"/>
                <a:gd name="connsiteX2" fmla="*/ 1549908 w 1549908"/>
                <a:gd name="connsiteY2" fmla="*/ 125326 h 1549908"/>
                <a:gd name="connsiteX3" fmla="*/ 1549908 w 1549908"/>
                <a:gd name="connsiteY3" fmla="*/ 1424582 h 1549908"/>
                <a:gd name="connsiteX4" fmla="*/ 1424582 w 1549908"/>
                <a:gd name="connsiteY4" fmla="*/ 1549908 h 1549908"/>
                <a:gd name="connsiteX5" fmla="*/ 125326 w 1549908"/>
                <a:gd name="connsiteY5" fmla="*/ 1549908 h 1549908"/>
                <a:gd name="connsiteX6" fmla="*/ 0 w 1549908"/>
                <a:gd name="connsiteY6" fmla="*/ 1424582 h 1549908"/>
                <a:gd name="connsiteX7" fmla="*/ 0 w 1549908"/>
                <a:gd name="connsiteY7" fmla="*/ 125326 h 1549908"/>
                <a:gd name="connsiteX8" fmla="*/ 125326 w 1549908"/>
                <a:gd name="connsiteY8" fmla="*/ 0 h 1549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49908" h="1549908">
                  <a:moveTo>
                    <a:pt x="125326" y="0"/>
                  </a:moveTo>
                  <a:lnTo>
                    <a:pt x="1424582" y="0"/>
                  </a:lnTo>
                  <a:cubicBezTo>
                    <a:pt x="1493798" y="0"/>
                    <a:pt x="1549908" y="56110"/>
                    <a:pt x="1549908" y="125326"/>
                  </a:cubicBezTo>
                  <a:lnTo>
                    <a:pt x="1549908" y="1424582"/>
                  </a:lnTo>
                  <a:cubicBezTo>
                    <a:pt x="1549908" y="1493798"/>
                    <a:pt x="1493798" y="1549908"/>
                    <a:pt x="1424582" y="1549908"/>
                  </a:cubicBezTo>
                  <a:lnTo>
                    <a:pt x="125326" y="1549908"/>
                  </a:lnTo>
                  <a:cubicBezTo>
                    <a:pt x="56110" y="1549908"/>
                    <a:pt x="0" y="1493798"/>
                    <a:pt x="0" y="1424582"/>
                  </a:cubicBezTo>
                  <a:lnTo>
                    <a:pt x="0" y="125326"/>
                  </a:lnTo>
                  <a:cubicBezTo>
                    <a:pt x="0" y="56110"/>
                    <a:pt x="56110" y="0"/>
                    <a:pt x="125326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9" name="フリーフォーム: 図形 68">
              <a:extLst>
                <a:ext uri="{FF2B5EF4-FFF2-40B4-BE49-F238E27FC236}">
                  <a16:creationId xmlns:a16="http://schemas.microsoft.com/office/drawing/2014/main" id="{AC868312-7149-FE08-D9F6-8798B04ADE37}"/>
                </a:ext>
              </a:extLst>
            </p:cNvPr>
            <p:cNvSpPr/>
            <p:nvPr/>
          </p:nvSpPr>
          <p:spPr>
            <a:xfrm>
              <a:off x="7989990" y="1026952"/>
              <a:ext cx="1404550" cy="1167118"/>
            </a:xfrm>
            <a:custGeom>
              <a:avLst/>
              <a:gdLst>
                <a:gd name="connsiteX0" fmla="*/ 858876 w 1404550"/>
                <a:gd name="connsiteY0" fmla="*/ 1014330 h 1167118"/>
                <a:gd name="connsiteX1" fmla="*/ 1223160 w 1404550"/>
                <a:gd name="connsiteY1" fmla="*/ 1062981 h 1167118"/>
                <a:gd name="connsiteX2" fmla="*/ 1194534 w 1404550"/>
                <a:gd name="connsiteY2" fmla="*/ 1081919 h 1167118"/>
                <a:gd name="connsiteX3" fmla="*/ 1167261 w 1404550"/>
                <a:gd name="connsiteY3" fmla="*/ 1087321 h 1167118"/>
                <a:gd name="connsiteX4" fmla="*/ 1316040 w 1404550"/>
                <a:gd name="connsiteY4" fmla="*/ 1095836 h 1167118"/>
                <a:gd name="connsiteX5" fmla="*/ 1404550 w 1404550"/>
                <a:gd name="connsiteY5" fmla="*/ 1125362 h 1167118"/>
                <a:gd name="connsiteX6" fmla="*/ 1102354 w 1404550"/>
                <a:gd name="connsiteY6" fmla="*/ 1167118 h 1167118"/>
                <a:gd name="connsiteX7" fmla="*/ 800159 w 1404550"/>
                <a:gd name="connsiteY7" fmla="*/ 1125362 h 1167118"/>
                <a:gd name="connsiteX8" fmla="*/ 821685 w 1404550"/>
                <a:gd name="connsiteY8" fmla="*/ 1110630 h 1167118"/>
                <a:gd name="connsiteX9" fmla="*/ 717080 w 1404550"/>
                <a:gd name="connsiteY9" fmla="*/ 1107810 h 1167118"/>
                <a:gd name="connsiteX10" fmla="*/ 494591 w 1404550"/>
                <a:gd name="connsiteY10" fmla="*/ 1062981 h 1167118"/>
                <a:gd name="connsiteX11" fmla="*/ 858876 w 1404550"/>
                <a:gd name="connsiteY11" fmla="*/ 1014330 h 1167118"/>
                <a:gd name="connsiteX12" fmla="*/ 1145349 w 1404550"/>
                <a:gd name="connsiteY12" fmla="*/ 740522 h 1167118"/>
                <a:gd name="connsiteX13" fmla="*/ 1163743 w 1404550"/>
                <a:gd name="connsiteY13" fmla="*/ 746707 h 1167118"/>
                <a:gd name="connsiteX14" fmla="*/ 1220252 w 1404550"/>
                <a:gd name="connsiteY14" fmla="*/ 834553 h 1167118"/>
                <a:gd name="connsiteX15" fmla="*/ 1114873 w 1404550"/>
                <a:gd name="connsiteY15" fmla="*/ 831353 h 1167118"/>
                <a:gd name="connsiteX16" fmla="*/ 1096985 w 1404550"/>
                <a:gd name="connsiteY16" fmla="*/ 764595 h 1167118"/>
                <a:gd name="connsiteX17" fmla="*/ 1145349 w 1404550"/>
                <a:gd name="connsiteY17" fmla="*/ 740522 h 1167118"/>
                <a:gd name="connsiteX18" fmla="*/ 1299710 w 1404550"/>
                <a:gd name="connsiteY18" fmla="*/ 607731 h 1167118"/>
                <a:gd name="connsiteX19" fmla="*/ 1318105 w 1404550"/>
                <a:gd name="connsiteY19" fmla="*/ 613916 h 1167118"/>
                <a:gd name="connsiteX20" fmla="*/ 1374614 w 1404550"/>
                <a:gd name="connsiteY20" fmla="*/ 701761 h 1167118"/>
                <a:gd name="connsiteX21" fmla="*/ 1269235 w 1404550"/>
                <a:gd name="connsiteY21" fmla="*/ 698560 h 1167118"/>
                <a:gd name="connsiteX22" fmla="*/ 1251348 w 1404550"/>
                <a:gd name="connsiteY22" fmla="*/ 631803 h 1167118"/>
                <a:gd name="connsiteX23" fmla="*/ 1299710 w 1404550"/>
                <a:gd name="connsiteY23" fmla="*/ 607731 h 1167118"/>
                <a:gd name="connsiteX24" fmla="*/ 1212364 w 1404550"/>
                <a:gd name="connsiteY24" fmla="*/ 421643 h 1167118"/>
                <a:gd name="connsiteX25" fmla="*/ 1230758 w 1404550"/>
                <a:gd name="connsiteY25" fmla="*/ 427828 h 1167118"/>
                <a:gd name="connsiteX26" fmla="*/ 1287267 w 1404550"/>
                <a:gd name="connsiteY26" fmla="*/ 515675 h 1167118"/>
                <a:gd name="connsiteX27" fmla="*/ 1181887 w 1404550"/>
                <a:gd name="connsiteY27" fmla="*/ 512474 h 1167118"/>
                <a:gd name="connsiteX28" fmla="*/ 1164001 w 1404550"/>
                <a:gd name="connsiteY28" fmla="*/ 445716 h 1167118"/>
                <a:gd name="connsiteX29" fmla="*/ 1212364 w 1404550"/>
                <a:gd name="connsiteY29" fmla="*/ 421643 h 1167118"/>
                <a:gd name="connsiteX30" fmla="*/ 951709 w 1404550"/>
                <a:gd name="connsiteY30" fmla="*/ 0 h 1167118"/>
                <a:gd name="connsiteX31" fmla="*/ 1129900 w 1404550"/>
                <a:gd name="connsiteY31" fmla="*/ 665015 h 1167118"/>
                <a:gd name="connsiteX32" fmla="*/ 178190 w 1404550"/>
                <a:gd name="connsiteY32" fmla="*/ 920025 h 1167118"/>
                <a:gd name="connsiteX33" fmla="*/ 0 w 1404550"/>
                <a:gd name="connsiteY33" fmla="*/ 255010 h 11671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404550" h="1167118">
                  <a:moveTo>
                    <a:pt x="858876" y="1014330"/>
                  </a:moveTo>
                  <a:cubicBezTo>
                    <a:pt x="1060065" y="1014329"/>
                    <a:pt x="1223161" y="1036112"/>
                    <a:pt x="1223160" y="1062981"/>
                  </a:cubicBezTo>
                  <a:cubicBezTo>
                    <a:pt x="1223160" y="1069700"/>
                    <a:pt x="1212968" y="1076098"/>
                    <a:pt x="1194534" y="1081919"/>
                  </a:cubicBezTo>
                  <a:lnTo>
                    <a:pt x="1167261" y="1087321"/>
                  </a:lnTo>
                  <a:lnTo>
                    <a:pt x="1316040" y="1095836"/>
                  </a:lnTo>
                  <a:cubicBezTo>
                    <a:pt x="1370726" y="1103392"/>
                    <a:pt x="1404549" y="1113831"/>
                    <a:pt x="1404550" y="1125362"/>
                  </a:cubicBezTo>
                  <a:cubicBezTo>
                    <a:pt x="1404550" y="1148424"/>
                    <a:pt x="1269252" y="1167119"/>
                    <a:pt x="1102354" y="1167118"/>
                  </a:cubicBezTo>
                  <a:cubicBezTo>
                    <a:pt x="935457" y="1167118"/>
                    <a:pt x="800159" y="1148424"/>
                    <a:pt x="800159" y="1125362"/>
                  </a:cubicBezTo>
                  <a:lnTo>
                    <a:pt x="821685" y="1110630"/>
                  </a:lnTo>
                  <a:lnTo>
                    <a:pt x="717080" y="1107810"/>
                  </a:lnTo>
                  <a:cubicBezTo>
                    <a:pt x="586333" y="1100424"/>
                    <a:pt x="494591" y="1083133"/>
                    <a:pt x="494591" y="1062981"/>
                  </a:cubicBezTo>
                  <a:cubicBezTo>
                    <a:pt x="494591" y="1036112"/>
                    <a:pt x="657687" y="1014329"/>
                    <a:pt x="858876" y="1014330"/>
                  </a:cubicBezTo>
                  <a:close/>
                  <a:moveTo>
                    <a:pt x="1145349" y="740522"/>
                  </a:moveTo>
                  <a:cubicBezTo>
                    <a:pt x="1151649" y="741303"/>
                    <a:pt x="1157900" y="743334"/>
                    <a:pt x="1163743" y="746707"/>
                  </a:cubicBezTo>
                  <a:cubicBezTo>
                    <a:pt x="1187117" y="760203"/>
                    <a:pt x="1200670" y="799339"/>
                    <a:pt x="1220252" y="834553"/>
                  </a:cubicBezTo>
                  <a:cubicBezTo>
                    <a:pt x="1178150" y="834155"/>
                    <a:pt x="1138247" y="844847"/>
                    <a:pt x="1114873" y="831353"/>
                  </a:cubicBezTo>
                  <a:cubicBezTo>
                    <a:pt x="1091499" y="817858"/>
                    <a:pt x="1083491" y="787969"/>
                    <a:pt x="1096985" y="764595"/>
                  </a:cubicBezTo>
                  <a:cubicBezTo>
                    <a:pt x="1107107" y="747065"/>
                    <a:pt x="1126450" y="738177"/>
                    <a:pt x="1145349" y="740522"/>
                  </a:cubicBezTo>
                  <a:close/>
                  <a:moveTo>
                    <a:pt x="1299710" y="607731"/>
                  </a:moveTo>
                  <a:cubicBezTo>
                    <a:pt x="1306010" y="608512"/>
                    <a:pt x="1312262" y="610542"/>
                    <a:pt x="1318105" y="613916"/>
                  </a:cubicBezTo>
                  <a:cubicBezTo>
                    <a:pt x="1341479" y="627410"/>
                    <a:pt x="1355032" y="666547"/>
                    <a:pt x="1374614" y="701761"/>
                  </a:cubicBezTo>
                  <a:cubicBezTo>
                    <a:pt x="1332513" y="701363"/>
                    <a:pt x="1292609" y="712056"/>
                    <a:pt x="1269235" y="698560"/>
                  </a:cubicBezTo>
                  <a:cubicBezTo>
                    <a:pt x="1245861" y="685066"/>
                    <a:pt x="1237853" y="655177"/>
                    <a:pt x="1251348" y="631803"/>
                  </a:cubicBezTo>
                  <a:cubicBezTo>
                    <a:pt x="1261469" y="614272"/>
                    <a:pt x="1280811" y="605385"/>
                    <a:pt x="1299710" y="607731"/>
                  </a:cubicBezTo>
                  <a:close/>
                  <a:moveTo>
                    <a:pt x="1212364" y="421643"/>
                  </a:moveTo>
                  <a:cubicBezTo>
                    <a:pt x="1218664" y="422425"/>
                    <a:pt x="1224914" y="424455"/>
                    <a:pt x="1230758" y="427828"/>
                  </a:cubicBezTo>
                  <a:cubicBezTo>
                    <a:pt x="1254132" y="441323"/>
                    <a:pt x="1267685" y="480460"/>
                    <a:pt x="1287267" y="515675"/>
                  </a:cubicBezTo>
                  <a:cubicBezTo>
                    <a:pt x="1245166" y="515276"/>
                    <a:pt x="1205262" y="525969"/>
                    <a:pt x="1181887" y="512474"/>
                  </a:cubicBezTo>
                  <a:cubicBezTo>
                    <a:pt x="1158514" y="498978"/>
                    <a:pt x="1150506" y="469091"/>
                    <a:pt x="1164001" y="445716"/>
                  </a:cubicBezTo>
                  <a:cubicBezTo>
                    <a:pt x="1174121" y="428186"/>
                    <a:pt x="1193465" y="419298"/>
                    <a:pt x="1212364" y="421643"/>
                  </a:cubicBezTo>
                  <a:close/>
                  <a:moveTo>
                    <a:pt x="951709" y="0"/>
                  </a:moveTo>
                  <a:lnTo>
                    <a:pt x="1129900" y="665015"/>
                  </a:lnTo>
                  <a:lnTo>
                    <a:pt x="178190" y="920025"/>
                  </a:lnTo>
                  <a:lnTo>
                    <a:pt x="0" y="25501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0" name="フリーフォーム: 図形 69">
              <a:extLst>
                <a:ext uri="{FF2B5EF4-FFF2-40B4-BE49-F238E27FC236}">
                  <a16:creationId xmlns:a16="http://schemas.microsoft.com/office/drawing/2014/main" id="{9A5FCBDA-1D6A-B668-AD6C-F1BD7BB4964A}"/>
                </a:ext>
              </a:extLst>
            </p:cNvPr>
            <p:cNvSpPr/>
            <p:nvPr/>
          </p:nvSpPr>
          <p:spPr>
            <a:xfrm rot="20700000">
              <a:off x="8314631" y="1254337"/>
              <a:ext cx="483065" cy="478376"/>
            </a:xfrm>
            <a:custGeom>
              <a:avLst/>
              <a:gdLst>
                <a:gd name="connsiteX0" fmla="*/ 242049 w 483065"/>
                <a:gd name="connsiteY0" fmla="*/ 242616 h 478376"/>
                <a:gd name="connsiteX1" fmla="*/ 317591 w 483065"/>
                <a:gd name="connsiteY1" fmla="*/ 360496 h 478376"/>
                <a:gd name="connsiteX2" fmla="*/ 242049 w 483065"/>
                <a:gd name="connsiteY2" fmla="*/ 478376 h 478376"/>
                <a:gd name="connsiteX3" fmla="*/ 166507 w 483065"/>
                <a:gd name="connsiteY3" fmla="*/ 360496 h 478376"/>
                <a:gd name="connsiteX4" fmla="*/ 242049 w 483065"/>
                <a:gd name="connsiteY4" fmla="*/ 242616 h 478376"/>
                <a:gd name="connsiteX5" fmla="*/ 30081 w 483065"/>
                <a:gd name="connsiteY5" fmla="*/ 5015 h 478376"/>
                <a:gd name="connsiteX6" fmla="*/ 60162 w 483065"/>
                <a:gd name="connsiteY6" fmla="*/ 35096 h 478376"/>
                <a:gd name="connsiteX7" fmla="*/ 60161 w 483065"/>
                <a:gd name="connsiteY7" fmla="*/ 153188 h 478376"/>
                <a:gd name="connsiteX8" fmla="*/ 30080 w 483065"/>
                <a:gd name="connsiteY8" fmla="*/ 183269 h 478376"/>
                <a:gd name="connsiteX9" fmla="*/ 30081 w 483065"/>
                <a:gd name="connsiteY9" fmla="*/ 183268 h 478376"/>
                <a:gd name="connsiteX10" fmla="*/ 0 w 483065"/>
                <a:gd name="connsiteY10" fmla="*/ 153187 h 478376"/>
                <a:gd name="connsiteX11" fmla="*/ 0 w 483065"/>
                <a:gd name="connsiteY11" fmla="*/ 35096 h 478376"/>
                <a:gd name="connsiteX12" fmla="*/ 30081 w 483065"/>
                <a:gd name="connsiteY12" fmla="*/ 5015 h 478376"/>
                <a:gd name="connsiteX13" fmla="*/ 452984 w 483065"/>
                <a:gd name="connsiteY13" fmla="*/ 0 h 478376"/>
                <a:gd name="connsiteX14" fmla="*/ 483065 w 483065"/>
                <a:gd name="connsiteY14" fmla="*/ 30081 h 478376"/>
                <a:gd name="connsiteX15" fmla="*/ 483064 w 483065"/>
                <a:gd name="connsiteY15" fmla="*/ 148173 h 478376"/>
                <a:gd name="connsiteX16" fmla="*/ 452983 w 483065"/>
                <a:gd name="connsiteY16" fmla="*/ 178254 h 478376"/>
                <a:gd name="connsiteX17" fmla="*/ 452984 w 483065"/>
                <a:gd name="connsiteY17" fmla="*/ 178253 h 478376"/>
                <a:gd name="connsiteX18" fmla="*/ 422903 w 483065"/>
                <a:gd name="connsiteY18" fmla="*/ 148172 h 478376"/>
                <a:gd name="connsiteX19" fmla="*/ 422903 w 483065"/>
                <a:gd name="connsiteY19" fmla="*/ 30081 h 478376"/>
                <a:gd name="connsiteX20" fmla="*/ 452984 w 483065"/>
                <a:gd name="connsiteY20" fmla="*/ 0 h 4783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483065" h="478376">
                  <a:moveTo>
                    <a:pt x="242049" y="242616"/>
                  </a:moveTo>
                  <a:cubicBezTo>
                    <a:pt x="283770" y="242616"/>
                    <a:pt x="317591" y="295393"/>
                    <a:pt x="317591" y="360496"/>
                  </a:cubicBezTo>
                  <a:cubicBezTo>
                    <a:pt x="317591" y="425599"/>
                    <a:pt x="283770" y="478376"/>
                    <a:pt x="242049" y="478376"/>
                  </a:cubicBezTo>
                  <a:cubicBezTo>
                    <a:pt x="200328" y="478376"/>
                    <a:pt x="166507" y="425599"/>
                    <a:pt x="166507" y="360496"/>
                  </a:cubicBezTo>
                  <a:cubicBezTo>
                    <a:pt x="166507" y="295393"/>
                    <a:pt x="200328" y="242616"/>
                    <a:pt x="242049" y="242616"/>
                  </a:cubicBezTo>
                  <a:close/>
                  <a:moveTo>
                    <a:pt x="30081" y="5015"/>
                  </a:moveTo>
                  <a:cubicBezTo>
                    <a:pt x="46694" y="5015"/>
                    <a:pt x="60162" y="18483"/>
                    <a:pt x="60162" y="35096"/>
                  </a:cubicBezTo>
                  <a:cubicBezTo>
                    <a:pt x="60162" y="74460"/>
                    <a:pt x="60161" y="113823"/>
                    <a:pt x="60161" y="153188"/>
                  </a:cubicBezTo>
                  <a:cubicBezTo>
                    <a:pt x="60161" y="169800"/>
                    <a:pt x="46693" y="183269"/>
                    <a:pt x="30080" y="183269"/>
                  </a:cubicBezTo>
                  <a:lnTo>
                    <a:pt x="30081" y="183268"/>
                  </a:lnTo>
                  <a:cubicBezTo>
                    <a:pt x="13468" y="183268"/>
                    <a:pt x="0" y="169800"/>
                    <a:pt x="0" y="153187"/>
                  </a:cubicBezTo>
                  <a:lnTo>
                    <a:pt x="0" y="35096"/>
                  </a:lnTo>
                  <a:cubicBezTo>
                    <a:pt x="0" y="18482"/>
                    <a:pt x="13468" y="5015"/>
                    <a:pt x="30081" y="5015"/>
                  </a:cubicBezTo>
                  <a:close/>
                  <a:moveTo>
                    <a:pt x="452984" y="0"/>
                  </a:moveTo>
                  <a:cubicBezTo>
                    <a:pt x="469597" y="0"/>
                    <a:pt x="483065" y="13468"/>
                    <a:pt x="483065" y="30081"/>
                  </a:cubicBezTo>
                  <a:cubicBezTo>
                    <a:pt x="483065" y="69445"/>
                    <a:pt x="483064" y="108809"/>
                    <a:pt x="483064" y="148173"/>
                  </a:cubicBezTo>
                  <a:cubicBezTo>
                    <a:pt x="483064" y="164786"/>
                    <a:pt x="469596" y="178254"/>
                    <a:pt x="452983" y="178254"/>
                  </a:cubicBezTo>
                  <a:lnTo>
                    <a:pt x="452984" y="178253"/>
                  </a:lnTo>
                  <a:cubicBezTo>
                    <a:pt x="436371" y="178253"/>
                    <a:pt x="422903" y="164785"/>
                    <a:pt x="422903" y="148172"/>
                  </a:cubicBezTo>
                  <a:lnTo>
                    <a:pt x="422903" y="30081"/>
                  </a:lnTo>
                  <a:cubicBezTo>
                    <a:pt x="422903" y="13468"/>
                    <a:pt x="436371" y="0"/>
                    <a:pt x="452984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71" name="グループ化 70">
            <a:extLst>
              <a:ext uri="{FF2B5EF4-FFF2-40B4-BE49-F238E27FC236}">
                <a16:creationId xmlns:a16="http://schemas.microsoft.com/office/drawing/2014/main" id="{DE978CB4-BC25-759B-46F2-5A89108A32BE}"/>
              </a:ext>
            </a:extLst>
          </p:cNvPr>
          <p:cNvGrpSpPr/>
          <p:nvPr/>
        </p:nvGrpSpPr>
        <p:grpSpPr>
          <a:xfrm>
            <a:off x="705104" y="3771942"/>
            <a:ext cx="1891792" cy="1891792"/>
            <a:chOff x="7921466" y="857250"/>
            <a:chExt cx="1549908" cy="1549908"/>
          </a:xfrm>
        </p:grpSpPr>
        <p:sp>
          <p:nvSpPr>
            <p:cNvPr id="72" name="フリーフォーム: 図形 71">
              <a:extLst>
                <a:ext uri="{FF2B5EF4-FFF2-40B4-BE49-F238E27FC236}">
                  <a16:creationId xmlns:a16="http://schemas.microsoft.com/office/drawing/2014/main" id="{A099E782-48B2-04D1-A3ED-B53F7E8B84F3}"/>
                </a:ext>
              </a:extLst>
            </p:cNvPr>
            <p:cNvSpPr/>
            <p:nvPr/>
          </p:nvSpPr>
          <p:spPr>
            <a:xfrm>
              <a:off x="7921466" y="857250"/>
              <a:ext cx="1549908" cy="1549908"/>
            </a:xfrm>
            <a:custGeom>
              <a:avLst/>
              <a:gdLst>
                <a:gd name="connsiteX0" fmla="*/ 125326 w 1549908"/>
                <a:gd name="connsiteY0" fmla="*/ 0 h 1549908"/>
                <a:gd name="connsiteX1" fmla="*/ 1424582 w 1549908"/>
                <a:gd name="connsiteY1" fmla="*/ 0 h 1549908"/>
                <a:gd name="connsiteX2" fmla="*/ 1549908 w 1549908"/>
                <a:gd name="connsiteY2" fmla="*/ 125326 h 1549908"/>
                <a:gd name="connsiteX3" fmla="*/ 1549908 w 1549908"/>
                <a:gd name="connsiteY3" fmla="*/ 1424582 h 1549908"/>
                <a:gd name="connsiteX4" fmla="*/ 1424582 w 1549908"/>
                <a:gd name="connsiteY4" fmla="*/ 1549908 h 1549908"/>
                <a:gd name="connsiteX5" fmla="*/ 125326 w 1549908"/>
                <a:gd name="connsiteY5" fmla="*/ 1549908 h 1549908"/>
                <a:gd name="connsiteX6" fmla="*/ 0 w 1549908"/>
                <a:gd name="connsiteY6" fmla="*/ 1424582 h 1549908"/>
                <a:gd name="connsiteX7" fmla="*/ 0 w 1549908"/>
                <a:gd name="connsiteY7" fmla="*/ 125326 h 1549908"/>
                <a:gd name="connsiteX8" fmla="*/ 125326 w 1549908"/>
                <a:gd name="connsiteY8" fmla="*/ 0 h 1549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49908" h="1549908">
                  <a:moveTo>
                    <a:pt x="125326" y="0"/>
                  </a:moveTo>
                  <a:lnTo>
                    <a:pt x="1424582" y="0"/>
                  </a:lnTo>
                  <a:cubicBezTo>
                    <a:pt x="1493798" y="0"/>
                    <a:pt x="1549908" y="56110"/>
                    <a:pt x="1549908" y="125326"/>
                  </a:cubicBezTo>
                  <a:lnTo>
                    <a:pt x="1549908" y="1424582"/>
                  </a:lnTo>
                  <a:cubicBezTo>
                    <a:pt x="1549908" y="1493798"/>
                    <a:pt x="1493798" y="1549908"/>
                    <a:pt x="1424582" y="1549908"/>
                  </a:cubicBezTo>
                  <a:lnTo>
                    <a:pt x="125326" y="1549908"/>
                  </a:lnTo>
                  <a:cubicBezTo>
                    <a:pt x="56110" y="1549908"/>
                    <a:pt x="0" y="1493798"/>
                    <a:pt x="0" y="1424582"/>
                  </a:cubicBezTo>
                  <a:lnTo>
                    <a:pt x="0" y="125326"/>
                  </a:lnTo>
                  <a:cubicBezTo>
                    <a:pt x="0" y="56110"/>
                    <a:pt x="56110" y="0"/>
                    <a:pt x="125326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3" name="フリーフォーム: 図形 72">
              <a:extLst>
                <a:ext uri="{FF2B5EF4-FFF2-40B4-BE49-F238E27FC236}">
                  <a16:creationId xmlns:a16="http://schemas.microsoft.com/office/drawing/2014/main" id="{D1C67B2F-76B6-A7C3-CB57-E32A2C2895A6}"/>
                </a:ext>
              </a:extLst>
            </p:cNvPr>
            <p:cNvSpPr/>
            <p:nvPr/>
          </p:nvSpPr>
          <p:spPr>
            <a:xfrm>
              <a:off x="7989990" y="1026952"/>
              <a:ext cx="1404550" cy="1167118"/>
            </a:xfrm>
            <a:custGeom>
              <a:avLst/>
              <a:gdLst>
                <a:gd name="connsiteX0" fmla="*/ 858876 w 1404550"/>
                <a:gd name="connsiteY0" fmla="*/ 1014330 h 1167118"/>
                <a:gd name="connsiteX1" fmla="*/ 1223160 w 1404550"/>
                <a:gd name="connsiteY1" fmla="*/ 1062981 h 1167118"/>
                <a:gd name="connsiteX2" fmla="*/ 1194534 w 1404550"/>
                <a:gd name="connsiteY2" fmla="*/ 1081919 h 1167118"/>
                <a:gd name="connsiteX3" fmla="*/ 1167261 w 1404550"/>
                <a:gd name="connsiteY3" fmla="*/ 1087321 h 1167118"/>
                <a:gd name="connsiteX4" fmla="*/ 1316040 w 1404550"/>
                <a:gd name="connsiteY4" fmla="*/ 1095836 h 1167118"/>
                <a:gd name="connsiteX5" fmla="*/ 1404550 w 1404550"/>
                <a:gd name="connsiteY5" fmla="*/ 1125362 h 1167118"/>
                <a:gd name="connsiteX6" fmla="*/ 1102354 w 1404550"/>
                <a:gd name="connsiteY6" fmla="*/ 1167118 h 1167118"/>
                <a:gd name="connsiteX7" fmla="*/ 800159 w 1404550"/>
                <a:gd name="connsiteY7" fmla="*/ 1125362 h 1167118"/>
                <a:gd name="connsiteX8" fmla="*/ 821685 w 1404550"/>
                <a:gd name="connsiteY8" fmla="*/ 1110630 h 1167118"/>
                <a:gd name="connsiteX9" fmla="*/ 717080 w 1404550"/>
                <a:gd name="connsiteY9" fmla="*/ 1107810 h 1167118"/>
                <a:gd name="connsiteX10" fmla="*/ 494591 w 1404550"/>
                <a:gd name="connsiteY10" fmla="*/ 1062981 h 1167118"/>
                <a:gd name="connsiteX11" fmla="*/ 858876 w 1404550"/>
                <a:gd name="connsiteY11" fmla="*/ 1014330 h 1167118"/>
                <a:gd name="connsiteX12" fmla="*/ 1145349 w 1404550"/>
                <a:gd name="connsiteY12" fmla="*/ 740522 h 1167118"/>
                <a:gd name="connsiteX13" fmla="*/ 1163743 w 1404550"/>
                <a:gd name="connsiteY13" fmla="*/ 746707 h 1167118"/>
                <a:gd name="connsiteX14" fmla="*/ 1220252 w 1404550"/>
                <a:gd name="connsiteY14" fmla="*/ 834553 h 1167118"/>
                <a:gd name="connsiteX15" fmla="*/ 1114873 w 1404550"/>
                <a:gd name="connsiteY15" fmla="*/ 831353 h 1167118"/>
                <a:gd name="connsiteX16" fmla="*/ 1096985 w 1404550"/>
                <a:gd name="connsiteY16" fmla="*/ 764595 h 1167118"/>
                <a:gd name="connsiteX17" fmla="*/ 1145349 w 1404550"/>
                <a:gd name="connsiteY17" fmla="*/ 740522 h 1167118"/>
                <a:gd name="connsiteX18" fmla="*/ 1299710 w 1404550"/>
                <a:gd name="connsiteY18" fmla="*/ 607731 h 1167118"/>
                <a:gd name="connsiteX19" fmla="*/ 1318105 w 1404550"/>
                <a:gd name="connsiteY19" fmla="*/ 613916 h 1167118"/>
                <a:gd name="connsiteX20" fmla="*/ 1374614 w 1404550"/>
                <a:gd name="connsiteY20" fmla="*/ 701761 h 1167118"/>
                <a:gd name="connsiteX21" fmla="*/ 1269235 w 1404550"/>
                <a:gd name="connsiteY21" fmla="*/ 698560 h 1167118"/>
                <a:gd name="connsiteX22" fmla="*/ 1251348 w 1404550"/>
                <a:gd name="connsiteY22" fmla="*/ 631803 h 1167118"/>
                <a:gd name="connsiteX23" fmla="*/ 1299710 w 1404550"/>
                <a:gd name="connsiteY23" fmla="*/ 607731 h 1167118"/>
                <a:gd name="connsiteX24" fmla="*/ 1212364 w 1404550"/>
                <a:gd name="connsiteY24" fmla="*/ 421643 h 1167118"/>
                <a:gd name="connsiteX25" fmla="*/ 1230758 w 1404550"/>
                <a:gd name="connsiteY25" fmla="*/ 427828 h 1167118"/>
                <a:gd name="connsiteX26" fmla="*/ 1287267 w 1404550"/>
                <a:gd name="connsiteY26" fmla="*/ 515675 h 1167118"/>
                <a:gd name="connsiteX27" fmla="*/ 1181887 w 1404550"/>
                <a:gd name="connsiteY27" fmla="*/ 512474 h 1167118"/>
                <a:gd name="connsiteX28" fmla="*/ 1164001 w 1404550"/>
                <a:gd name="connsiteY28" fmla="*/ 445716 h 1167118"/>
                <a:gd name="connsiteX29" fmla="*/ 1212364 w 1404550"/>
                <a:gd name="connsiteY29" fmla="*/ 421643 h 1167118"/>
                <a:gd name="connsiteX30" fmla="*/ 951709 w 1404550"/>
                <a:gd name="connsiteY30" fmla="*/ 0 h 1167118"/>
                <a:gd name="connsiteX31" fmla="*/ 1129900 w 1404550"/>
                <a:gd name="connsiteY31" fmla="*/ 665015 h 1167118"/>
                <a:gd name="connsiteX32" fmla="*/ 178190 w 1404550"/>
                <a:gd name="connsiteY32" fmla="*/ 920025 h 1167118"/>
                <a:gd name="connsiteX33" fmla="*/ 0 w 1404550"/>
                <a:gd name="connsiteY33" fmla="*/ 255010 h 11671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404550" h="1167118">
                  <a:moveTo>
                    <a:pt x="858876" y="1014330"/>
                  </a:moveTo>
                  <a:cubicBezTo>
                    <a:pt x="1060065" y="1014329"/>
                    <a:pt x="1223161" y="1036112"/>
                    <a:pt x="1223160" y="1062981"/>
                  </a:cubicBezTo>
                  <a:cubicBezTo>
                    <a:pt x="1223160" y="1069700"/>
                    <a:pt x="1212968" y="1076098"/>
                    <a:pt x="1194534" y="1081919"/>
                  </a:cubicBezTo>
                  <a:lnTo>
                    <a:pt x="1167261" y="1087321"/>
                  </a:lnTo>
                  <a:lnTo>
                    <a:pt x="1316040" y="1095836"/>
                  </a:lnTo>
                  <a:cubicBezTo>
                    <a:pt x="1370726" y="1103392"/>
                    <a:pt x="1404549" y="1113831"/>
                    <a:pt x="1404550" y="1125362"/>
                  </a:cubicBezTo>
                  <a:cubicBezTo>
                    <a:pt x="1404550" y="1148424"/>
                    <a:pt x="1269252" y="1167119"/>
                    <a:pt x="1102354" y="1167118"/>
                  </a:cubicBezTo>
                  <a:cubicBezTo>
                    <a:pt x="935457" y="1167118"/>
                    <a:pt x="800159" y="1148424"/>
                    <a:pt x="800159" y="1125362"/>
                  </a:cubicBezTo>
                  <a:lnTo>
                    <a:pt x="821685" y="1110630"/>
                  </a:lnTo>
                  <a:lnTo>
                    <a:pt x="717080" y="1107810"/>
                  </a:lnTo>
                  <a:cubicBezTo>
                    <a:pt x="586333" y="1100424"/>
                    <a:pt x="494591" y="1083133"/>
                    <a:pt x="494591" y="1062981"/>
                  </a:cubicBezTo>
                  <a:cubicBezTo>
                    <a:pt x="494591" y="1036112"/>
                    <a:pt x="657687" y="1014329"/>
                    <a:pt x="858876" y="1014330"/>
                  </a:cubicBezTo>
                  <a:close/>
                  <a:moveTo>
                    <a:pt x="1145349" y="740522"/>
                  </a:moveTo>
                  <a:cubicBezTo>
                    <a:pt x="1151649" y="741303"/>
                    <a:pt x="1157900" y="743334"/>
                    <a:pt x="1163743" y="746707"/>
                  </a:cubicBezTo>
                  <a:cubicBezTo>
                    <a:pt x="1187117" y="760203"/>
                    <a:pt x="1200670" y="799339"/>
                    <a:pt x="1220252" y="834553"/>
                  </a:cubicBezTo>
                  <a:cubicBezTo>
                    <a:pt x="1178150" y="834155"/>
                    <a:pt x="1138247" y="844847"/>
                    <a:pt x="1114873" y="831353"/>
                  </a:cubicBezTo>
                  <a:cubicBezTo>
                    <a:pt x="1091499" y="817858"/>
                    <a:pt x="1083491" y="787969"/>
                    <a:pt x="1096985" y="764595"/>
                  </a:cubicBezTo>
                  <a:cubicBezTo>
                    <a:pt x="1107107" y="747065"/>
                    <a:pt x="1126450" y="738177"/>
                    <a:pt x="1145349" y="740522"/>
                  </a:cubicBezTo>
                  <a:close/>
                  <a:moveTo>
                    <a:pt x="1299710" y="607731"/>
                  </a:moveTo>
                  <a:cubicBezTo>
                    <a:pt x="1306010" y="608512"/>
                    <a:pt x="1312262" y="610542"/>
                    <a:pt x="1318105" y="613916"/>
                  </a:cubicBezTo>
                  <a:cubicBezTo>
                    <a:pt x="1341479" y="627410"/>
                    <a:pt x="1355032" y="666547"/>
                    <a:pt x="1374614" y="701761"/>
                  </a:cubicBezTo>
                  <a:cubicBezTo>
                    <a:pt x="1332513" y="701363"/>
                    <a:pt x="1292609" y="712056"/>
                    <a:pt x="1269235" y="698560"/>
                  </a:cubicBezTo>
                  <a:cubicBezTo>
                    <a:pt x="1245861" y="685066"/>
                    <a:pt x="1237853" y="655177"/>
                    <a:pt x="1251348" y="631803"/>
                  </a:cubicBezTo>
                  <a:cubicBezTo>
                    <a:pt x="1261469" y="614272"/>
                    <a:pt x="1280811" y="605385"/>
                    <a:pt x="1299710" y="607731"/>
                  </a:cubicBezTo>
                  <a:close/>
                  <a:moveTo>
                    <a:pt x="1212364" y="421643"/>
                  </a:moveTo>
                  <a:cubicBezTo>
                    <a:pt x="1218664" y="422425"/>
                    <a:pt x="1224914" y="424455"/>
                    <a:pt x="1230758" y="427828"/>
                  </a:cubicBezTo>
                  <a:cubicBezTo>
                    <a:pt x="1254132" y="441323"/>
                    <a:pt x="1267685" y="480460"/>
                    <a:pt x="1287267" y="515675"/>
                  </a:cubicBezTo>
                  <a:cubicBezTo>
                    <a:pt x="1245166" y="515276"/>
                    <a:pt x="1205262" y="525969"/>
                    <a:pt x="1181887" y="512474"/>
                  </a:cubicBezTo>
                  <a:cubicBezTo>
                    <a:pt x="1158514" y="498978"/>
                    <a:pt x="1150506" y="469091"/>
                    <a:pt x="1164001" y="445716"/>
                  </a:cubicBezTo>
                  <a:cubicBezTo>
                    <a:pt x="1174121" y="428186"/>
                    <a:pt x="1193465" y="419298"/>
                    <a:pt x="1212364" y="421643"/>
                  </a:cubicBezTo>
                  <a:close/>
                  <a:moveTo>
                    <a:pt x="951709" y="0"/>
                  </a:moveTo>
                  <a:lnTo>
                    <a:pt x="1129900" y="665015"/>
                  </a:lnTo>
                  <a:lnTo>
                    <a:pt x="178190" y="920025"/>
                  </a:lnTo>
                  <a:lnTo>
                    <a:pt x="0" y="25501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4" name="フリーフォーム: 図形 73">
              <a:extLst>
                <a:ext uri="{FF2B5EF4-FFF2-40B4-BE49-F238E27FC236}">
                  <a16:creationId xmlns:a16="http://schemas.microsoft.com/office/drawing/2014/main" id="{8F48009A-D8E4-3360-1A7E-A63B405E6970}"/>
                </a:ext>
              </a:extLst>
            </p:cNvPr>
            <p:cNvSpPr/>
            <p:nvPr/>
          </p:nvSpPr>
          <p:spPr>
            <a:xfrm rot="20700000">
              <a:off x="8314631" y="1254337"/>
              <a:ext cx="483065" cy="478376"/>
            </a:xfrm>
            <a:custGeom>
              <a:avLst/>
              <a:gdLst>
                <a:gd name="connsiteX0" fmla="*/ 242049 w 483065"/>
                <a:gd name="connsiteY0" fmla="*/ 242616 h 478376"/>
                <a:gd name="connsiteX1" fmla="*/ 317591 w 483065"/>
                <a:gd name="connsiteY1" fmla="*/ 360496 h 478376"/>
                <a:gd name="connsiteX2" fmla="*/ 242049 w 483065"/>
                <a:gd name="connsiteY2" fmla="*/ 478376 h 478376"/>
                <a:gd name="connsiteX3" fmla="*/ 166507 w 483065"/>
                <a:gd name="connsiteY3" fmla="*/ 360496 h 478376"/>
                <a:gd name="connsiteX4" fmla="*/ 242049 w 483065"/>
                <a:gd name="connsiteY4" fmla="*/ 242616 h 478376"/>
                <a:gd name="connsiteX5" fmla="*/ 30081 w 483065"/>
                <a:gd name="connsiteY5" fmla="*/ 5015 h 478376"/>
                <a:gd name="connsiteX6" fmla="*/ 60162 w 483065"/>
                <a:gd name="connsiteY6" fmla="*/ 35096 h 478376"/>
                <a:gd name="connsiteX7" fmla="*/ 60161 w 483065"/>
                <a:gd name="connsiteY7" fmla="*/ 153188 h 478376"/>
                <a:gd name="connsiteX8" fmla="*/ 30080 w 483065"/>
                <a:gd name="connsiteY8" fmla="*/ 183269 h 478376"/>
                <a:gd name="connsiteX9" fmla="*/ 30081 w 483065"/>
                <a:gd name="connsiteY9" fmla="*/ 183268 h 478376"/>
                <a:gd name="connsiteX10" fmla="*/ 0 w 483065"/>
                <a:gd name="connsiteY10" fmla="*/ 153187 h 478376"/>
                <a:gd name="connsiteX11" fmla="*/ 0 w 483065"/>
                <a:gd name="connsiteY11" fmla="*/ 35096 h 478376"/>
                <a:gd name="connsiteX12" fmla="*/ 30081 w 483065"/>
                <a:gd name="connsiteY12" fmla="*/ 5015 h 478376"/>
                <a:gd name="connsiteX13" fmla="*/ 452984 w 483065"/>
                <a:gd name="connsiteY13" fmla="*/ 0 h 478376"/>
                <a:gd name="connsiteX14" fmla="*/ 483065 w 483065"/>
                <a:gd name="connsiteY14" fmla="*/ 30081 h 478376"/>
                <a:gd name="connsiteX15" fmla="*/ 483064 w 483065"/>
                <a:gd name="connsiteY15" fmla="*/ 148173 h 478376"/>
                <a:gd name="connsiteX16" fmla="*/ 452983 w 483065"/>
                <a:gd name="connsiteY16" fmla="*/ 178254 h 478376"/>
                <a:gd name="connsiteX17" fmla="*/ 452984 w 483065"/>
                <a:gd name="connsiteY17" fmla="*/ 178253 h 478376"/>
                <a:gd name="connsiteX18" fmla="*/ 422903 w 483065"/>
                <a:gd name="connsiteY18" fmla="*/ 148172 h 478376"/>
                <a:gd name="connsiteX19" fmla="*/ 422903 w 483065"/>
                <a:gd name="connsiteY19" fmla="*/ 30081 h 478376"/>
                <a:gd name="connsiteX20" fmla="*/ 452984 w 483065"/>
                <a:gd name="connsiteY20" fmla="*/ 0 h 4783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483065" h="478376">
                  <a:moveTo>
                    <a:pt x="242049" y="242616"/>
                  </a:moveTo>
                  <a:cubicBezTo>
                    <a:pt x="283770" y="242616"/>
                    <a:pt x="317591" y="295393"/>
                    <a:pt x="317591" y="360496"/>
                  </a:cubicBezTo>
                  <a:cubicBezTo>
                    <a:pt x="317591" y="425599"/>
                    <a:pt x="283770" y="478376"/>
                    <a:pt x="242049" y="478376"/>
                  </a:cubicBezTo>
                  <a:cubicBezTo>
                    <a:pt x="200328" y="478376"/>
                    <a:pt x="166507" y="425599"/>
                    <a:pt x="166507" y="360496"/>
                  </a:cubicBezTo>
                  <a:cubicBezTo>
                    <a:pt x="166507" y="295393"/>
                    <a:pt x="200328" y="242616"/>
                    <a:pt x="242049" y="242616"/>
                  </a:cubicBezTo>
                  <a:close/>
                  <a:moveTo>
                    <a:pt x="30081" y="5015"/>
                  </a:moveTo>
                  <a:cubicBezTo>
                    <a:pt x="46694" y="5015"/>
                    <a:pt x="60162" y="18483"/>
                    <a:pt x="60162" y="35096"/>
                  </a:cubicBezTo>
                  <a:cubicBezTo>
                    <a:pt x="60162" y="74460"/>
                    <a:pt x="60161" y="113823"/>
                    <a:pt x="60161" y="153188"/>
                  </a:cubicBezTo>
                  <a:cubicBezTo>
                    <a:pt x="60161" y="169800"/>
                    <a:pt x="46693" y="183269"/>
                    <a:pt x="30080" y="183269"/>
                  </a:cubicBezTo>
                  <a:lnTo>
                    <a:pt x="30081" y="183268"/>
                  </a:lnTo>
                  <a:cubicBezTo>
                    <a:pt x="13468" y="183268"/>
                    <a:pt x="0" y="169800"/>
                    <a:pt x="0" y="153187"/>
                  </a:cubicBezTo>
                  <a:lnTo>
                    <a:pt x="0" y="35096"/>
                  </a:lnTo>
                  <a:cubicBezTo>
                    <a:pt x="0" y="18482"/>
                    <a:pt x="13468" y="5015"/>
                    <a:pt x="30081" y="5015"/>
                  </a:cubicBezTo>
                  <a:close/>
                  <a:moveTo>
                    <a:pt x="452984" y="0"/>
                  </a:moveTo>
                  <a:cubicBezTo>
                    <a:pt x="469597" y="0"/>
                    <a:pt x="483065" y="13468"/>
                    <a:pt x="483065" y="30081"/>
                  </a:cubicBezTo>
                  <a:cubicBezTo>
                    <a:pt x="483065" y="69445"/>
                    <a:pt x="483064" y="108809"/>
                    <a:pt x="483064" y="148173"/>
                  </a:cubicBezTo>
                  <a:cubicBezTo>
                    <a:pt x="483064" y="164786"/>
                    <a:pt x="469596" y="178254"/>
                    <a:pt x="452983" y="178254"/>
                  </a:cubicBezTo>
                  <a:lnTo>
                    <a:pt x="452984" y="178253"/>
                  </a:lnTo>
                  <a:cubicBezTo>
                    <a:pt x="436371" y="178253"/>
                    <a:pt x="422903" y="164785"/>
                    <a:pt x="422903" y="148172"/>
                  </a:cubicBezTo>
                  <a:lnTo>
                    <a:pt x="422903" y="30081"/>
                  </a:lnTo>
                  <a:cubicBezTo>
                    <a:pt x="422903" y="13468"/>
                    <a:pt x="436371" y="0"/>
                    <a:pt x="452984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75" name="グループ化 74">
            <a:extLst>
              <a:ext uri="{FF2B5EF4-FFF2-40B4-BE49-F238E27FC236}">
                <a16:creationId xmlns:a16="http://schemas.microsoft.com/office/drawing/2014/main" id="{8F28B3F5-C3F3-EFDD-FD1E-47C8D33C4DC2}"/>
              </a:ext>
            </a:extLst>
          </p:cNvPr>
          <p:cNvGrpSpPr/>
          <p:nvPr/>
        </p:nvGrpSpPr>
        <p:grpSpPr>
          <a:xfrm>
            <a:off x="4024646" y="3771942"/>
            <a:ext cx="1891792" cy="1891792"/>
            <a:chOff x="7921466" y="857250"/>
            <a:chExt cx="1549908" cy="1549908"/>
          </a:xfrm>
        </p:grpSpPr>
        <p:sp>
          <p:nvSpPr>
            <p:cNvPr id="76" name="フリーフォーム: 図形 75">
              <a:extLst>
                <a:ext uri="{FF2B5EF4-FFF2-40B4-BE49-F238E27FC236}">
                  <a16:creationId xmlns:a16="http://schemas.microsoft.com/office/drawing/2014/main" id="{B0C17687-4035-98AE-F3F8-ADCCE8B526E4}"/>
                </a:ext>
              </a:extLst>
            </p:cNvPr>
            <p:cNvSpPr/>
            <p:nvPr/>
          </p:nvSpPr>
          <p:spPr>
            <a:xfrm>
              <a:off x="7921466" y="857250"/>
              <a:ext cx="1549908" cy="1549908"/>
            </a:xfrm>
            <a:custGeom>
              <a:avLst/>
              <a:gdLst>
                <a:gd name="connsiteX0" fmla="*/ 125326 w 1549908"/>
                <a:gd name="connsiteY0" fmla="*/ 0 h 1549908"/>
                <a:gd name="connsiteX1" fmla="*/ 1424582 w 1549908"/>
                <a:gd name="connsiteY1" fmla="*/ 0 h 1549908"/>
                <a:gd name="connsiteX2" fmla="*/ 1549908 w 1549908"/>
                <a:gd name="connsiteY2" fmla="*/ 125326 h 1549908"/>
                <a:gd name="connsiteX3" fmla="*/ 1549908 w 1549908"/>
                <a:gd name="connsiteY3" fmla="*/ 1424582 h 1549908"/>
                <a:gd name="connsiteX4" fmla="*/ 1424582 w 1549908"/>
                <a:gd name="connsiteY4" fmla="*/ 1549908 h 1549908"/>
                <a:gd name="connsiteX5" fmla="*/ 125326 w 1549908"/>
                <a:gd name="connsiteY5" fmla="*/ 1549908 h 1549908"/>
                <a:gd name="connsiteX6" fmla="*/ 0 w 1549908"/>
                <a:gd name="connsiteY6" fmla="*/ 1424582 h 1549908"/>
                <a:gd name="connsiteX7" fmla="*/ 0 w 1549908"/>
                <a:gd name="connsiteY7" fmla="*/ 125326 h 1549908"/>
                <a:gd name="connsiteX8" fmla="*/ 125326 w 1549908"/>
                <a:gd name="connsiteY8" fmla="*/ 0 h 1549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49908" h="1549908">
                  <a:moveTo>
                    <a:pt x="125326" y="0"/>
                  </a:moveTo>
                  <a:lnTo>
                    <a:pt x="1424582" y="0"/>
                  </a:lnTo>
                  <a:cubicBezTo>
                    <a:pt x="1493798" y="0"/>
                    <a:pt x="1549908" y="56110"/>
                    <a:pt x="1549908" y="125326"/>
                  </a:cubicBezTo>
                  <a:lnTo>
                    <a:pt x="1549908" y="1424582"/>
                  </a:lnTo>
                  <a:cubicBezTo>
                    <a:pt x="1549908" y="1493798"/>
                    <a:pt x="1493798" y="1549908"/>
                    <a:pt x="1424582" y="1549908"/>
                  </a:cubicBezTo>
                  <a:lnTo>
                    <a:pt x="125326" y="1549908"/>
                  </a:lnTo>
                  <a:cubicBezTo>
                    <a:pt x="56110" y="1549908"/>
                    <a:pt x="0" y="1493798"/>
                    <a:pt x="0" y="1424582"/>
                  </a:cubicBezTo>
                  <a:lnTo>
                    <a:pt x="0" y="125326"/>
                  </a:lnTo>
                  <a:cubicBezTo>
                    <a:pt x="0" y="56110"/>
                    <a:pt x="56110" y="0"/>
                    <a:pt x="125326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7" name="フリーフォーム: 図形 76">
              <a:extLst>
                <a:ext uri="{FF2B5EF4-FFF2-40B4-BE49-F238E27FC236}">
                  <a16:creationId xmlns:a16="http://schemas.microsoft.com/office/drawing/2014/main" id="{9A9FAAC7-90CE-6748-AD5D-E0F4D4FE36DE}"/>
                </a:ext>
              </a:extLst>
            </p:cNvPr>
            <p:cNvSpPr/>
            <p:nvPr/>
          </p:nvSpPr>
          <p:spPr>
            <a:xfrm>
              <a:off x="7989990" y="1026952"/>
              <a:ext cx="1404550" cy="1167118"/>
            </a:xfrm>
            <a:custGeom>
              <a:avLst/>
              <a:gdLst>
                <a:gd name="connsiteX0" fmla="*/ 858876 w 1404550"/>
                <a:gd name="connsiteY0" fmla="*/ 1014330 h 1167118"/>
                <a:gd name="connsiteX1" fmla="*/ 1223160 w 1404550"/>
                <a:gd name="connsiteY1" fmla="*/ 1062981 h 1167118"/>
                <a:gd name="connsiteX2" fmla="*/ 1194534 w 1404550"/>
                <a:gd name="connsiteY2" fmla="*/ 1081919 h 1167118"/>
                <a:gd name="connsiteX3" fmla="*/ 1167261 w 1404550"/>
                <a:gd name="connsiteY3" fmla="*/ 1087321 h 1167118"/>
                <a:gd name="connsiteX4" fmla="*/ 1316040 w 1404550"/>
                <a:gd name="connsiteY4" fmla="*/ 1095836 h 1167118"/>
                <a:gd name="connsiteX5" fmla="*/ 1404550 w 1404550"/>
                <a:gd name="connsiteY5" fmla="*/ 1125362 h 1167118"/>
                <a:gd name="connsiteX6" fmla="*/ 1102354 w 1404550"/>
                <a:gd name="connsiteY6" fmla="*/ 1167118 h 1167118"/>
                <a:gd name="connsiteX7" fmla="*/ 800159 w 1404550"/>
                <a:gd name="connsiteY7" fmla="*/ 1125362 h 1167118"/>
                <a:gd name="connsiteX8" fmla="*/ 821685 w 1404550"/>
                <a:gd name="connsiteY8" fmla="*/ 1110630 h 1167118"/>
                <a:gd name="connsiteX9" fmla="*/ 717080 w 1404550"/>
                <a:gd name="connsiteY9" fmla="*/ 1107810 h 1167118"/>
                <a:gd name="connsiteX10" fmla="*/ 494591 w 1404550"/>
                <a:gd name="connsiteY10" fmla="*/ 1062981 h 1167118"/>
                <a:gd name="connsiteX11" fmla="*/ 858876 w 1404550"/>
                <a:gd name="connsiteY11" fmla="*/ 1014330 h 1167118"/>
                <a:gd name="connsiteX12" fmla="*/ 1145349 w 1404550"/>
                <a:gd name="connsiteY12" fmla="*/ 740522 h 1167118"/>
                <a:gd name="connsiteX13" fmla="*/ 1163743 w 1404550"/>
                <a:gd name="connsiteY13" fmla="*/ 746707 h 1167118"/>
                <a:gd name="connsiteX14" fmla="*/ 1220252 w 1404550"/>
                <a:gd name="connsiteY14" fmla="*/ 834553 h 1167118"/>
                <a:gd name="connsiteX15" fmla="*/ 1114873 w 1404550"/>
                <a:gd name="connsiteY15" fmla="*/ 831353 h 1167118"/>
                <a:gd name="connsiteX16" fmla="*/ 1096985 w 1404550"/>
                <a:gd name="connsiteY16" fmla="*/ 764595 h 1167118"/>
                <a:gd name="connsiteX17" fmla="*/ 1145349 w 1404550"/>
                <a:gd name="connsiteY17" fmla="*/ 740522 h 1167118"/>
                <a:gd name="connsiteX18" fmla="*/ 1299710 w 1404550"/>
                <a:gd name="connsiteY18" fmla="*/ 607731 h 1167118"/>
                <a:gd name="connsiteX19" fmla="*/ 1318105 w 1404550"/>
                <a:gd name="connsiteY19" fmla="*/ 613916 h 1167118"/>
                <a:gd name="connsiteX20" fmla="*/ 1374614 w 1404550"/>
                <a:gd name="connsiteY20" fmla="*/ 701761 h 1167118"/>
                <a:gd name="connsiteX21" fmla="*/ 1269235 w 1404550"/>
                <a:gd name="connsiteY21" fmla="*/ 698560 h 1167118"/>
                <a:gd name="connsiteX22" fmla="*/ 1251348 w 1404550"/>
                <a:gd name="connsiteY22" fmla="*/ 631803 h 1167118"/>
                <a:gd name="connsiteX23" fmla="*/ 1299710 w 1404550"/>
                <a:gd name="connsiteY23" fmla="*/ 607731 h 1167118"/>
                <a:gd name="connsiteX24" fmla="*/ 1212364 w 1404550"/>
                <a:gd name="connsiteY24" fmla="*/ 421643 h 1167118"/>
                <a:gd name="connsiteX25" fmla="*/ 1230758 w 1404550"/>
                <a:gd name="connsiteY25" fmla="*/ 427828 h 1167118"/>
                <a:gd name="connsiteX26" fmla="*/ 1287267 w 1404550"/>
                <a:gd name="connsiteY26" fmla="*/ 515675 h 1167118"/>
                <a:gd name="connsiteX27" fmla="*/ 1181887 w 1404550"/>
                <a:gd name="connsiteY27" fmla="*/ 512474 h 1167118"/>
                <a:gd name="connsiteX28" fmla="*/ 1164001 w 1404550"/>
                <a:gd name="connsiteY28" fmla="*/ 445716 h 1167118"/>
                <a:gd name="connsiteX29" fmla="*/ 1212364 w 1404550"/>
                <a:gd name="connsiteY29" fmla="*/ 421643 h 1167118"/>
                <a:gd name="connsiteX30" fmla="*/ 951709 w 1404550"/>
                <a:gd name="connsiteY30" fmla="*/ 0 h 1167118"/>
                <a:gd name="connsiteX31" fmla="*/ 1129900 w 1404550"/>
                <a:gd name="connsiteY31" fmla="*/ 665015 h 1167118"/>
                <a:gd name="connsiteX32" fmla="*/ 178190 w 1404550"/>
                <a:gd name="connsiteY32" fmla="*/ 920025 h 1167118"/>
                <a:gd name="connsiteX33" fmla="*/ 0 w 1404550"/>
                <a:gd name="connsiteY33" fmla="*/ 255010 h 11671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404550" h="1167118">
                  <a:moveTo>
                    <a:pt x="858876" y="1014330"/>
                  </a:moveTo>
                  <a:cubicBezTo>
                    <a:pt x="1060065" y="1014329"/>
                    <a:pt x="1223161" y="1036112"/>
                    <a:pt x="1223160" y="1062981"/>
                  </a:cubicBezTo>
                  <a:cubicBezTo>
                    <a:pt x="1223160" y="1069700"/>
                    <a:pt x="1212968" y="1076098"/>
                    <a:pt x="1194534" y="1081919"/>
                  </a:cubicBezTo>
                  <a:lnTo>
                    <a:pt x="1167261" y="1087321"/>
                  </a:lnTo>
                  <a:lnTo>
                    <a:pt x="1316040" y="1095836"/>
                  </a:lnTo>
                  <a:cubicBezTo>
                    <a:pt x="1370726" y="1103392"/>
                    <a:pt x="1404549" y="1113831"/>
                    <a:pt x="1404550" y="1125362"/>
                  </a:cubicBezTo>
                  <a:cubicBezTo>
                    <a:pt x="1404550" y="1148424"/>
                    <a:pt x="1269252" y="1167119"/>
                    <a:pt x="1102354" y="1167118"/>
                  </a:cubicBezTo>
                  <a:cubicBezTo>
                    <a:pt x="935457" y="1167118"/>
                    <a:pt x="800159" y="1148424"/>
                    <a:pt x="800159" y="1125362"/>
                  </a:cubicBezTo>
                  <a:lnTo>
                    <a:pt x="821685" y="1110630"/>
                  </a:lnTo>
                  <a:lnTo>
                    <a:pt x="717080" y="1107810"/>
                  </a:lnTo>
                  <a:cubicBezTo>
                    <a:pt x="586333" y="1100424"/>
                    <a:pt x="494591" y="1083133"/>
                    <a:pt x="494591" y="1062981"/>
                  </a:cubicBezTo>
                  <a:cubicBezTo>
                    <a:pt x="494591" y="1036112"/>
                    <a:pt x="657687" y="1014329"/>
                    <a:pt x="858876" y="1014330"/>
                  </a:cubicBezTo>
                  <a:close/>
                  <a:moveTo>
                    <a:pt x="1145349" y="740522"/>
                  </a:moveTo>
                  <a:cubicBezTo>
                    <a:pt x="1151649" y="741303"/>
                    <a:pt x="1157900" y="743334"/>
                    <a:pt x="1163743" y="746707"/>
                  </a:cubicBezTo>
                  <a:cubicBezTo>
                    <a:pt x="1187117" y="760203"/>
                    <a:pt x="1200670" y="799339"/>
                    <a:pt x="1220252" y="834553"/>
                  </a:cubicBezTo>
                  <a:cubicBezTo>
                    <a:pt x="1178150" y="834155"/>
                    <a:pt x="1138247" y="844847"/>
                    <a:pt x="1114873" y="831353"/>
                  </a:cubicBezTo>
                  <a:cubicBezTo>
                    <a:pt x="1091499" y="817858"/>
                    <a:pt x="1083491" y="787969"/>
                    <a:pt x="1096985" y="764595"/>
                  </a:cubicBezTo>
                  <a:cubicBezTo>
                    <a:pt x="1107107" y="747065"/>
                    <a:pt x="1126450" y="738177"/>
                    <a:pt x="1145349" y="740522"/>
                  </a:cubicBezTo>
                  <a:close/>
                  <a:moveTo>
                    <a:pt x="1299710" y="607731"/>
                  </a:moveTo>
                  <a:cubicBezTo>
                    <a:pt x="1306010" y="608512"/>
                    <a:pt x="1312262" y="610542"/>
                    <a:pt x="1318105" y="613916"/>
                  </a:cubicBezTo>
                  <a:cubicBezTo>
                    <a:pt x="1341479" y="627410"/>
                    <a:pt x="1355032" y="666547"/>
                    <a:pt x="1374614" y="701761"/>
                  </a:cubicBezTo>
                  <a:cubicBezTo>
                    <a:pt x="1332513" y="701363"/>
                    <a:pt x="1292609" y="712056"/>
                    <a:pt x="1269235" y="698560"/>
                  </a:cubicBezTo>
                  <a:cubicBezTo>
                    <a:pt x="1245861" y="685066"/>
                    <a:pt x="1237853" y="655177"/>
                    <a:pt x="1251348" y="631803"/>
                  </a:cubicBezTo>
                  <a:cubicBezTo>
                    <a:pt x="1261469" y="614272"/>
                    <a:pt x="1280811" y="605385"/>
                    <a:pt x="1299710" y="607731"/>
                  </a:cubicBezTo>
                  <a:close/>
                  <a:moveTo>
                    <a:pt x="1212364" y="421643"/>
                  </a:moveTo>
                  <a:cubicBezTo>
                    <a:pt x="1218664" y="422425"/>
                    <a:pt x="1224914" y="424455"/>
                    <a:pt x="1230758" y="427828"/>
                  </a:cubicBezTo>
                  <a:cubicBezTo>
                    <a:pt x="1254132" y="441323"/>
                    <a:pt x="1267685" y="480460"/>
                    <a:pt x="1287267" y="515675"/>
                  </a:cubicBezTo>
                  <a:cubicBezTo>
                    <a:pt x="1245166" y="515276"/>
                    <a:pt x="1205262" y="525969"/>
                    <a:pt x="1181887" y="512474"/>
                  </a:cubicBezTo>
                  <a:cubicBezTo>
                    <a:pt x="1158514" y="498978"/>
                    <a:pt x="1150506" y="469091"/>
                    <a:pt x="1164001" y="445716"/>
                  </a:cubicBezTo>
                  <a:cubicBezTo>
                    <a:pt x="1174121" y="428186"/>
                    <a:pt x="1193465" y="419298"/>
                    <a:pt x="1212364" y="421643"/>
                  </a:cubicBezTo>
                  <a:close/>
                  <a:moveTo>
                    <a:pt x="951709" y="0"/>
                  </a:moveTo>
                  <a:lnTo>
                    <a:pt x="1129900" y="665015"/>
                  </a:lnTo>
                  <a:lnTo>
                    <a:pt x="178190" y="920025"/>
                  </a:lnTo>
                  <a:lnTo>
                    <a:pt x="0" y="25501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8" name="フリーフォーム: 図形 77">
              <a:extLst>
                <a:ext uri="{FF2B5EF4-FFF2-40B4-BE49-F238E27FC236}">
                  <a16:creationId xmlns:a16="http://schemas.microsoft.com/office/drawing/2014/main" id="{4BE02E23-A9AA-E8BA-5356-62CBE5C2AB6B}"/>
                </a:ext>
              </a:extLst>
            </p:cNvPr>
            <p:cNvSpPr/>
            <p:nvPr/>
          </p:nvSpPr>
          <p:spPr>
            <a:xfrm rot="20700000">
              <a:off x="8314631" y="1254337"/>
              <a:ext cx="483065" cy="478376"/>
            </a:xfrm>
            <a:custGeom>
              <a:avLst/>
              <a:gdLst>
                <a:gd name="connsiteX0" fmla="*/ 242049 w 483065"/>
                <a:gd name="connsiteY0" fmla="*/ 242616 h 478376"/>
                <a:gd name="connsiteX1" fmla="*/ 317591 w 483065"/>
                <a:gd name="connsiteY1" fmla="*/ 360496 h 478376"/>
                <a:gd name="connsiteX2" fmla="*/ 242049 w 483065"/>
                <a:gd name="connsiteY2" fmla="*/ 478376 h 478376"/>
                <a:gd name="connsiteX3" fmla="*/ 166507 w 483065"/>
                <a:gd name="connsiteY3" fmla="*/ 360496 h 478376"/>
                <a:gd name="connsiteX4" fmla="*/ 242049 w 483065"/>
                <a:gd name="connsiteY4" fmla="*/ 242616 h 478376"/>
                <a:gd name="connsiteX5" fmla="*/ 30081 w 483065"/>
                <a:gd name="connsiteY5" fmla="*/ 5015 h 478376"/>
                <a:gd name="connsiteX6" fmla="*/ 60162 w 483065"/>
                <a:gd name="connsiteY6" fmla="*/ 35096 h 478376"/>
                <a:gd name="connsiteX7" fmla="*/ 60161 w 483065"/>
                <a:gd name="connsiteY7" fmla="*/ 153188 h 478376"/>
                <a:gd name="connsiteX8" fmla="*/ 30080 w 483065"/>
                <a:gd name="connsiteY8" fmla="*/ 183269 h 478376"/>
                <a:gd name="connsiteX9" fmla="*/ 30081 w 483065"/>
                <a:gd name="connsiteY9" fmla="*/ 183268 h 478376"/>
                <a:gd name="connsiteX10" fmla="*/ 0 w 483065"/>
                <a:gd name="connsiteY10" fmla="*/ 153187 h 478376"/>
                <a:gd name="connsiteX11" fmla="*/ 0 w 483065"/>
                <a:gd name="connsiteY11" fmla="*/ 35096 h 478376"/>
                <a:gd name="connsiteX12" fmla="*/ 30081 w 483065"/>
                <a:gd name="connsiteY12" fmla="*/ 5015 h 478376"/>
                <a:gd name="connsiteX13" fmla="*/ 452984 w 483065"/>
                <a:gd name="connsiteY13" fmla="*/ 0 h 478376"/>
                <a:gd name="connsiteX14" fmla="*/ 483065 w 483065"/>
                <a:gd name="connsiteY14" fmla="*/ 30081 h 478376"/>
                <a:gd name="connsiteX15" fmla="*/ 483064 w 483065"/>
                <a:gd name="connsiteY15" fmla="*/ 148173 h 478376"/>
                <a:gd name="connsiteX16" fmla="*/ 452983 w 483065"/>
                <a:gd name="connsiteY16" fmla="*/ 178254 h 478376"/>
                <a:gd name="connsiteX17" fmla="*/ 452984 w 483065"/>
                <a:gd name="connsiteY17" fmla="*/ 178253 h 478376"/>
                <a:gd name="connsiteX18" fmla="*/ 422903 w 483065"/>
                <a:gd name="connsiteY18" fmla="*/ 148172 h 478376"/>
                <a:gd name="connsiteX19" fmla="*/ 422903 w 483065"/>
                <a:gd name="connsiteY19" fmla="*/ 30081 h 478376"/>
                <a:gd name="connsiteX20" fmla="*/ 452984 w 483065"/>
                <a:gd name="connsiteY20" fmla="*/ 0 h 4783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483065" h="478376">
                  <a:moveTo>
                    <a:pt x="242049" y="242616"/>
                  </a:moveTo>
                  <a:cubicBezTo>
                    <a:pt x="283770" y="242616"/>
                    <a:pt x="317591" y="295393"/>
                    <a:pt x="317591" y="360496"/>
                  </a:cubicBezTo>
                  <a:cubicBezTo>
                    <a:pt x="317591" y="425599"/>
                    <a:pt x="283770" y="478376"/>
                    <a:pt x="242049" y="478376"/>
                  </a:cubicBezTo>
                  <a:cubicBezTo>
                    <a:pt x="200328" y="478376"/>
                    <a:pt x="166507" y="425599"/>
                    <a:pt x="166507" y="360496"/>
                  </a:cubicBezTo>
                  <a:cubicBezTo>
                    <a:pt x="166507" y="295393"/>
                    <a:pt x="200328" y="242616"/>
                    <a:pt x="242049" y="242616"/>
                  </a:cubicBezTo>
                  <a:close/>
                  <a:moveTo>
                    <a:pt x="30081" y="5015"/>
                  </a:moveTo>
                  <a:cubicBezTo>
                    <a:pt x="46694" y="5015"/>
                    <a:pt x="60162" y="18483"/>
                    <a:pt x="60162" y="35096"/>
                  </a:cubicBezTo>
                  <a:cubicBezTo>
                    <a:pt x="60162" y="74460"/>
                    <a:pt x="60161" y="113823"/>
                    <a:pt x="60161" y="153188"/>
                  </a:cubicBezTo>
                  <a:cubicBezTo>
                    <a:pt x="60161" y="169800"/>
                    <a:pt x="46693" y="183269"/>
                    <a:pt x="30080" y="183269"/>
                  </a:cubicBezTo>
                  <a:lnTo>
                    <a:pt x="30081" y="183268"/>
                  </a:lnTo>
                  <a:cubicBezTo>
                    <a:pt x="13468" y="183268"/>
                    <a:pt x="0" y="169800"/>
                    <a:pt x="0" y="153187"/>
                  </a:cubicBezTo>
                  <a:lnTo>
                    <a:pt x="0" y="35096"/>
                  </a:lnTo>
                  <a:cubicBezTo>
                    <a:pt x="0" y="18482"/>
                    <a:pt x="13468" y="5015"/>
                    <a:pt x="30081" y="5015"/>
                  </a:cubicBezTo>
                  <a:close/>
                  <a:moveTo>
                    <a:pt x="452984" y="0"/>
                  </a:moveTo>
                  <a:cubicBezTo>
                    <a:pt x="469597" y="0"/>
                    <a:pt x="483065" y="13468"/>
                    <a:pt x="483065" y="30081"/>
                  </a:cubicBezTo>
                  <a:cubicBezTo>
                    <a:pt x="483065" y="69445"/>
                    <a:pt x="483064" y="108809"/>
                    <a:pt x="483064" y="148173"/>
                  </a:cubicBezTo>
                  <a:cubicBezTo>
                    <a:pt x="483064" y="164786"/>
                    <a:pt x="469596" y="178254"/>
                    <a:pt x="452983" y="178254"/>
                  </a:cubicBezTo>
                  <a:lnTo>
                    <a:pt x="452984" y="178253"/>
                  </a:lnTo>
                  <a:cubicBezTo>
                    <a:pt x="436371" y="178253"/>
                    <a:pt x="422903" y="164785"/>
                    <a:pt x="422903" y="148172"/>
                  </a:cubicBezTo>
                  <a:lnTo>
                    <a:pt x="422903" y="30081"/>
                  </a:lnTo>
                  <a:cubicBezTo>
                    <a:pt x="422903" y="13468"/>
                    <a:pt x="436371" y="0"/>
                    <a:pt x="452984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79" name="グループ化 78">
            <a:extLst>
              <a:ext uri="{FF2B5EF4-FFF2-40B4-BE49-F238E27FC236}">
                <a16:creationId xmlns:a16="http://schemas.microsoft.com/office/drawing/2014/main" id="{8C5D6B4C-CCC6-FF80-BF52-B63B35BBA65C}"/>
              </a:ext>
            </a:extLst>
          </p:cNvPr>
          <p:cNvGrpSpPr/>
          <p:nvPr/>
        </p:nvGrpSpPr>
        <p:grpSpPr>
          <a:xfrm>
            <a:off x="7315455" y="3771942"/>
            <a:ext cx="1891792" cy="1891792"/>
            <a:chOff x="7921466" y="857250"/>
            <a:chExt cx="1549908" cy="1549908"/>
          </a:xfrm>
        </p:grpSpPr>
        <p:sp>
          <p:nvSpPr>
            <p:cNvPr id="80" name="フリーフォーム: 図形 79">
              <a:extLst>
                <a:ext uri="{FF2B5EF4-FFF2-40B4-BE49-F238E27FC236}">
                  <a16:creationId xmlns:a16="http://schemas.microsoft.com/office/drawing/2014/main" id="{61243045-11DE-9386-2B89-DED1F15298B7}"/>
                </a:ext>
              </a:extLst>
            </p:cNvPr>
            <p:cNvSpPr/>
            <p:nvPr/>
          </p:nvSpPr>
          <p:spPr>
            <a:xfrm>
              <a:off x="7921466" y="857250"/>
              <a:ext cx="1549908" cy="1549908"/>
            </a:xfrm>
            <a:custGeom>
              <a:avLst/>
              <a:gdLst>
                <a:gd name="connsiteX0" fmla="*/ 125326 w 1549908"/>
                <a:gd name="connsiteY0" fmla="*/ 0 h 1549908"/>
                <a:gd name="connsiteX1" fmla="*/ 1424582 w 1549908"/>
                <a:gd name="connsiteY1" fmla="*/ 0 h 1549908"/>
                <a:gd name="connsiteX2" fmla="*/ 1549908 w 1549908"/>
                <a:gd name="connsiteY2" fmla="*/ 125326 h 1549908"/>
                <a:gd name="connsiteX3" fmla="*/ 1549908 w 1549908"/>
                <a:gd name="connsiteY3" fmla="*/ 1424582 h 1549908"/>
                <a:gd name="connsiteX4" fmla="*/ 1424582 w 1549908"/>
                <a:gd name="connsiteY4" fmla="*/ 1549908 h 1549908"/>
                <a:gd name="connsiteX5" fmla="*/ 125326 w 1549908"/>
                <a:gd name="connsiteY5" fmla="*/ 1549908 h 1549908"/>
                <a:gd name="connsiteX6" fmla="*/ 0 w 1549908"/>
                <a:gd name="connsiteY6" fmla="*/ 1424582 h 1549908"/>
                <a:gd name="connsiteX7" fmla="*/ 0 w 1549908"/>
                <a:gd name="connsiteY7" fmla="*/ 125326 h 1549908"/>
                <a:gd name="connsiteX8" fmla="*/ 125326 w 1549908"/>
                <a:gd name="connsiteY8" fmla="*/ 0 h 1549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49908" h="1549908">
                  <a:moveTo>
                    <a:pt x="125326" y="0"/>
                  </a:moveTo>
                  <a:lnTo>
                    <a:pt x="1424582" y="0"/>
                  </a:lnTo>
                  <a:cubicBezTo>
                    <a:pt x="1493798" y="0"/>
                    <a:pt x="1549908" y="56110"/>
                    <a:pt x="1549908" y="125326"/>
                  </a:cubicBezTo>
                  <a:lnTo>
                    <a:pt x="1549908" y="1424582"/>
                  </a:lnTo>
                  <a:cubicBezTo>
                    <a:pt x="1549908" y="1493798"/>
                    <a:pt x="1493798" y="1549908"/>
                    <a:pt x="1424582" y="1549908"/>
                  </a:cubicBezTo>
                  <a:lnTo>
                    <a:pt x="125326" y="1549908"/>
                  </a:lnTo>
                  <a:cubicBezTo>
                    <a:pt x="56110" y="1549908"/>
                    <a:pt x="0" y="1493798"/>
                    <a:pt x="0" y="1424582"/>
                  </a:cubicBezTo>
                  <a:lnTo>
                    <a:pt x="0" y="125326"/>
                  </a:lnTo>
                  <a:cubicBezTo>
                    <a:pt x="0" y="56110"/>
                    <a:pt x="56110" y="0"/>
                    <a:pt x="125326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1" name="フリーフォーム: 図形 80">
              <a:extLst>
                <a:ext uri="{FF2B5EF4-FFF2-40B4-BE49-F238E27FC236}">
                  <a16:creationId xmlns:a16="http://schemas.microsoft.com/office/drawing/2014/main" id="{2B0A2D9A-7794-1806-D1A0-2D06F7941BEF}"/>
                </a:ext>
              </a:extLst>
            </p:cNvPr>
            <p:cNvSpPr/>
            <p:nvPr/>
          </p:nvSpPr>
          <p:spPr>
            <a:xfrm>
              <a:off x="7989990" y="1026952"/>
              <a:ext cx="1404550" cy="1167118"/>
            </a:xfrm>
            <a:custGeom>
              <a:avLst/>
              <a:gdLst>
                <a:gd name="connsiteX0" fmla="*/ 858876 w 1404550"/>
                <a:gd name="connsiteY0" fmla="*/ 1014330 h 1167118"/>
                <a:gd name="connsiteX1" fmla="*/ 1223160 w 1404550"/>
                <a:gd name="connsiteY1" fmla="*/ 1062981 h 1167118"/>
                <a:gd name="connsiteX2" fmla="*/ 1194534 w 1404550"/>
                <a:gd name="connsiteY2" fmla="*/ 1081919 h 1167118"/>
                <a:gd name="connsiteX3" fmla="*/ 1167261 w 1404550"/>
                <a:gd name="connsiteY3" fmla="*/ 1087321 h 1167118"/>
                <a:gd name="connsiteX4" fmla="*/ 1316040 w 1404550"/>
                <a:gd name="connsiteY4" fmla="*/ 1095836 h 1167118"/>
                <a:gd name="connsiteX5" fmla="*/ 1404550 w 1404550"/>
                <a:gd name="connsiteY5" fmla="*/ 1125362 h 1167118"/>
                <a:gd name="connsiteX6" fmla="*/ 1102354 w 1404550"/>
                <a:gd name="connsiteY6" fmla="*/ 1167118 h 1167118"/>
                <a:gd name="connsiteX7" fmla="*/ 800159 w 1404550"/>
                <a:gd name="connsiteY7" fmla="*/ 1125362 h 1167118"/>
                <a:gd name="connsiteX8" fmla="*/ 821685 w 1404550"/>
                <a:gd name="connsiteY8" fmla="*/ 1110630 h 1167118"/>
                <a:gd name="connsiteX9" fmla="*/ 717080 w 1404550"/>
                <a:gd name="connsiteY9" fmla="*/ 1107810 h 1167118"/>
                <a:gd name="connsiteX10" fmla="*/ 494591 w 1404550"/>
                <a:gd name="connsiteY10" fmla="*/ 1062981 h 1167118"/>
                <a:gd name="connsiteX11" fmla="*/ 858876 w 1404550"/>
                <a:gd name="connsiteY11" fmla="*/ 1014330 h 1167118"/>
                <a:gd name="connsiteX12" fmla="*/ 1145349 w 1404550"/>
                <a:gd name="connsiteY12" fmla="*/ 740522 h 1167118"/>
                <a:gd name="connsiteX13" fmla="*/ 1163743 w 1404550"/>
                <a:gd name="connsiteY13" fmla="*/ 746707 h 1167118"/>
                <a:gd name="connsiteX14" fmla="*/ 1220252 w 1404550"/>
                <a:gd name="connsiteY14" fmla="*/ 834553 h 1167118"/>
                <a:gd name="connsiteX15" fmla="*/ 1114873 w 1404550"/>
                <a:gd name="connsiteY15" fmla="*/ 831353 h 1167118"/>
                <a:gd name="connsiteX16" fmla="*/ 1096985 w 1404550"/>
                <a:gd name="connsiteY16" fmla="*/ 764595 h 1167118"/>
                <a:gd name="connsiteX17" fmla="*/ 1145349 w 1404550"/>
                <a:gd name="connsiteY17" fmla="*/ 740522 h 1167118"/>
                <a:gd name="connsiteX18" fmla="*/ 1299710 w 1404550"/>
                <a:gd name="connsiteY18" fmla="*/ 607731 h 1167118"/>
                <a:gd name="connsiteX19" fmla="*/ 1318105 w 1404550"/>
                <a:gd name="connsiteY19" fmla="*/ 613916 h 1167118"/>
                <a:gd name="connsiteX20" fmla="*/ 1374614 w 1404550"/>
                <a:gd name="connsiteY20" fmla="*/ 701761 h 1167118"/>
                <a:gd name="connsiteX21" fmla="*/ 1269235 w 1404550"/>
                <a:gd name="connsiteY21" fmla="*/ 698560 h 1167118"/>
                <a:gd name="connsiteX22" fmla="*/ 1251348 w 1404550"/>
                <a:gd name="connsiteY22" fmla="*/ 631803 h 1167118"/>
                <a:gd name="connsiteX23" fmla="*/ 1299710 w 1404550"/>
                <a:gd name="connsiteY23" fmla="*/ 607731 h 1167118"/>
                <a:gd name="connsiteX24" fmla="*/ 1212364 w 1404550"/>
                <a:gd name="connsiteY24" fmla="*/ 421643 h 1167118"/>
                <a:gd name="connsiteX25" fmla="*/ 1230758 w 1404550"/>
                <a:gd name="connsiteY25" fmla="*/ 427828 h 1167118"/>
                <a:gd name="connsiteX26" fmla="*/ 1287267 w 1404550"/>
                <a:gd name="connsiteY26" fmla="*/ 515675 h 1167118"/>
                <a:gd name="connsiteX27" fmla="*/ 1181887 w 1404550"/>
                <a:gd name="connsiteY27" fmla="*/ 512474 h 1167118"/>
                <a:gd name="connsiteX28" fmla="*/ 1164001 w 1404550"/>
                <a:gd name="connsiteY28" fmla="*/ 445716 h 1167118"/>
                <a:gd name="connsiteX29" fmla="*/ 1212364 w 1404550"/>
                <a:gd name="connsiteY29" fmla="*/ 421643 h 1167118"/>
                <a:gd name="connsiteX30" fmla="*/ 951709 w 1404550"/>
                <a:gd name="connsiteY30" fmla="*/ 0 h 1167118"/>
                <a:gd name="connsiteX31" fmla="*/ 1129900 w 1404550"/>
                <a:gd name="connsiteY31" fmla="*/ 665015 h 1167118"/>
                <a:gd name="connsiteX32" fmla="*/ 178190 w 1404550"/>
                <a:gd name="connsiteY32" fmla="*/ 920025 h 1167118"/>
                <a:gd name="connsiteX33" fmla="*/ 0 w 1404550"/>
                <a:gd name="connsiteY33" fmla="*/ 255010 h 11671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404550" h="1167118">
                  <a:moveTo>
                    <a:pt x="858876" y="1014330"/>
                  </a:moveTo>
                  <a:cubicBezTo>
                    <a:pt x="1060065" y="1014329"/>
                    <a:pt x="1223161" y="1036112"/>
                    <a:pt x="1223160" y="1062981"/>
                  </a:cubicBezTo>
                  <a:cubicBezTo>
                    <a:pt x="1223160" y="1069700"/>
                    <a:pt x="1212968" y="1076098"/>
                    <a:pt x="1194534" y="1081919"/>
                  </a:cubicBezTo>
                  <a:lnTo>
                    <a:pt x="1167261" y="1087321"/>
                  </a:lnTo>
                  <a:lnTo>
                    <a:pt x="1316040" y="1095836"/>
                  </a:lnTo>
                  <a:cubicBezTo>
                    <a:pt x="1370726" y="1103392"/>
                    <a:pt x="1404549" y="1113831"/>
                    <a:pt x="1404550" y="1125362"/>
                  </a:cubicBezTo>
                  <a:cubicBezTo>
                    <a:pt x="1404550" y="1148424"/>
                    <a:pt x="1269252" y="1167119"/>
                    <a:pt x="1102354" y="1167118"/>
                  </a:cubicBezTo>
                  <a:cubicBezTo>
                    <a:pt x="935457" y="1167118"/>
                    <a:pt x="800159" y="1148424"/>
                    <a:pt x="800159" y="1125362"/>
                  </a:cubicBezTo>
                  <a:lnTo>
                    <a:pt x="821685" y="1110630"/>
                  </a:lnTo>
                  <a:lnTo>
                    <a:pt x="717080" y="1107810"/>
                  </a:lnTo>
                  <a:cubicBezTo>
                    <a:pt x="586333" y="1100424"/>
                    <a:pt x="494591" y="1083133"/>
                    <a:pt x="494591" y="1062981"/>
                  </a:cubicBezTo>
                  <a:cubicBezTo>
                    <a:pt x="494591" y="1036112"/>
                    <a:pt x="657687" y="1014329"/>
                    <a:pt x="858876" y="1014330"/>
                  </a:cubicBezTo>
                  <a:close/>
                  <a:moveTo>
                    <a:pt x="1145349" y="740522"/>
                  </a:moveTo>
                  <a:cubicBezTo>
                    <a:pt x="1151649" y="741303"/>
                    <a:pt x="1157900" y="743334"/>
                    <a:pt x="1163743" y="746707"/>
                  </a:cubicBezTo>
                  <a:cubicBezTo>
                    <a:pt x="1187117" y="760203"/>
                    <a:pt x="1200670" y="799339"/>
                    <a:pt x="1220252" y="834553"/>
                  </a:cubicBezTo>
                  <a:cubicBezTo>
                    <a:pt x="1178150" y="834155"/>
                    <a:pt x="1138247" y="844847"/>
                    <a:pt x="1114873" y="831353"/>
                  </a:cubicBezTo>
                  <a:cubicBezTo>
                    <a:pt x="1091499" y="817858"/>
                    <a:pt x="1083491" y="787969"/>
                    <a:pt x="1096985" y="764595"/>
                  </a:cubicBezTo>
                  <a:cubicBezTo>
                    <a:pt x="1107107" y="747065"/>
                    <a:pt x="1126450" y="738177"/>
                    <a:pt x="1145349" y="740522"/>
                  </a:cubicBezTo>
                  <a:close/>
                  <a:moveTo>
                    <a:pt x="1299710" y="607731"/>
                  </a:moveTo>
                  <a:cubicBezTo>
                    <a:pt x="1306010" y="608512"/>
                    <a:pt x="1312262" y="610542"/>
                    <a:pt x="1318105" y="613916"/>
                  </a:cubicBezTo>
                  <a:cubicBezTo>
                    <a:pt x="1341479" y="627410"/>
                    <a:pt x="1355032" y="666547"/>
                    <a:pt x="1374614" y="701761"/>
                  </a:cubicBezTo>
                  <a:cubicBezTo>
                    <a:pt x="1332513" y="701363"/>
                    <a:pt x="1292609" y="712056"/>
                    <a:pt x="1269235" y="698560"/>
                  </a:cubicBezTo>
                  <a:cubicBezTo>
                    <a:pt x="1245861" y="685066"/>
                    <a:pt x="1237853" y="655177"/>
                    <a:pt x="1251348" y="631803"/>
                  </a:cubicBezTo>
                  <a:cubicBezTo>
                    <a:pt x="1261469" y="614272"/>
                    <a:pt x="1280811" y="605385"/>
                    <a:pt x="1299710" y="607731"/>
                  </a:cubicBezTo>
                  <a:close/>
                  <a:moveTo>
                    <a:pt x="1212364" y="421643"/>
                  </a:moveTo>
                  <a:cubicBezTo>
                    <a:pt x="1218664" y="422425"/>
                    <a:pt x="1224914" y="424455"/>
                    <a:pt x="1230758" y="427828"/>
                  </a:cubicBezTo>
                  <a:cubicBezTo>
                    <a:pt x="1254132" y="441323"/>
                    <a:pt x="1267685" y="480460"/>
                    <a:pt x="1287267" y="515675"/>
                  </a:cubicBezTo>
                  <a:cubicBezTo>
                    <a:pt x="1245166" y="515276"/>
                    <a:pt x="1205262" y="525969"/>
                    <a:pt x="1181887" y="512474"/>
                  </a:cubicBezTo>
                  <a:cubicBezTo>
                    <a:pt x="1158514" y="498978"/>
                    <a:pt x="1150506" y="469091"/>
                    <a:pt x="1164001" y="445716"/>
                  </a:cubicBezTo>
                  <a:cubicBezTo>
                    <a:pt x="1174121" y="428186"/>
                    <a:pt x="1193465" y="419298"/>
                    <a:pt x="1212364" y="421643"/>
                  </a:cubicBezTo>
                  <a:close/>
                  <a:moveTo>
                    <a:pt x="951709" y="0"/>
                  </a:moveTo>
                  <a:lnTo>
                    <a:pt x="1129900" y="665015"/>
                  </a:lnTo>
                  <a:lnTo>
                    <a:pt x="178190" y="920025"/>
                  </a:lnTo>
                  <a:lnTo>
                    <a:pt x="0" y="25501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2" name="フリーフォーム: 図形 81">
              <a:extLst>
                <a:ext uri="{FF2B5EF4-FFF2-40B4-BE49-F238E27FC236}">
                  <a16:creationId xmlns:a16="http://schemas.microsoft.com/office/drawing/2014/main" id="{C8A06776-F748-D4F5-D981-BBEA4770BF88}"/>
                </a:ext>
              </a:extLst>
            </p:cNvPr>
            <p:cNvSpPr/>
            <p:nvPr/>
          </p:nvSpPr>
          <p:spPr>
            <a:xfrm rot="20700000">
              <a:off x="8314631" y="1254337"/>
              <a:ext cx="483065" cy="478376"/>
            </a:xfrm>
            <a:custGeom>
              <a:avLst/>
              <a:gdLst>
                <a:gd name="connsiteX0" fmla="*/ 242049 w 483065"/>
                <a:gd name="connsiteY0" fmla="*/ 242616 h 478376"/>
                <a:gd name="connsiteX1" fmla="*/ 317591 w 483065"/>
                <a:gd name="connsiteY1" fmla="*/ 360496 h 478376"/>
                <a:gd name="connsiteX2" fmla="*/ 242049 w 483065"/>
                <a:gd name="connsiteY2" fmla="*/ 478376 h 478376"/>
                <a:gd name="connsiteX3" fmla="*/ 166507 w 483065"/>
                <a:gd name="connsiteY3" fmla="*/ 360496 h 478376"/>
                <a:gd name="connsiteX4" fmla="*/ 242049 w 483065"/>
                <a:gd name="connsiteY4" fmla="*/ 242616 h 478376"/>
                <a:gd name="connsiteX5" fmla="*/ 30081 w 483065"/>
                <a:gd name="connsiteY5" fmla="*/ 5015 h 478376"/>
                <a:gd name="connsiteX6" fmla="*/ 60162 w 483065"/>
                <a:gd name="connsiteY6" fmla="*/ 35096 h 478376"/>
                <a:gd name="connsiteX7" fmla="*/ 60161 w 483065"/>
                <a:gd name="connsiteY7" fmla="*/ 153188 h 478376"/>
                <a:gd name="connsiteX8" fmla="*/ 30080 w 483065"/>
                <a:gd name="connsiteY8" fmla="*/ 183269 h 478376"/>
                <a:gd name="connsiteX9" fmla="*/ 30081 w 483065"/>
                <a:gd name="connsiteY9" fmla="*/ 183268 h 478376"/>
                <a:gd name="connsiteX10" fmla="*/ 0 w 483065"/>
                <a:gd name="connsiteY10" fmla="*/ 153187 h 478376"/>
                <a:gd name="connsiteX11" fmla="*/ 0 w 483065"/>
                <a:gd name="connsiteY11" fmla="*/ 35096 h 478376"/>
                <a:gd name="connsiteX12" fmla="*/ 30081 w 483065"/>
                <a:gd name="connsiteY12" fmla="*/ 5015 h 478376"/>
                <a:gd name="connsiteX13" fmla="*/ 452984 w 483065"/>
                <a:gd name="connsiteY13" fmla="*/ 0 h 478376"/>
                <a:gd name="connsiteX14" fmla="*/ 483065 w 483065"/>
                <a:gd name="connsiteY14" fmla="*/ 30081 h 478376"/>
                <a:gd name="connsiteX15" fmla="*/ 483064 w 483065"/>
                <a:gd name="connsiteY15" fmla="*/ 148173 h 478376"/>
                <a:gd name="connsiteX16" fmla="*/ 452983 w 483065"/>
                <a:gd name="connsiteY16" fmla="*/ 178254 h 478376"/>
                <a:gd name="connsiteX17" fmla="*/ 452984 w 483065"/>
                <a:gd name="connsiteY17" fmla="*/ 178253 h 478376"/>
                <a:gd name="connsiteX18" fmla="*/ 422903 w 483065"/>
                <a:gd name="connsiteY18" fmla="*/ 148172 h 478376"/>
                <a:gd name="connsiteX19" fmla="*/ 422903 w 483065"/>
                <a:gd name="connsiteY19" fmla="*/ 30081 h 478376"/>
                <a:gd name="connsiteX20" fmla="*/ 452984 w 483065"/>
                <a:gd name="connsiteY20" fmla="*/ 0 h 4783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483065" h="478376">
                  <a:moveTo>
                    <a:pt x="242049" y="242616"/>
                  </a:moveTo>
                  <a:cubicBezTo>
                    <a:pt x="283770" y="242616"/>
                    <a:pt x="317591" y="295393"/>
                    <a:pt x="317591" y="360496"/>
                  </a:cubicBezTo>
                  <a:cubicBezTo>
                    <a:pt x="317591" y="425599"/>
                    <a:pt x="283770" y="478376"/>
                    <a:pt x="242049" y="478376"/>
                  </a:cubicBezTo>
                  <a:cubicBezTo>
                    <a:pt x="200328" y="478376"/>
                    <a:pt x="166507" y="425599"/>
                    <a:pt x="166507" y="360496"/>
                  </a:cubicBezTo>
                  <a:cubicBezTo>
                    <a:pt x="166507" y="295393"/>
                    <a:pt x="200328" y="242616"/>
                    <a:pt x="242049" y="242616"/>
                  </a:cubicBezTo>
                  <a:close/>
                  <a:moveTo>
                    <a:pt x="30081" y="5015"/>
                  </a:moveTo>
                  <a:cubicBezTo>
                    <a:pt x="46694" y="5015"/>
                    <a:pt x="60162" y="18483"/>
                    <a:pt x="60162" y="35096"/>
                  </a:cubicBezTo>
                  <a:cubicBezTo>
                    <a:pt x="60162" y="74460"/>
                    <a:pt x="60161" y="113823"/>
                    <a:pt x="60161" y="153188"/>
                  </a:cubicBezTo>
                  <a:cubicBezTo>
                    <a:pt x="60161" y="169800"/>
                    <a:pt x="46693" y="183269"/>
                    <a:pt x="30080" y="183269"/>
                  </a:cubicBezTo>
                  <a:lnTo>
                    <a:pt x="30081" y="183268"/>
                  </a:lnTo>
                  <a:cubicBezTo>
                    <a:pt x="13468" y="183268"/>
                    <a:pt x="0" y="169800"/>
                    <a:pt x="0" y="153187"/>
                  </a:cubicBezTo>
                  <a:lnTo>
                    <a:pt x="0" y="35096"/>
                  </a:lnTo>
                  <a:cubicBezTo>
                    <a:pt x="0" y="18482"/>
                    <a:pt x="13468" y="5015"/>
                    <a:pt x="30081" y="5015"/>
                  </a:cubicBezTo>
                  <a:close/>
                  <a:moveTo>
                    <a:pt x="452984" y="0"/>
                  </a:moveTo>
                  <a:cubicBezTo>
                    <a:pt x="469597" y="0"/>
                    <a:pt x="483065" y="13468"/>
                    <a:pt x="483065" y="30081"/>
                  </a:cubicBezTo>
                  <a:cubicBezTo>
                    <a:pt x="483065" y="69445"/>
                    <a:pt x="483064" y="108809"/>
                    <a:pt x="483064" y="148173"/>
                  </a:cubicBezTo>
                  <a:cubicBezTo>
                    <a:pt x="483064" y="164786"/>
                    <a:pt x="469596" y="178254"/>
                    <a:pt x="452983" y="178254"/>
                  </a:cubicBezTo>
                  <a:lnTo>
                    <a:pt x="452984" y="178253"/>
                  </a:lnTo>
                  <a:cubicBezTo>
                    <a:pt x="436371" y="178253"/>
                    <a:pt x="422903" y="164785"/>
                    <a:pt x="422903" y="148172"/>
                  </a:cubicBezTo>
                  <a:lnTo>
                    <a:pt x="422903" y="30081"/>
                  </a:lnTo>
                  <a:cubicBezTo>
                    <a:pt x="422903" y="13468"/>
                    <a:pt x="436371" y="0"/>
                    <a:pt x="452984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4295082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8A78044-FF90-6472-5325-1E9B469E85A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直線コネクタ 12">
            <a:extLst>
              <a:ext uri="{FF2B5EF4-FFF2-40B4-BE49-F238E27FC236}">
                <a16:creationId xmlns:a16="http://schemas.microsoft.com/office/drawing/2014/main" id="{90DB990D-6B84-2531-1555-1F6CB6557136}"/>
              </a:ext>
            </a:extLst>
          </p:cNvPr>
          <p:cNvCxnSpPr/>
          <p:nvPr/>
        </p:nvCxnSpPr>
        <p:spPr>
          <a:xfrm>
            <a:off x="0" y="3424238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線コネクタ 19">
            <a:extLst>
              <a:ext uri="{FF2B5EF4-FFF2-40B4-BE49-F238E27FC236}">
                <a16:creationId xmlns:a16="http://schemas.microsoft.com/office/drawing/2014/main" id="{48C28F3F-1410-62A6-5E05-6A4A22EEA142}"/>
              </a:ext>
            </a:extLst>
          </p:cNvPr>
          <p:cNvCxnSpPr>
            <a:cxnSpLocks/>
          </p:cNvCxnSpPr>
          <p:nvPr/>
        </p:nvCxnSpPr>
        <p:spPr>
          <a:xfrm>
            <a:off x="6604000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3C278726-BEA6-22D7-FE40-EEAF70F0AF2C}"/>
              </a:ext>
            </a:extLst>
          </p:cNvPr>
          <p:cNvSpPr txBox="1"/>
          <p:nvPr/>
        </p:nvSpPr>
        <p:spPr>
          <a:xfrm>
            <a:off x="522488" y="530109"/>
            <a:ext cx="2257028" cy="2708434"/>
          </a:xfrm>
          <a:prstGeom prst="rect">
            <a:avLst/>
          </a:prstGeom>
          <a:noFill/>
        </p:spPr>
        <p:txBody>
          <a:bodyPr wrap="none" lIns="0" tIns="0" rIns="0" bIns="0" rtlCol="0" anchor="t" anchorCtr="0">
            <a:spAutoFit/>
          </a:bodyPr>
          <a:lstStyle/>
          <a:p>
            <a:pPr algn="ctr"/>
            <a:r>
              <a:rPr kumimoji="1" lang="ja-JP" altLang="en-US" sz="88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水濡</a:t>
            </a:r>
            <a:endParaRPr kumimoji="1" lang="en-US" altLang="ja-JP" sz="88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kumimoji="1" lang="ja-JP" altLang="en-US" sz="88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注意</a:t>
            </a:r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5EABFB05-9ADA-5BF2-9DF2-034DB4BF5138}"/>
              </a:ext>
            </a:extLst>
          </p:cNvPr>
          <p:cNvSpPr txBox="1"/>
          <p:nvPr/>
        </p:nvSpPr>
        <p:spPr>
          <a:xfrm>
            <a:off x="522488" y="3954342"/>
            <a:ext cx="2257028" cy="2708434"/>
          </a:xfrm>
          <a:prstGeom prst="rect">
            <a:avLst/>
          </a:prstGeom>
          <a:noFill/>
        </p:spPr>
        <p:txBody>
          <a:bodyPr wrap="none" lIns="0" tIns="0" rIns="0" bIns="0" rtlCol="0" anchor="t" anchorCtr="0">
            <a:spAutoFit/>
          </a:bodyPr>
          <a:lstStyle/>
          <a:p>
            <a:pPr algn="ctr"/>
            <a:r>
              <a:rPr kumimoji="1" lang="ja-JP" altLang="en-US" sz="88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水濡</a:t>
            </a:r>
            <a:endParaRPr kumimoji="1" lang="en-US" altLang="ja-JP" sz="88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kumimoji="1" lang="ja-JP" altLang="en-US" sz="88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注意</a:t>
            </a:r>
          </a:p>
        </p:txBody>
      </p: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60A48E3C-A9B5-0F83-DA39-42D2D8947AEB}"/>
              </a:ext>
            </a:extLst>
          </p:cNvPr>
          <p:cNvSpPr txBox="1"/>
          <p:nvPr/>
        </p:nvSpPr>
        <p:spPr>
          <a:xfrm>
            <a:off x="3818138" y="530109"/>
            <a:ext cx="2257028" cy="2708434"/>
          </a:xfrm>
          <a:prstGeom prst="rect">
            <a:avLst/>
          </a:prstGeom>
          <a:noFill/>
        </p:spPr>
        <p:txBody>
          <a:bodyPr wrap="none" lIns="0" tIns="0" rIns="0" bIns="0" rtlCol="0" anchor="t" anchorCtr="0">
            <a:spAutoFit/>
          </a:bodyPr>
          <a:lstStyle/>
          <a:p>
            <a:pPr algn="ctr"/>
            <a:r>
              <a:rPr kumimoji="1" lang="ja-JP" altLang="en-US" sz="88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水濡</a:t>
            </a:r>
            <a:endParaRPr kumimoji="1" lang="en-US" altLang="ja-JP" sz="88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kumimoji="1" lang="ja-JP" altLang="en-US" sz="88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注意</a:t>
            </a:r>
          </a:p>
        </p:txBody>
      </p:sp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21532790-AF77-814C-F3DE-E8EAA10E1217}"/>
              </a:ext>
            </a:extLst>
          </p:cNvPr>
          <p:cNvSpPr txBox="1"/>
          <p:nvPr/>
        </p:nvSpPr>
        <p:spPr>
          <a:xfrm>
            <a:off x="7132838" y="530109"/>
            <a:ext cx="2257028" cy="2708434"/>
          </a:xfrm>
          <a:prstGeom prst="rect">
            <a:avLst/>
          </a:prstGeom>
          <a:noFill/>
        </p:spPr>
        <p:txBody>
          <a:bodyPr wrap="none" lIns="0" tIns="0" rIns="0" bIns="0" rtlCol="0" anchor="t" anchorCtr="0">
            <a:spAutoFit/>
          </a:bodyPr>
          <a:lstStyle/>
          <a:p>
            <a:pPr algn="ctr"/>
            <a:r>
              <a:rPr kumimoji="1" lang="ja-JP" altLang="en-US" sz="88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水濡</a:t>
            </a:r>
            <a:endParaRPr kumimoji="1" lang="en-US" altLang="ja-JP" sz="88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kumimoji="1" lang="ja-JP" altLang="en-US" sz="88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注意</a:t>
            </a:r>
          </a:p>
        </p:txBody>
      </p:sp>
      <p:sp>
        <p:nvSpPr>
          <p:cNvPr id="40" name="テキスト ボックス 39">
            <a:extLst>
              <a:ext uri="{FF2B5EF4-FFF2-40B4-BE49-F238E27FC236}">
                <a16:creationId xmlns:a16="http://schemas.microsoft.com/office/drawing/2014/main" id="{AF287B48-0F31-668C-A0C9-796CA912D74E}"/>
              </a:ext>
            </a:extLst>
          </p:cNvPr>
          <p:cNvSpPr txBox="1"/>
          <p:nvPr/>
        </p:nvSpPr>
        <p:spPr>
          <a:xfrm>
            <a:off x="3818138" y="3959109"/>
            <a:ext cx="2257028" cy="2708434"/>
          </a:xfrm>
          <a:prstGeom prst="rect">
            <a:avLst/>
          </a:prstGeom>
          <a:noFill/>
        </p:spPr>
        <p:txBody>
          <a:bodyPr wrap="none" lIns="0" tIns="0" rIns="0" bIns="0" rtlCol="0" anchor="t" anchorCtr="0">
            <a:spAutoFit/>
          </a:bodyPr>
          <a:lstStyle/>
          <a:p>
            <a:pPr algn="ctr"/>
            <a:r>
              <a:rPr kumimoji="1" lang="ja-JP" altLang="en-US" sz="88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水濡</a:t>
            </a:r>
            <a:endParaRPr kumimoji="1" lang="en-US" altLang="ja-JP" sz="88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kumimoji="1" lang="ja-JP" altLang="en-US" sz="88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注意</a:t>
            </a:r>
          </a:p>
        </p:txBody>
      </p:sp>
      <p:sp>
        <p:nvSpPr>
          <p:cNvPr id="45" name="テキスト ボックス 44">
            <a:extLst>
              <a:ext uri="{FF2B5EF4-FFF2-40B4-BE49-F238E27FC236}">
                <a16:creationId xmlns:a16="http://schemas.microsoft.com/office/drawing/2014/main" id="{331DE44E-6702-89EA-5D56-D9627B087D74}"/>
              </a:ext>
            </a:extLst>
          </p:cNvPr>
          <p:cNvSpPr txBox="1"/>
          <p:nvPr/>
        </p:nvSpPr>
        <p:spPr>
          <a:xfrm>
            <a:off x="7132838" y="3959109"/>
            <a:ext cx="2257028" cy="2708434"/>
          </a:xfrm>
          <a:prstGeom prst="rect">
            <a:avLst/>
          </a:prstGeom>
          <a:noFill/>
        </p:spPr>
        <p:txBody>
          <a:bodyPr wrap="none" lIns="0" tIns="0" rIns="0" bIns="0" rtlCol="0" anchor="t" anchorCtr="0">
            <a:spAutoFit/>
          </a:bodyPr>
          <a:lstStyle/>
          <a:p>
            <a:pPr algn="ctr"/>
            <a:r>
              <a:rPr kumimoji="1" lang="ja-JP" altLang="en-US" sz="88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水濡</a:t>
            </a:r>
            <a:endParaRPr kumimoji="1" lang="en-US" altLang="ja-JP" sz="88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kumimoji="1" lang="ja-JP" altLang="en-US" sz="88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注意</a:t>
            </a:r>
          </a:p>
        </p:txBody>
      </p:sp>
      <p:cxnSp>
        <p:nvCxnSpPr>
          <p:cNvPr id="5" name="直線コネクタ 4">
            <a:extLst>
              <a:ext uri="{FF2B5EF4-FFF2-40B4-BE49-F238E27FC236}">
                <a16:creationId xmlns:a16="http://schemas.microsoft.com/office/drawing/2014/main" id="{FC4CEFC2-9006-FF43-E8D8-B899EAD766BD}"/>
              </a:ext>
            </a:extLst>
          </p:cNvPr>
          <p:cNvCxnSpPr>
            <a:cxnSpLocks/>
          </p:cNvCxnSpPr>
          <p:nvPr/>
        </p:nvCxnSpPr>
        <p:spPr>
          <a:xfrm>
            <a:off x="3302000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647528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97A6078-51F2-89EA-9EDE-BD992341F6C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直線コネクタ 12">
            <a:extLst>
              <a:ext uri="{FF2B5EF4-FFF2-40B4-BE49-F238E27FC236}">
                <a16:creationId xmlns:a16="http://schemas.microsoft.com/office/drawing/2014/main" id="{684A3C02-9B05-DE67-F866-8926471E12E6}"/>
              </a:ext>
            </a:extLst>
          </p:cNvPr>
          <p:cNvCxnSpPr/>
          <p:nvPr/>
        </p:nvCxnSpPr>
        <p:spPr>
          <a:xfrm>
            <a:off x="0" y="2279650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線コネクタ 18">
            <a:extLst>
              <a:ext uri="{FF2B5EF4-FFF2-40B4-BE49-F238E27FC236}">
                <a16:creationId xmlns:a16="http://schemas.microsoft.com/office/drawing/2014/main" id="{D08A7F7F-2DD8-467F-6F35-0E050649A56A}"/>
              </a:ext>
            </a:extLst>
          </p:cNvPr>
          <p:cNvCxnSpPr>
            <a:cxnSpLocks/>
          </p:cNvCxnSpPr>
          <p:nvPr/>
        </p:nvCxnSpPr>
        <p:spPr>
          <a:xfrm>
            <a:off x="3302000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線コネクタ 19">
            <a:extLst>
              <a:ext uri="{FF2B5EF4-FFF2-40B4-BE49-F238E27FC236}">
                <a16:creationId xmlns:a16="http://schemas.microsoft.com/office/drawing/2014/main" id="{3A3969C3-994B-6105-893D-9D5DB54EFB0D}"/>
              </a:ext>
            </a:extLst>
          </p:cNvPr>
          <p:cNvCxnSpPr>
            <a:cxnSpLocks/>
          </p:cNvCxnSpPr>
          <p:nvPr/>
        </p:nvCxnSpPr>
        <p:spPr>
          <a:xfrm>
            <a:off x="6604000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" name="直線コネクタ 1">
            <a:extLst>
              <a:ext uri="{FF2B5EF4-FFF2-40B4-BE49-F238E27FC236}">
                <a16:creationId xmlns:a16="http://schemas.microsoft.com/office/drawing/2014/main" id="{1CE9FB6C-01C4-1FAE-2850-BCAA6E871CD6}"/>
              </a:ext>
            </a:extLst>
          </p:cNvPr>
          <p:cNvCxnSpPr/>
          <p:nvPr/>
        </p:nvCxnSpPr>
        <p:spPr>
          <a:xfrm>
            <a:off x="0" y="4568825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9AB270D6-C57F-D63F-E86B-92C3735FB645}"/>
              </a:ext>
            </a:extLst>
          </p:cNvPr>
          <p:cNvSpPr txBox="1"/>
          <p:nvPr/>
        </p:nvSpPr>
        <p:spPr>
          <a:xfrm>
            <a:off x="266003" y="1448653"/>
            <a:ext cx="2769989" cy="83099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54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水濡注意</a:t>
            </a: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4CFD836B-2844-DAFE-EB40-ADD1EEB322C5}"/>
              </a:ext>
            </a:extLst>
          </p:cNvPr>
          <p:cNvSpPr txBox="1"/>
          <p:nvPr/>
        </p:nvSpPr>
        <p:spPr>
          <a:xfrm>
            <a:off x="3568006" y="1448653"/>
            <a:ext cx="2769989" cy="83099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54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水濡注意</a:t>
            </a:r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99664987-195A-7D3B-A081-2B8C8EA40FF9}"/>
              </a:ext>
            </a:extLst>
          </p:cNvPr>
          <p:cNvSpPr txBox="1"/>
          <p:nvPr/>
        </p:nvSpPr>
        <p:spPr>
          <a:xfrm>
            <a:off x="6876365" y="1448653"/>
            <a:ext cx="2769989" cy="83099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54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水濡注意</a:t>
            </a:r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EBC0EFD8-461C-55D6-9F6C-D101E5160825}"/>
              </a:ext>
            </a:extLst>
          </p:cNvPr>
          <p:cNvSpPr txBox="1"/>
          <p:nvPr/>
        </p:nvSpPr>
        <p:spPr>
          <a:xfrm>
            <a:off x="266003" y="3728303"/>
            <a:ext cx="2769989" cy="83099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54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水濡注意</a:t>
            </a:r>
          </a:p>
        </p:txBody>
      </p:sp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91AB98F2-4EBF-B8C2-DAAD-827B461EAD84}"/>
              </a:ext>
            </a:extLst>
          </p:cNvPr>
          <p:cNvSpPr txBox="1"/>
          <p:nvPr/>
        </p:nvSpPr>
        <p:spPr>
          <a:xfrm>
            <a:off x="3568006" y="3728303"/>
            <a:ext cx="2769989" cy="83099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54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水濡注意</a:t>
            </a:r>
          </a:p>
        </p:txBody>
      </p:sp>
      <p:sp>
        <p:nvSpPr>
          <p:cNvPr id="36" name="テキスト ボックス 35">
            <a:extLst>
              <a:ext uri="{FF2B5EF4-FFF2-40B4-BE49-F238E27FC236}">
                <a16:creationId xmlns:a16="http://schemas.microsoft.com/office/drawing/2014/main" id="{6D8E8920-51F3-38B8-A251-1E5C9C6BB284}"/>
              </a:ext>
            </a:extLst>
          </p:cNvPr>
          <p:cNvSpPr txBox="1"/>
          <p:nvPr/>
        </p:nvSpPr>
        <p:spPr>
          <a:xfrm>
            <a:off x="6876365" y="3728303"/>
            <a:ext cx="2769989" cy="83099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54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水濡注意</a:t>
            </a:r>
          </a:p>
        </p:txBody>
      </p:sp>
      <p:sp>
        <p:nvSpPr>
          <p:cNvPr id="41" name="テキスト ボックス 40">
            <a:extLst>
              <a:ext uri="{FF2B5EF4-FFF2-40B4-BE49-F238E27FC236}">
                <a16:creationId xmlns:a16="http://schemas.microsoft.com/office/drawing/2014/main" id="{7A4251F4-0919-7285-D8E4-F599204CBC5B}"/>
              </a:ext>
            </a:extLst>
          </p:cNvPr>
          <p:cNvSpPr txBox="1"/>
          <p:nvPr/>
        </p:nvSpPr>
        <p:spPr>
          <a:xfrm>
            <a:off x="266003" y="6007953"/>
            <a:ext cx="2769989" cy="83099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54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水濡注意</a:t>
            </a:r>
          </a:p>
        </p:txBody>
      </p:sp>
      <p:sp>
        <p:nvSpPr>
          <p:cNvPr id="46" name="テキスト ボックス 45">
            <a:extLst>
              <a:ext uri="{FF2B5EF4-FFF2-40B4-BE49-F238E27FC236}">
                <a16:creationId xmlns:a16="http://schemas.microsoft.com/office/drawing/2014/main" id="{02BDB68F-21C9-5CEC-C8EE-B0025C79CD88}"/>
              </a:ext>
            </a:extLst>
          </p:cNvPr>
          <p:cNvSpPr txBox="1"/>
          <p:nvPr/>
        </p:nvSpPr>
        <p:spPr>
          <a:xfrm>
            <a:off x="3568006" y="6007953"/>
            <a:ext cx="2769989" cy="83099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54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水濡注意</a:t>
            </a:r>
          </a:p>
        </p:txBody>
      </p:sp>
      <p:sp>
        <p:nvSpPr>
          <p:cNvPr id="51" name="テキスト ボックス 50">
            <a:extLst>
              <a:ext uri="{FF2B5EF4-FFF2-40B4-BE49-F238E27FC236}">
                <a16:creationId xmlns:a16="http://schemas.microsoft.com/office/drawing/2014/main" id="{DFF24D7A-CC09-3589-0119-336B8FD2275B}"/>
              </a:ext>
            </a:extLst>
          </p:cNvPr>
          <p:cNvSpPr txBox="1"/>
          <p:nvPr/>
        </p:nvSpPr>
        <p:spPr>
          <a:xfrm>
            <a:off x="6876365" y="6007953"/>
            <a:ext cx="2769989" cy="83099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54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水濡注意</a:t>
            </a:r>
          </a:p>
        </p:txBody>
      </p:sp>
      <p:grpSp>
        <p:nvGrpSpPr>
          <p:cNvPr id="87" name="グループ化 86">
            <a:extLst>
              <a:ext uri="{FF2B5EF4-FFF2-40B4-BE49-F238E27FC236}">
                <a16:creationId xmlns:a16="http://schemas.microsoft.com/office/drawing/2014/main" id="{9442BC52-42BC-88E7-706D-154315184347}"/>
              </a:ext>
            </a:extLst>
          </p:cNvPr>
          <p:cNvGrpSpPr/>
          <p:nvPr/>
        </p:nvGrpSpPr>
        <p:grpSpPr>
          <a:xfrm>
            <a:off x="1125728" y="247908"/>
            <a:ext cx="1044185" cy="1044185"/>
            <a:chOff x="7921466" y="857250"/>
            <a:chExt cx="1549908" cy="1549908"/>
          </a:xfrm>
        </p:grpSpPr>
        <p:sp>
          <p:nvSpPr>
            <p:cNvPr id="88" name="フリーフォーム: 図形 87">
              <a:extLst>
                <a:ext uri="{FF2B5EF4-FFF2-40B4-BE49-F238E27FC236}">
                  <a16:creationId xmlns:a16="http://schemas.microsoft.com/office/drawing/2014/main" id="{FC4A46E5-4583-80BC-ECAC-4E400C31272A}"/>
                </a:ext>
              </a:extLst>
            </p:cNvPr>
            <p:cNvSpPr/>
            <p:nvPr/>
          </p:nvSpPr>
          <p:spPr>
            <a:xfrm>
              <a:off x="7921466" y="857250"/>
              <a:ext cx="1549908" cy="1549908"/>
            </a:xfrm>
            <a:custGeom>
              <a:avLst/>
              <a:gdLst>
                <a:gd name="connsiteX0" fmla="*/ 125326 w 1549908"/>
                <a:gd name="connsiteY0" fmla="*/ 0 h 1549908"/>
                <a:gd name="connsiteX1" fmla="*/ 1424582 w 1549908"/>
                <a:gd name="connsiteY1" fmla="*/ 0 h 1549908"/>
                <a:gd name="connsiteX2" fmla="*/ 1549908 w 1549908"/>
                <a:gd name="connsiteY2" fmla="*/ 125326 h 1549908"/>
                <a:gd name="connsiteX3" fmla="*/ 1549908 w 1549908"/>
                <a:gd name="connsiteY3" fmla="*/ 1424582 h 1549908"/>
                <a:gd name="connsiteX4" fmla="*/ 1424582 w 1549908"/>
                <a:gd name="connsiteY4" fmla="*/ 1549908 h 1549908"/>
                <a:gd name="connsiteX5" fmla="*/ 125326 w 1549908"/>
                <a:gd name="connsiteY5" fmla="*/ 1549908 h 1549908"/>
                <a:gd name="connsiteX6" fmla="*/ 0 w 1549908"/>
                <a:gd name="connsiteY6" fmla="*/ 1424582 h 1549908"/>
                <a:gd name="connsiteX7" fmla="*/ 0 w 1549908"/>
                <a:gd name="connsiteY7" fmla="*/ 125326 h 1549908"/>
                <a:gd name="connsiteX8" fmla="*/ 125326 w 1549908"/>
                <a:gd name="connsiteY8" fmla="*/ 0 h 1549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49908" h="1549908">
                  <a:moveTo>
                    <a:pt x="125326" y="0"/>
                  </a:moveTo>
                  <a:lnTo>
                    <a:pt x="1424582" y="0"/>
                  </a:lnTo>
                  <a:cubicBezTo>
                    <a:pt x="1493798" y="0"/>
                    <a:pt x="1549908" y="56110"/>
                    <a:pt x="1549908" y="125326"/>
                  </a:cubicBezTo>
                  <a:lnTo>
                    <a:pt x="1549908" y="1424582"/>
                  </a:lnTo>
                  <a:cubicBezTo>
                    <a:pt x="1549908" y="1493798"/>
                    <a:pt x="1493798" y="1549908"/>
                    <a:pt x="1424582" y="1549908"/>
                  </a:cubicBezTo>
                  <a:lnTo>
                    <a:pt x="125326" y="1549908"/>
                  </a:lnTo>
                  <a:cubicBezTo>
                    <a:pt x="56110" y="1549908"/>
                    <a:pt x="0" y="1493798"/>
                    <a:pt x="0" y="1424582"/>
                  </a:cubicBezTo>
                  <a:lnTo>
                    <a:pt x="0" y="125326"/>
                  </a:lnTo>
                  <a:cubicBezTo>
                    <a:pt x="0" y="56110"/>
                    <a:pt x="56110" y="0"/>
                    <a:pt x="125326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9" name="フリーフォーム: 図形 88">
              <a:extLst>
                <a:ext uri="{FF2B5EF4-FFF2-40B4-BE49-F238E27FC236}">
                  <a16:creationId xmlns:a16="http://schemas.microsoft.com/office/drawing/2014/main" id="{D83E57B0-B500-2776-DC55-B03DC4104C14}"/>
                </a:ext>
              </a:extLst>
            </p:cNvPr>
            <p:cNvSpPr/>
            <p:nvPr/>
          </p:nvSpPr>
          <p:spPr>
            <a:xfrm>
              <a:off x="7989990" y="1026952"/>
              <a:ext cx="1404550" cy="1167118"/>
            </a:xfrm>
            <a:custGeom>
              <a:avLst/>
              <a:gdLst>
                <a:gd name="connsiteX0" fmla="*/ 858876 w 1404550"/>
                <a:gd name="connsiteY0" fmla="*/ 1014330 h 1167118"/>
                <a:gd name="connsiteX1" fmla="*/ 1223160 w 1404550"/>
                <a:gd name="connsiteY1" fmla="*/ 1062981 h 1167118"/>
                <a:gd name="connsiteX2" fmla="*/ 1194534 w 1404550"/>
                <a:gd name="connsiteY2" fmla="*/ 1081919 h 1167118"/>
                <a:gd name="connsiteX3" fmla="*/ 1167261 w 1404550"/>
                <a:gd name="connsiteY3" fmla="*/ 1087321 h 1167118"/>
                <a:gd name="connsiteX4" fmla="*/ 1316040 w 1404550"/>
                <a:gd name="connsiteY4" fmla="*/ 1095836 h 1167118"/>
                <a:gd name="connsiteX5" fmla="*/ 1404550 w 1404550"/>
                <a:gd name="connsiteY5" fmla="*/ 1125362 h 1167118"/>
                <a:gd name="connsiteX6" fmla="*/ 1102354 w 1404550"/>
                <a:gd name="connsiteY6" fmla="*/ 1167118 h 1167118"/>
                <a:gd name="connsiteX7" fmla="*/ 800159 w 1404550"/>
                <a:gd name="connsiteY7" fmla="*/ 1125362 h 1167118"/>
                <a:gd name="connsiteX8" fmla="*/ 821685 w 1404550"/>
                <a:gd name="connsiteY8" fmla="*/ 1110630 h 1167118"/>
                <a:gd name="connsiteX9" fmla="*/ 717080 w 1404550"/>
                <a:gd name="connsiteY9" fmla="*/ 1107810 h 1167118"/>
                <a:gd name="connsiteX10" fmla="*/ 494591 w 1404550"/>
                <a:gd name="connsiteY10" fmla="*/ 1062981 h 1167118"/>
                <a:gd name="connsiteX11" fmla="*/ 858876 w 1404550"/>
                <a:gd name="connsiteY11" fmla="*/ 1014330 h 1167118"/>
                <a:gd name="connsiteX12" fmla="*/ 1145349 w 1404550"/>
                <a:gd name="connsiteY12" fmla="*/ 740522 h 1167118"/>
                <a:gd name="connsiteX13" fmla="*/ 1163743 w 1404550"/>
                <a:gd name="connsiteY13" fmla="*/ 746707 h 1167118"/>
                <a:gd name="connsiteX14" fmla="*/ 1220252 w 1404550"/>
                <a:gd name="connsiteY14" fmla="*/ 834553 h 1167118"/>
                <a:gd name="connsiteX15" fmla="*/ 1114873 w 1404550"/>
                <a:gd name="connsiteY15" fmla="*/ 831353 h 1167118"/>
                <a:gd name="connsiteX16" fmla="*/ 1096985 w 1404550"/>
                <a:gd name="connsiteY16" fmla="*/ 764595 h 1167118"/>
                <a:gd name="connsiteX17" fmla="*/ 1145349 w 1404550"/>
                <a:gd name="connsiteY17" fmla="*/ 740522 h 1167118"/>
                <a:gd name="connsiteX18" fmla="*/ 1299710 w 1404550"/>
                <a:gd name="connsiteY18" fmla="*/ 607731 h 1167118"/>
                <a:gd name="connsiteX19" fmla="*/ 1318105 w 1404550"/>
                <a:gd name="connsiteY19" fmla="*/ 613916 h 1167118"/>
                <a:gd name="connsiteX20" fmla="*/ 1374614 w 1404550"/>
                <a:gd name="connsiteY20" fmla="*/ 701761 h 1167118"/>
                <a:gd name="connsiteX21" fmla="*/ 1269235 w 1404550"/>
                <a:gd name="connsiteY21" fmla="*/ 698560 h 1167118"/>
                <a:gd name="connsiteX22" fmla="*/ 1251348 w 1404550"/>
                <a:gd name="connsiteY22" fmla="*/ 631803 h 1167118"/>
                <a:gd name="connsiteX23" fmla="*/ 1299710 w 1404550"/>
                <a:gd name="connsiteY23" fmla="*/ 607731 h 1167118"/>
                <a:gd name="connsiteX24" fmla="*/ 1212364 w 1404550"/>
                <a:gd name="connsiteY24" fmla="*/ 421643 h 1167118"/>
                <a:gd name="connsiteX25" fmla="*/ 1230758 w 1404550"/>
                <a:gd name="connsiteY25" fmla="*/ 427828 h 1167118"/>
                <a:gd name="connsiteX26" fmla="*/ 1287267 w 1404550"/>
                <a:gd name="connsiteY26" fmla="*/ 515675 h 1167118"/>
                <a:gd name="connsiteX27" fmla="*/ 1181887 w 1404550"/>
                <a:gd name="connsiteY27" fmla="*/ 512474 h 1167118"/>
                <a:gd name="connsiteX28" fmla="*/ 1164001 w 1404550"/>
                <a:gd name="connsiteY28" fmla="*/ 445716 h 1167118"/>
                <a:gd name="connsiteX29" fmla="*/ 1212364 w 1404550"/>
                <a:gd name="connsiteY29" fmla="*/ 421643 h 1167118"/>
                <a:gd name="connsiteX30" fmla="*/ 951709 w 1404550"/>
                <a:gd name="connsiteY30" fmla="*/ 0 h 1167118"/>
                <a:gd name="connsiteX31" fmla="*/ 1129900 w 1404550"/>
                <a:gd name="connsiteY31" fmla="*/ 665015 h 1167118"/>
                <a:gd name="connsiteX32" fmla="*/ 178190 w 1404550"/>
                <a:gd name="connsiteY32" fmla="*/ 920025 h 1167118"/>
                <a:gd name="connsiteX33" fmla="*/ 0 w 1404550"/>
                <a:gd name="connsiteY33" fmla="*/ 255010 h 11671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404550" h="1167118">
                  <a:moveTo>
                    <a:pt x="858876" y="1014330"/>
                  </a:moveTo>
                  <a:cubicBezTo>
                    <a:pt x="1060065" y="1014329"/>
                    <a:pt x="1223161" y="1036112"/>
                    <a:pt x="1223160" y="1062981"/>
                  </a:cubicBezTo>
                  <a:cubicBezTo>
                    <a:pt x="1223160" y="1069700"/>
                    <a:pt x="1212968" y="1076098"/>
                    <a:pt x="1194534" y="1081919"/>
                  </a:cubicBezTo>
                  <a:lnTo>
                    <a:pt x="1167261" y="1087321"/>
                  </a:lnTo>
                  <a:lnTo>
                    <a:pt x="1316040" y="1095836"/>
                  </a:lnTo>
                  <a:cubicBezTo>
                    <a:pt x="1370726" y="1103392"/>
                    <a:pt x="1404549" y="1113831"/>
                    <a:pt x="1404550" y="1125362"/>
                  </a:cubicBezTo>
                  <a:cubicBezTo>
                    <a:pt x="1404550" y="1148424"/>
                    <a:pt x="1269252" y="1167119"/>
                    <a:pt x="1102354" y="1167118"/>
                  </a:cubicBezTo>
                  <a:cubicBezTo>
                    <a:pt x="935457" y="1167118"/>
                    <a:pt x="800159" y="1148424"/>
                    <a:pt x="800159" y="1125362"/>
                  </a:cubicBezTo>
                  <a:lnTo>
                    <a:pt x="821685" y="1110630"/>
                  </a:lnTo>
                  <a:lnTo>
                    <a:pt x="717080" y="1107810"/>
                  </a:lnTo>
                  <a:cubicBezTo>
                    <a:pt x="586333" y="1100424"/>
                    <a:pt x="494591" y="1083133"/>
                    <a:pt x="494591" y="1062981"/>
                  </a:cubicBezTo>
                  <a:cubicBezTo>
                    <a:pt x="494591" y="1036112"/>
                    <a:pt x="657687" y="1014329"/>
                    <a:pt x="858876" y="1014330"/>
                  </a:cubicBezTo>
                  <a:close/>
                  <a:moveTo>
                    <a:pt x="1145349" y="740522"/>
                  </a:moveTo>
                  <a:cubicBezTo>
                    <a:pt x="1151649" y="741303"/>
                    <a:pt x="1157900" y="743334"/>
                    <a:pt x="1163743" y="746707"/>
                  </a:cubicBezTo>
                  <a:cubicBezTo>
                    <a:pt x="1187117" y="760203"/>
                    <a:pt x="1200670" y="799339"/>
                    <a:pt x="1220252" y="834553"/>
                  </a:cubicBezTo>
                  <a:cubicBezTo>
                    <a:pt x="1178150" y="834155"/>
                    <a:pt x="1138247" y="844847"/>
                    <a:pt x="1114873" y="831353"/>
                  </a:cubicBezTo>
                  <a:cubicBezTo>
                    <a:pt x="1091499" y="817858"/>
                    <a:pt x="1083491" y="787969"/>
                    <a:pt x="1096985" y="764595"/>
                  </a:cubicBezTo>
                  <a:cubicBezTo>
                    <a:pt x="1107107" y="747065"/>
                    <a:pt x="1126450" y="738177"/>
                    <a:pt x="1145349" y="740522"/>
                  </a:cubicBezTo>
                  <a:close/>
                  <a:moveTo>
                    <a:pt x="1299710" y="607731"/>
                  </a:moveTo>
                  <a:cubicBezTo>
                    <a:pt x="1306010" y="608512"/>
                    <a:pt x="1312262" y="610542"/>
                    <a:pt x="1318105" y="613916"/>
                  </a:cubicBezTo>
                  <a:cubicBezTo>
                    <a:pt x="1341479" y="627410"/>
                    <a:pt x="1355032" y="666547"/>
                    <a:pt x="1374614" y="701761"/>
                  </a:cubicBezTo>
                  <a:cubicBezTo>
                    <a:pt x="1332513" y="701363"/>
                    <a:pt x="1292609" y="712056"/>
                    <a:pt x="1269235" y="698560"/>
                  </a:cubicBezTo>
                  <a:cubicBezTo>
                    <a:pt x="1245861" y="685066"/>
                    <a:pt x="1237853" y="655177"/>
                    <a:pt x="1251348" y="631803"/>
                  </a:cubicBezTo>
                  <a:cubicBezTo>
                    <a:pt x="1261469" y="614272"/>
                    <a:pt x="1280811" y="605385"/>
                    <a:pt x="1299710" y="607731"/>
                  </a:cubicBezTo>
                  <a:close/>
                  <a:moveTo>
                    <a:pt x="1212364" y="421643"/>
                  </a:moveTo>
                  <a:cubicBezTo>
                    <a:pt x="1218664" y="422425"/>
                    <a:pt x="1224914" y="424455"/>
                    <a:pt x="1230758" y="427828"/>
                  </a:cubicBezTo>
                  <a:cubicBezTo>
                    <a:pt x="1254132" y="441323"/>
                    <a:pt x="1267685" y="480460"/>
                    <a:pt x="1287267" y="515675"/>
                  </a:cubicBezTo>
                  <a:cubicBezTo>
                    <a:pt x="1245166" y="515276"/>
                    <a:pt x="1205262" y="525969"/>
                    <a:pt x="1181887" y="512474"/>
                  </a:cubicBezTo>
                  <a:cubicBezTo>
                    <a:pt x="1158514" y="498978"/>
                    <a:pt x="1150506" y="469091"/>
                    <a:pt x="1164001" y="445716"/>
                  </a:cubicBezTo>
                  <a:cubicBezTo>
                    <a:pt x="1174121" y="428186"/>
                    <a:pt x="1193465" y="419298"/>
                    <a:pt x="1212364" y="421643"/>
                  </a:cubicBezTo>
                  <a:close/>
                  <a:moveTo>
                    <a:pt x="951709" y="0"/>
                  </a:moveTo>
                  <a:lnTo>
                    <a:pt x="1129900" y="665015"/>
                  </a:lnTo>
                  <a:lnTo>
                    <a:pt x="178190" y="920025"/>
                  </a:lnTo>
                  <a:lnTo>
                    <a:pt x="0" y="25501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0" name="フリーフォーム: 図形 89">
              <a:extLst>
                <a:ext uri="{FF2B5EF4-FFF2-40B4-BE49-F238E27FC236}">
                  <a16:creationId xmlns:a16="http://schemas.microsoft.com/office/drawing/2014/main" id="{400C9751-4FB2-5585-74FE-3E91A4B205F9}"/>
                </a:ext>
              </a:extLst>
            </p:cNvPr>
            <p:cNvSpPr/>
            <p:nvPr/>
          </p:nvSpPr>
          <p:spPr>
            <a:xfrm rot="20700000">
              <a:off x="8314631" y="1254337"/>
              <a:ext cx="483065" cy="478376"/>
            </a:xfrm>
            <a:custGeom>
              <a:avLst/>
              <a:gdLst>
                <a:gd name="connsiteX0" fmla="*/ 242049 w 483065"/>
                <a:gd name="connsiteY0" fmla="*/ 242616 h 478376"/>
                <a:gd name="connsiteX1" fmla="*/ 317591 w 483065"/>
                <a:gd name="connsiteY1" fmla="*/ 360496 h 478376"/>
                <a:gd name="connsiteX2" fmla="*/ 242049 w 483065"/>
                <a:gd name="connsiteY2" fmla="*/ 478376 h 478376"/>
                <a:gd name="connsiteX3" fmla="*/ 166507 w 483065"/>
                <a:gd name="connsiteY3" fmla="*/ 360496 h 478376"/>
                <a:gd name="connsiteX4" fmla="*/ 242049 w 483065"/>
                <a:gd name="connsiteY4" fmla="*/ 242616 h 478376"/>
                <a:gd name="connsiteX5" fmla="*/ 30081 w 483065"/>
                <a:gd name="connsiteY5" fmla="*/ 5015 h 478376"/>
                <a:gd name="connsiteX6" fmla="*/ 60162 w 483065"/>
                <a:gd name="connsiteY6" fmla="*/ 35096 h 478376"/>
                <a:gd name="connsiteX7" fmla="*/ 60161 w 483065"/>
                <a:gd name="connsiteY7" fmla="*/ 153188 h 478376"/>
                <a:gd name="connsiteX8" fmla="*/ 30080 w 483065"/>
                <a:gd name="connsiteY8" fmla="*/ 183269 h 478376"/>
                <a:gd name="connsiteX9" fmla="*/ 30081 w 483065"/>
                <a:gd name="connsiteY9" fmla="*/ 183268 h 478376"/>
                <a:gd name="connsiteX10" fmla="*/ 0 w 483065"/>
                <a:gd name="connsiteY10" fmla="*/ 153187 h 478376"/>
                <a:gd name="connsiteX11" fmla="*/ 0 w 483065"/>
                <a:gd name="connsiteY11" fmla="*/ 35096 h 478376"/>
                <a:gd name="connsiteX12" fmla="*/ 30081 w 483065"/>
                <a:gd name="connsiteY12" fmla="*/ 5015 h 478376"/>
                <a:gd name="connsiteX13" fmla="*/ 452984 w 483065"/>
                <a:gd name="connsiteY13" fmla="*/ 0 h 478376"/>
                <a:gd name="connsiteX14" fmla="*/ 483065 w 483065"/>
                <a:gd name="connsiteY14" fmla="*/ 30081 h 478376"/>
                <a:gd name="connsiteX15" fmla="*/ 483064 w 483065"/>
                <a:gd name="connsiteY15" fmla="*/ 148173 h 478376"/>
                <a:gd name="connsiteX16" fmla="*/ 452983 w 483065"/>
                <a:gd name="connsiteY16" fmla="*/ 178254 h 478376"/>
                <a:gd name="connsiteX17" fmla="*/ 452984 w 483065"/>
                <a:gd name="connsiteY17" fmla="*/ 178253 h 478376"/>
                <a:gd name="connsiteX18" fmla="*/ 422903 w 483065"/>
                <a:gd name="connsiteY18" fmla="*/ 148172 h 478376"/>
                <a:gd name="connsiteX19" fmla="*/ 422903 w 483065"/>
                <a:gd name="connsiteY19" fmla="*/ 30081 h 478376"/>
                <a:gd name="connsiteX20" fmla="*/ 452984 w 483065"/>
                <a:gd name="connsiteY20" fmla="*/ 0 h 4783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483065" h="478376">
                  <a:moveTo>
                    <a:pt x="242049" y="242616"/>
                  </a:moveTo>
                  <a:cubicBezTo>
                    <a:pt x="283770" y="242616"/>
                    <a:pt x="317591" y="295393"/>
                    <a:pt x="317591" y="360496"/>
                  </a:cubicBezTo>
                  <a:cubicBezTo>
                    <a:pt x="317591" y="425599"/>
                    <a:pt x="283770" y="478376"/>
                    <a:pt x="242049" y="478376"/>
                  </a:cubicBezTo>
                  <a:cubicBezTo>
                    <a:pt x="200328" y="478376"/>
                    <a:pt x="166507" y="425599"/>
                    <a:pt x="166507" y="360496"/>
                  </a:cubicBezTo>
                  <a:cubicBezTo>
                    <a:pt x="166507" y="295393"/>
                    <a:pt x="200328" y="242616"/>
                    <a:pt x="242049" y="242616"/>
                  </a:cubicBezTo>
                  <a:close/>
                  <a:moveTo>
                    <a:pt x="30081" y="5015"/>
                  </a:moveTo>
                  <a:cubicBezTo>
                    <a:pt x="46694" y="5015"/>
                    <a:pt x="60162" y="18483"/>
                    <a:pt x="60162" y="35096"/>
                  </a:cubicBezTo>
                  <a:cubicBezTo>
                    <a:pt x="60162" y="74460"/>
                    <a:pt x="60161" y="113823"/>
                    <a:pt x="60161" y="153188"/>
                  </a:cubicBezTo>
                  <a:cubicBezTo>
                    <a:pt x="60161" y="169800"/>
                    <a:pt x="46693" y="183269"/>
                    <a:pt x="30080" y="183269"/>
                  </a:cubicBezTo>
                  <a:lnTo>
                    <a:pt x="30081" y="183268"/>
                  </a:lnTo>
                  <a:cubicBezTo>
                    <a:pt x="13468" y="183268"/>
                    <a:pt x="0" y="169800"/>
                    <a:pt x="0" y="153187"/>
                  </a:cubicBezTo>
                  <a:lnTo>
                    <a:pt x="0" y="35096"/>
                  </a:lnTo>
                  <a:cubicBezTo>
                    <a:pt x="0" y="18482"/>
                    <a:pt x="13468" y="5015"/>
                    <a:pt x="30081" y="5015"/>
                  </a:cubicBezTo>
                  <a:close/>
                  <a:moveTo>
                    <a:pt x="452984" y="0"/>
                  </a:moveTo>
                  <a:cubicBezTo>
                    <a:pt x="469597" y="0"/>
                    <a:pt x="483065" y="13468"/>
                    <a:pt x="483065" y="30081"/>
                  </a:cubicBezTo>
                  <a:cubicBezTo>
                    <a:pt x="483065" y="69445"/>
                    <a:pt x="483064" y="108809"/>
                    <a:pt x="483064" y="148173"/>
                  </a:cubicBezTo>
                  <a:cubicBezTo>
                    <a:pt x="483064" y="164786"/>
                    <a:pt x="469596" y="178254"/>
                    <a:pt x="452983" y="178254"/>
                  </a:cubicBezTo>
                  <a:lnTo>
                    <a:pt x="452984" y="178253"/>
                  </a:lnTo>
                  <a:cubicBezTo>
                    <a:pt x="436371" y="178253"/>
                    <a:pt x="422903" y="164785"/>
                    <a:pt x="422903" y="148172"/>
                  </a:cubicBezTo>
                  <a:lnTo>
                    <a:pt x="422903" y="30081"/>
                  </a:lnTo>
                  <a:cubicBezTo>
                    <a:pt x="422903" y="13468"/>
                    <a:pt x="436371" y="0"/>
                    <a:pt x="452984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1" name="グループ化 90">
            <a:extLst>
              <a:ext uri="{FF2B5EF4-FFF2-40B4-BE49-F238E27FC236}">
                <a16:creationId xmlns:a16="http://schemas.microsoft.com/office/drawing/2014/main" id="{D7C365B4-DEE0-73F8-E135-9A9C45494015}"/>
              </a:ext>
            </a:extLst>
          </p:cNvPr>
          <p:cNvGrpSpPr/>
          <p:nvPr/>
        </p:nvGrpSpPr>
        <p:grpSpPr>
          <a:xfrm>
            <a:off x="4445270" y="247908"/>
            <a:ext cx="1044185" cy="1044185"/>
            <a:chOff x="7921466" y="857250"/>
            <a:chExt cx="1549908" cy="1549908"/>
          </a:xfrm>
        </p:grpSpPr>
        <p:sp>
          <p:nvSpPr>
            <p:cNvPr id="92" name="フリーフォーム: 図形 91">
              <a:extLst>
                <a:ext uri="{FF2B5EF4-FFF2-40B4-BE49-F238E27FC236}">
                  <a16:creationId xmlns:a16="http://schemas.microsoft.com/office/drawing/2014/main" id="{74CE9F92-4D4A-773B-7D85-013193ACD6ED}"/>
                </a:ext>
              </a:extLst>
            </p:cNvPr>
            <p:cNvSpPr/>
            <p:nvPr/>
          </p:nvSpPr>
          <p:spPr>
            <a:xfrm>
              <a:off x="7921466" y="857250"/>
              <a:ext cx="1549908" cy="1549908"/>
            </a:xfrm>
            <a:custGeom>
              <a:avLst/>
              <a:gdLst>
                <a:gd name="connsiteX0" fmla="*/ 125326 w 1549908"/>
                <a:gd name="connsiteY0" fmla="*/ 0 h 1549908"/>
                <a:gd name="connsiteX1" fmla="*/ 1424582 w 1549908"/>
                <a:gd name="connsiteY1" fmla="*/ 0 h 1549908"/>
                <a:gd name="connsiteX2" fmla="*/ 1549908 w 1549908"/>
                <a:gd name="connsiteY2" fmla="*/ 125326 h 1549908"/>
                <a:gd name="connsiteX3" fmla="*/ 1549908 w 1549908"/>
                <a:gd name="connsiteY3" fmla="*/ 1424582 h 1549908"/>
                <a:gd name="connsiteX4" fmla="*/ 1424582 w 1549908"/>
                <a:gd name="connsiteY4" fmla="*/ 1549908 h 1549908"/>
                <a:gd name="connsiteX5" fmla="*/ 125326 w 1549908"/>
                <a:gd name="connsiteY5" fmla="*/ 1549908 h 1549908"/>
                <a:gd name="connsiteX6" fmla="*/ 0 w 1549908"/>
                <a:gd name="connsiteY6" fmla="*/ 1424582 h 1549908"/>
                <a:gd name="connsiteX7" fmla="*/ 0 w 1549908"/>
                <a:gd name="connsiteY7" fmla="*/ 125326 h 1549908"/>
                <a:gd name="connsiteX8" fmla="*/ 125326 w 1549908"/>
                <a:gd name="connsiteY8" fmla="*/ 0 h 1549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49908" h="1549908">
                  <a:moveTo>
                    <a:pt x="125326" y="0"/>
                  </a:moveTo>
                  <a:lnTo>
                    <a:pt x="1424582" y="0"/>
                  </a:lnTo>
                  <a:cubicBezTo>
                    <a:pt x="1493798" y="0"/>
                    <a:pt x="1549908" y="56110"/>
                    <a:pt x="1549908" y="125326"/>
                  </a:cubicBezTo>
                  <a:lnTo>
                    <a:pt x="1549908" y="1424582"/>
                  </a:lnTo>
                  <a:cubicBezTo>
                    <a:pt x="1549908" y="1493798"/>
                    <a:pt x="1493798" y="1549908"/>
                    <a:pt x="1424582" y="1549908"/>
                  </a:cubicBezTo>
                  <a:lnTo>
                    <a:pt x="125326" y="1549908"/>
                  </a:lnTo>
                  <a:cubicBezTo>
                    <a:pt x="56110" y="1549908"/>
                    <a:pt x="0" y="1493798"/>
                    <a:pt x="0" y="1424582"/>
                  </a:cubicBezTo>
                  <a:lnTo>
                    <a:pt x="0" y="125326"/>
                  </a:lnTo>
                  <a:cubicBezTo>
                    <a:pt x="0" y="56110"/>
                    <a:pt x="56110" y="0"/>
                    <a:pt x="125326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3" name="フリーフォーム: 図形 92">
              <a:extLst>
                <a:ext uri="{FF2B5EF4-FFF2-40B4-BE49-F238E27FC236}">
                  <a16:creationId xmlns:a16="http://schemas.microsoft.com/office/drawing/2014/main" id="{B238A98F-C75F-E852-6A8B-DE28011C0149}"/>
                </a:ext>
              </a:extLst>
            </p:cNvPr>
            <p:cNvSpPr/>
            <p:nvPr/>
          </p:nvSpPr>
          <p:spPr>
            <a:xfrm>
              <a:off x="7989990" y="1026952"/>
              <a:ext cx="1404550" cy="1167118"/>
            </a:xfrm>
            <a:custGeom>
              <a:avLst/>
              <a:gdLst>
                <a:gd name="connsiteX0" fmla="*/ 858876 w 1404550"/>
                <a:gd name="connsiteY0" fmla="*/ 1014330 h 1167118"/>
                <a:gd name="connsiteX1" fmla="*/ 1223160 w 1404550"/>
                <a:gd name="connsiteY1" fmla="*/ 1062981 h 1167118"/>
                <a:gd name="connsiteX2" fmla="*/ 1194534 w 1404550"/>
                <a:gd name="connsiteY2" fmla="*/ 1081919 h 1167118"/>
                <a:gd name="connsiteX3" fmla="*/ 1167261 w 1404550"/>
                <a:gd name="connsiteY3" fmla="*/ 1087321 h 1167118"/>
                <a:gd name="connsiteX4" fmla="*/ 1316040 w 1404550"/>
                <a:gd name="connsiteY4" fmla="*/ 1095836 h 1167118"/>
                <a:gd name="connsiteX5" fmla="*/ 1404550 w 1404550"/>
                <a:gd name="connsiteY5" fmla="*/ 1125362 h 1167118"/>
                <a:gd name="connsiteX6" fmla="*/ 1102354 w 1404550"/>
                <a:gd name="connsiteY6" fmla="*/ 1167118 h 1167118"/>
                <a:gd name="connsiteX7" fmla="*/ 800159 w 1404550"/>
                <a:gd name="connsiteY7" fmla="*/ 1125362 h 1167118"/>
                <a:gd name="connsiteX8" fmla="*/ 821685 w 1404550"/>
                <a:gd name="connsiteY8" fmla="*/ 1110630 h 1167118"/>
                <a:gd name="connsiteX9" fmla="*/ 717080 w 1404550"/>
                <a:gd name="connsiteY9" fmla="*/ 1107810 h 1167118"/>
                <a:gd name="connsiteX10" fmla="*/ 494591 w 1404550"/>
                <a:gd name="connsiteY10" fmla="*/ 1062981 h 1167118"/>
                <a:gd name="connsiteX11" fmla="*/ 858876 w 1404550"/>
                <a:gd name="connsiteY11" fmla="*/ 1014330 h 1167118"/>
                <a:gd name="connsiteX12" fmla="*/ 1145349 w 1404550"/>
                <a:gd name="connsiteY12" fmla="*/ 740522 h 1167118"/>
                <a:gd name="connsiteX13" fmla="*/ 1163743 w 1404550"/>
                <a:gd name="connsiteY13" fmla="*/ 746707 h 1167118"/>
                <a:gd name="connsiteX14" fmla="*/ 1220252 w 1404550"/>
                <a:gd name="connsiteY14" fmla="*/ 834553 h 1167118"/>
                <a:gd name="connsiteX15" fmla="*/ 1114873 w 1404550"/>
                <a:gd name="connsiteY15" fmla="*/ 831353 h 1167118"/>
                <a:gd name="connsiteX16" fmla="*/ 1096985 w 1404550"/>
                <a:gd name="connsiteY16" fmla="*/ 764595 h 1167118"/>
                <a:gd name="connsiteX17" fmla="*/ 1145349 w 1404550"/>
                <a:gd name="connsiteY17" fmla="*/ 740522 h 1167118"/>
                <a:gd name="connsiteX18" fmla="*/ 1299710 w 1404550"/>
                <a:gd name="connsiteY18" fmla="*/ 607731 h 1167118"/>
                <a:gd name="connsiteX19" fmla="*/ 1318105 w 1404550"/>
                <a:gd name="connsiteY19" fmla="*/ 613916 h 1167118"/>
                <a:gd name="connsiteX20" fmla="*/ 1374614 w 1404550"/>
                <a:gd name="connsiteY20" fmla="*/ 701761 h 1167118"/>
                <a:gd name="connsiteX21" fmla="*/ 1269235 w 1404550"/>
                <a:gd name="connsiteY21" fmla="*/ 698560 h 1167118"/>
                <a:gd name="connsiteX22" fmla="*/ 1251348 w 1404550"/>
                <a:gd name="connsiteY22" fmla="*/ 631803 h 1167118"/>
                <a:gd name="connsiteX23" fmla="*/ 1299710 w 1404550"/>
                <a:gd name="connsiteY23" fmla="*/ 607731 h 1167118"/>
                <a:gd name="connsiteX24" fmla="*/ 1212364 w 1404550"/>
                <a:gd name="connsiteY24" fmla="*/ 421643 h 1167118"/>
                <a:gd name="connsiteX25" fmla="*/ 1230758 w 1404550"/>
                <a:gd name="connsiteY25" fmla="*/ 427828 h 1167118"/>
                <a:gd name="connsiteX26" fmla="*/ 1287267 w 1404550"/>
                <a:gd name="connsiteY26" fmla="*/ 515675 h 1167118"/>
                <a:gd name="connsiteX27" fmla="*/ 1181887 w 1404550"/>
                <a:gd name="connsiteY27" fmla="*/ 512474 h 1167118"/>
                <a:gd name="connsiteX28" fmla="*/ 1164001 w 1404550"/>
                <a:gd name="connsiteY28" fmla="*/ 445716 h 1167118"/>
                <a:gd name="connsiteX29" fmla="*/ 1212364 w 1404550"/>
                <a:gd name="connsiteY29" fmla="*/ 421643 h 1167118"/>
                <a:gd name="connsiteX30" fmla="*/ 951709 w 1404550"/>
                <a:gd name="connsiteY30" fmla="*/ 0 h 1167118"/>
                <a:gd name="connsiteX31" fmla="*/ 1129900 w 1404550"/>
                <a:gd name="connsiteY31" fmla="*/ 665015 h 1167118"/>
                <a:gd name="connsiteX32" fmla="*/ 178190 w 1404550"/>
                <a:gd name="connsiteY32" fmla="*/ 920025 h 1167118"/>
                <a:gd name="connsiteX33" fmla="*/ 0 w 1404550"/>
                <a:gd name="connsiteY33" fmla="*/ 255010 h 11671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404550" h="1167118">
                  <a:moveTo>
                    <a:pt x="858876" y="1014330"/>
                  </a:moveTo>
                  <a:cubicBezTo>
                    <a:pt x="1060065" y="1014329"/>
                    <a:pt x="1223161" y="1036112"/>
                    <a:pt x="1223160" y="1062981"/>
                  </a:cubicBezTo>
                  <a:cubicBezTo>
                    <a:pt x="1223160" y="1069700"/>
                    <a:pt x="1212968" y="1076098"/>
                    <a:pt x="1194534" y="1081919"/>
                  </a:cubicBezTo>
                  <a:lnTo>
                    <a:pt x="1167261" y="1087321"/>
                  </a:lnTo>
                  <a:lnTo>
                    <a:pt x="1316040" y="1095836"/>
                  </a:lnTo>
                  <a:cubicBezTo>
                    <a:pt x="1370726" y="1103392"/>
                    <a:pt x="1404549" y="1113831"/>
                    <a:pt x="1404550" y="1125362"/>
                  </a:cubicBezTo>
                  <a:cubicBezTo>
                    <a:pt x="1404550" y="1148424"/>
                    <a:pt x="1269252" y="1167119"/>
                    <a:pt x="1102354" y="1167118"/>
                  </a:cubicBezTo>
                  <a:cubicBezTo>
                    <a:pt x="935457" y="1167118"/>
                    <a:pt x="800159" y="1148424"/>
                    <a:pt x="800159" y="1125362"/>
                  </a:cubicBezTo>
                  <a:lnTo>
                    <a:pt x="821685" y="1110630"/>
                  </a:lnTo>
                  <a:lnTo>
                    <a:pt x="717080" y="1107810"/>
                  </a:lnTo>
                  <a:cubicBezTo>
                    <a:pt x="586333" y="1100424"/>
                    <a:pt x="494591" y="1083133"/>
                    <a:pt x="494591" y="1062981"/>
                  </a:cubicBezTo>
                  <a:cubicBezTo>
                    <a:pt x="494591" y="1036112"/>
                    <a:pt x="657687" y="1014329"/>
                    <a:pt x="858876" y="1014330"/>
                  </a:cubicBezTo>
                  <a:close/>
                  <a:moveTo>
                    <a:pt x="1145349" y="740522"/>
                  </a:moveTo>
                  <a:cubicBezTo>
                    <a:pt x="1151649" y="741303"/>
                    <a:pt x="1157900" y="743334"/>
                    <a:pt x="1163743" y="746707"/>
                  </a:cubicBezTo>
                  <a:cubicBezTo>
                    <a:pt x="1187117" y="760203"/>
                    <a:pt x="1200670" y="799339"/>
                    <a:pt x="1220252" y="834553"/>
                  </a:cubicBezTo>
                  <a:cubicBezTo>
                    <a:pt x="1178150" y="834155"/>
                    <a:pt x="1138247" y="844847"/>
                    <a:pt x="1114873" y="831353"/>
                  </a:cubicBezTo>
                  <a:cubicBezTo>
                    <a:pt x="1091499" y="817858"/>
                    <a:pt x="1083491" y="787969"/>
                    <a:pt x="1096985" y="764595"/>
                  </a:cubicBezTo>
                  <a:cubicBezTo>
                    <a:pt x="1107107" y="747065"/>
                    <a:pt x="1126450" y="738177"/>
                    <a:pt x="1145349" y="740522"/>
                  </a:cubicBezTo>
                  <a:close/>
                  <a:moveTo>
                    <a:pt x="1299710" y="607731"/>
                  </a:moveTo>
                  <a:cubicBezTo>
                    <a:pt x="1306010" y="608512"/>
                    <a:pt x="1312262" y="610542"/>
                    <a:pt x="1318105" y="613916"/>
                  </a:cubicBezTo>
                  <a:cubicBezTo>
                    <a:pt x="1341479" y="627410"/>
                    <a:pt x="1355032" y="666547"/>
                    <a:pt x="1374614" y="701761"/>
                  </a:cubicBezTo>
                  <a:cubicBezTo>
                    <a:pt x="1332513" y="701363"/>
                    <a:pt x="1292609" y="712056"/>
                    <a:pt x="1269235" y="698560"/>
                  </a:cubicBezTo>
                  <a:cubicBezTo>
                    <a:pt x="1245861" y="685066"/>
                    <a:pt x="1237853" y="655177"/>
                    <a:pt x="1251348" y="631803"/>
                  </a:cubicBezTo>
                  <a:cubicBezTo>
                    <a:pt x="1261469" y="614272"/>
                    <a:pt x="1280811" y="605385"/>
                    <a:pt x="1299710" y="607731"/>
                  </a:cubicBezTo>
                  <a:close/>
                  <a:moveTo>
                    <a:pt x="1212364" y="421643"/>
                  </a:moveTo>
                  <a:cubicBezTo>
                    <a:pt x="1218664" y="422425"/>
                    <a:pt x="1224914" y="424455"/>
                    <a:pt x="1230758" y="427828"/>
                  </a:cubicBezTo>
                  <a:cubicBezTo>
                    <a:pt x="1254132" y="441323"/>
                    <a:pt x="1267685" y="480460"/>
                    <a:pt x="1287267" y="515675"/>
                  </a:cubicBezTo>
                  <a:cubicBezTo>
                    <a:pt x="1245166" y="515276"/>
                    <a:pt x="1205262" y="525969"/>
                    <a:pt x="1181887" y="512474"/>
                  </a:cubicBezTo>
                  <a:cubicBezTo>
                    <a:pt x="1158514" y="498978"/>
                    <a:pt x="1150506" y="469091"/>
                    <a:pt x="1164001" y="445716"/>
                  </a:cubicBezTo>
                  <a:cubicBezTo>
                    <a:pt x="1174121" y="428186"/>
                    <a:pt x="1193465" y="419298"/>
                    <a:pt x="1212364" y="421643"/>
                  </a:cubicBezTo>
                  <a:close/>
                  <a:moveTo>
                    <a:pt x="951709" y="0"/>
                  </a:moveTo>
                  <a:lnTo>
                    <a:pt x="1129900" y="665015"/>
                  </a:lnTo>
                  <a:lnTo>
                    <a:pt x="178190" y="920025"/>
                  </a:lnTo>
                  <a:lnTo>
                    <a:pt x="0" y="25501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4" name="フリーフォーム: 図形 93">
              <a:extLst>
                <a:ext uri="{FF2B5EF4-FFF2-40B4-BE49-F238E27FC236}">
                  <a16:creationId xmlns:a16="http://schemas.microsoft.com/office/drawing/2014/main" id="{0B33CD56-82C8-F313-5C8B-F36B6BC39215}"/>
                </a:ext>
              </a:extLst>
            </p:cNvPr>
            <p:cNvSpPr/>
            <p:nvPr/>
          </p:nvSpPr>
          <p:spPr>
            <a:xfrm rot="20700000">
              <a:off x="8314631" y="1254337"/>
              <a:ext cx="483065" cy="478376"/>
            </a:xfrm>
            <a:custGeom>
              <a:avLst/>
              <a:gdLst>
                <a:gd name="connsiteX0" fmla="*/ 242049 w 483065"/>
                <a:gd name="connsiteY0" fmla="*/ 242616 h 478376"/>
                <a:gd name="connsiteX1" fmla="*/ 317591 w 483065"/>
                <a:gd name="connsiteY1" fmla="*/ 360496 h 478376"/>
                <a:gd name="connsiteX2" fmla="*/ 242049 w 483065"/>
                <a:gd name="connsiteY2" fmla="*/ 478376 h 478376"/>
                <a:gd name="connsiteX3" fmla="*/ 166507 w 483065"/>
                <a:gd name="connsiteY3" fmla="*/ 360496 h 478376"/>
                <a:gd name="connsiteX4" fmla="*/ 242049 w 483065"/>
                <a:gd name="connsiteY4" fmla="*/ 242616 h 478376"/>
                <a:gd name="connsiteX5" fmla="*/ 30081 w 483065"/>
                <a:gd name="connsiteY5" fmla="*/ 5015 h 478376"/>
                <a:gd name="connsiteX6" fmla="*/ 60162 w 483065"/>
                <a:gd name="connsiteY6" fmla="*/ 35096 h 478376"/>
                <a:gd name="connsiteX7" fmla="*/ 60161 w 483065"/>
                <a:gd name="connsiteY7" fmla="*/ 153188 h 478376"/>
                <a:gd name="connsiteX8" fmla="*/ 30080 w 483065"/>
                <a:gd name="connsiteY8" fmla="*/ 183269 h 478376"/>
                <a:gd name="connsiteX9" fmla="*/ 30081 w 483065"/>
                <a:gd name="connsiteY9" fmla="*/ 183268 h 478376"/>
                <a:gd name="connsiteX10" fmla="*/ 0 w 483065"/>
                <a:gd name="connsiteY10" fmla="*/ 153187 h 478376"/>
                <a:gd name="connsiteX11" fmla="*/ 0 w 483065"/>
                <a:gd name="connsiteY11" fmla="*/ 35096 h 478376"/>
                <a:gd name="connsiteX12" fmla="*/ 30081 w 483065"/>
                <a:gd name="connsiteY12" fmla="*/ 5015 h 478376"/>
                <a:gd name="connsiteX13" fmla="*/ 452984 w 483065"/>
                <a:gd name="connsiteY13" fmla="*/ 0 h 478376"/>
                <a:gd name="connsiteX14" fmla="*/ 483065 w 483065"/>
                <a:gd name="connsiteY14" fmla="*/ 30081 h 478376"/>
                <a:gd name="connsiteX15" fmla="*/ 483064 w 483065"/>
                <a:gd name="connsiteY15" fmla="*/ 148173 h 478376"/>
                <a:gd name="connsiteX16" fmla="*/ 452983 w 483065"/>
                <a:gd name="connsiteY16" fmla="*/ 178254 h 478376"/>
                <a:gd name="connsiteX17" fmla="*/ 452984 w 483065"/>
                <a:gd name="connsiteY17" fmla="*/ 178253 h 478376"/>
                <a:gd name="connsiteX18" fmla="*/ 422903 w 483065"/>
                <a:gd name="connsiteY18" fmla="*/ 148172 h 478376"/>
                <a:gd name="connsiteX19" fmla="*/ 422903 w 483065"/>
                <a:gd name="connsiteY19" fmla="*/ 30081 h 478376"/>
                <a:gd name="connsiteX20" fmla="*/ 452984 w 483065"/>
                <a:gd name="connsiteY20" fmla="*/ 0 h 4783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483065" h="478376">
                  <a:moveTo>
                    <a:pt x="242049" y="242616"/>
                  </a:moveTo>
                  <a:cubicBezTo>
                    <a:pt x="283770" y="242616"/>
                    <a:pt x="317591" y="295393"/>
                    <a:pt x="317591" y="360496"/>
                  </a:cubicBezTo>
                  <a:cubicBezTo>
                    <a:pt x="317591" y="425599"/>
                    <a:pt x="283770" y="478376"/>
                    <a:pt x="242049" y="478376"/>
                  </a:cubicBezTo>
                  <a:cubicBezTo>
                    <a:pt x="200328" y="478376"/>
                    <a:pt x="166507" y="425599"/>
                    <a:pt x="166507" y="360496"/>
                  </a:cubicBezTo>
                  <a:cubicBezTo>
                    <a:pt x="166507" y="295393"/>
                    <a:pt x="200328" y="242616"/>
                    <a:pt x="242049" y="242616"/>
                  </a:cubicBezTo>
                  <a:close/>
                  <a:moveTo>
                    <a:pt x="30081" y="5015"/>
                  </a:moveTo>
                  <a:cubicBezTo>
                    <a:pt x="46694" y="5015"/>
                    <a:pt x="60162" y="18483"/>
                    <a:pt x="60162" y="35096"/>
                  </a:cubicBezTo>
                  <a:cubicBezTo>
                    <a:pt x="60162" y="74460"/>
                    <a:pt x="60161" y="113823"/>
                    <a:pt x="60161" y="153188"/>
                  </a:cubicBezTo>
                  <a:cubicBezTo>
                    <a:pt x="60161" y="169800"/>
                    <a:pt x="46693" y="183269"/>
                    <a:pt x="30080" y="183269"/>
                  </a:cubicBezTo>
                  <a:lnTo>
                    <a:pt x="30081" y="183268"/>
                  </a:lnTo>
                  <a:cubicBezTo>
                    <a:pt x="13468" y="183268"/>
                    <a:pt x="0" y="169800"/>
                    <a:pt x="0" y="153187"/>
                  </a:cubicBezTo>
                  <a:lnTo>
                    <a:pt x="0" y="35096"/>
                  </a:lnTo>
                  <a:cubicBezTo>
                    <a:pt x="0" y="18482"/>
                    <a:pt x="13468" y="5015"/>
                    <a:pt x="30081" y="5015"/>
                  </a:cubicBezTo>
                  <a:close/>
                  <a:moveTo>
                    <a:pt x="452984" y="0"/>
                  </a:moveTo>
                  <a:cubicBezTo>
                    <a:pt x="469597" y="0"/>
                    <a:pt x="483065" y="13468"/>
                    <a:pt x="483065" y="30081"/>
                  </a:cubicBezTo>
                  <a:cubicBezTo>
                    <a:pt x="483065" y="69445"/>
                    <a:pt x="483064" y="108809"/>
                    <a:pt x="483064" y="148173"/>
                  </a:cubicBezTo>
                  <a:cubicBezTo>
                    <a:pt x="483064" y="164786"/>
                    <a:pt x="469596" y="178254"/>
                    <a:pt x="452983" y="178254"/>
                  </a:cubicBezTo>
                  <a:lnTo>
                    <a:pt x="452984" y="178253"/>
                  </a:lnTo>
                  <a:cubicBezTo>
                    <a:pt x="436371" y="178253"/>
                    <a:pt x="422903" y="164785"/>
                    <a:pt x="422903" y="148172"/>
                  </a:cubicBezTo>
                  <a:lnTo>
                    <a:pt x="422903" y="30081"/>
                  </a:lnTo>
                  <a:cubicBezTo>
                    <a:pt x="422903" y="13468"/>
                    <a:pt x="436371" y="0"/>
                    <a:pt x="452984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5" name="グループ化 94">
            <a:extLst>
              <a:ext uri="{FF2B5EF4-FFF2-40B4-BE49-F238E27FC236}">
                <a16:creationId xmlns:a16="http://schemas.microsoft.com/office/drawing/2014/main" id="{FF457834-C843-77DF-3AA4-8F7E610B0CC2}"/>
              </a:ext>
            </a:extLst>
          </p:cNvPr>
          <p:cNvGrpSpPr/>
          <p:nvPr/>
        </p:nvGrpSpPr>
        <p:grpSpPr>
          <a:xfrm>
            <a:off x="7736079" y="247908"/>
            <a:ext cx="1044185" cy="1044185"/>
            <a:chOff x="7921466" y="857250"/>
            <a:chExt cx="1549908" cy="1549908"/>
          </a:xfrm>
        </p:grpSpPr>
        <p:sp>
          <p:nvSpPr>
            <p:cNvPr id="96" name="フリーフォーム: 図形 95">
              <a:extLst>
                <a:ext uri="{FF2B5EF4-FFF2-40B4-BE49-F238E27FC236}">
                  <a16:creationId xmlns:a16="http://schemas.microsoft.com/office/drawing/2014/main" id="{2639382C-7BCF-5C59-169F-155FB431C26E}"/>
                </a:ext>
              </a:extLst>
            </p:cNvPr>
            <p:cNvSpPr/>
            <p:nvPr/>
          </p:nvSpPr>
          <p:spPr>
            <a:xfrm>
              <a:off x="7921466" y="857250"/>
              <a:ext cx="1549908" cy="1549908"/>
            </a:xfrm>
            <a:custGeom>
              <a:avLst/>
              <a:gdLst>
                <a:gd name="connsiteX0" fmla="*/ 125326 w 1549908"/>
                <a:gd name="connsiteY0" fmla="*/ 0 h 1549908"/>
                <a:gd name="connsiteX1" fmla="*/ 1424582 w 1549908"/>
                <a:gd name="connsiteY1" fmla="*/ 0 h 1549908"/>
                <a:gd name="connsiteX2" fmla="*/ 1549908 w 1549908"/>
                <a:gd name="connsiteY2" fmla="*/ 125326 h 1549908"/>
                <a:gd name="connsiteX3" fmla="*/ 1549908 w 1549908"/>
                <a:gd name="connsiteY3" fmla="*/ 1424582 h 1549908"/>
                <a:gd name="connsiteX4" fmla="*/ 1424582 w 1549908"/>
                <a:gd name="connsiteY4" fmla="*/ 1549908 h 1549908"/>
                <a:gd name="connsiteX5" fmla="*/ 125326 w 1549908"/>
                <a:gd name="connsiteY5" fmla="*/ 1549908 h 1549908"/>
                <a:gd name="connsiteX6" fmla="*/ 0 w 1549908"/>
                <a:gd name="connsiteY6" fmla="*/ 1424582 h 1549908"/>
                <a:gd name="connsiteX7" fmla="*/ 0 w 1549908"/>
                <a:gd name="connsiteY7" fmla="*/ 125326 h 1549908"/>
                <a:gd name="connsiteX8" fmla="*/ 125326 w 1549908"/>
                <a:gd name="connsiteY8" fmla="*/ 0 h 1549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49908" h="1549908">
                  <a:moveTo>
                    <a:pt x="125326" y="0"/>
                  </a:moveTo>
                  <a:lnTo>
                    <a:pt x="1424582" y="0"/>
                  </a:lnTo>
                  <a:cubicBezTo>
                    <a:pt x="1493798" y="0"/>
                    <a:pt x="1549908" y="56110"/>
                    <a:pt x="1549908" y="125326"/>
                  </a:cubicBezTo>
                  <a:lnTo>
                    <a:pt x="1549908" y="1424582"/>
                  </a:lnTo>
                  <a:cubicBezTo>
                    <a:pt x="1549908" y="1493798"/>
                    <a:pt x="1493798" y="1549908"/>
                    <a:pt x="1424582" y="1549908"/>
                  </a:cubicBezTo>
                  <a:lnTo>
                    <a:pt x="125326" y="1549908"/>
                  </a:lnTo>
                  <a:cubicBezTo>
                    <a:pt x="56110" y="1549908"/>
                    <a:pt x="0" y="1493798"/>
                    <a:pt x="0" y="1424582"/>
                  </a:cubicBezTo>
                  <a:lnTo>
                    <a:pt x="0" y="125326"/>
                  </a:lnTo>
                  <a:cubicBezTo>
                    <a:pt x="0" y="56110"/>
                    <a:pt x="56110" y="0"/>
                    <a:pt x="125326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7" name="フリーフォーム: 図形 96">
              <a:extLst>
                <a:ext uri="{FF2B5EF4-FFF2-40B4-BE49-F238E27FC236}">
                  <a16:creationId xmlns:a16="http://schemas.microsoft.com/office/drawing/2014/main" id="{0A5A6BD5-0D8C-9D6E-27B0-029142550BC6}"/>
                </a:ext>
              </a:extLst>
            </p:cNvPr>
            <p:cNvSpPr/>
            <p:nvPr/>
          </p:nvSpPr>
          <p:spPr>
            <a:xfrm>
              <a:off x="7989990" y="1026952"/>
              <a:ext cx="1404550" cy="1167118"/>
            </a:xfrm>
            <a:custGeom>
              <a:avLst/>
              <a:gdLst>
                <a:gd name="connsiteX0" fmla="*/ 858876 w 1404550"/>
                <a:gd name="connsiteY0" fmla="*/ 1014330 h 1167118"/>
                <a:gd name="connsiteX1" fmla="*/ 1223160 w 1404550"/>
                <a:gd name="connsiteY1" fmla="*/ 1062981 h 1167118"/>
                <a:gd name="connsiteX2" fmla="*/ 1194534 w 1404550"/>
                <a:gd name="connsiteY2" fmla="*/ 1081919 h 1167118"/>
                <a:gd name="connsiteX3" fmla="*/ 1167261 w 1404550"/>
                <a:gd name="connsiteY3" fmla="*/ 1087321 h 1167118"/>
                <a:gd name="connsiteX4" fmla="*/ 1316040 w 1404550"/>
                <a:gd name="connsiteY4" fmla="*/ 1095836 h 1167118"/>
                <a:gd name="connsiteX5" fmla="*/ 1404550 w 1404550"/>
                <a:gd name="connsiteY5" fmla="*/ 1125362 h 1167118"/>
                <a:gd name="connsiteX6" fmla="*/ 1102354 w 1404550"/>
                <a:gd name="connsiteY6" fmla="*/ 1167118 h 1167118"/>
                <a:gd name="connsiteX7" fmla="*/ 800159 w 1404550"/>
                <a:gd name="connsiteY7" fmla="*/ 1125362 h 1167118"/>
                <a:gd name="connsiteX8" fmla="*/ 821685 w 1404550"/>
                <a:gd name="connsiteY8" fmla="*/ 1110630 h 1167118"/>
                <a:gd name="connsiteX9" fmla="*/ 717080 w 1404550"/>
                <a:gd name="connsiteY9" fmla="*/ 1107810 h 1167118"/>
                <a:gd name="connsiteX10" fmla="*/ 494591 w 1404550"/>
                <a:gd name="connsiteY10" fmla="*/ 1062981 h 1167118"/>
                <a:gd name="connsiteX11" fmla="*/ 858876 w 1404550"/>
                <a:gd name="connsiteY11" fmla="*/ 1014330 h 1167118"/>
                <a:gd name="connsiteX12" fmla="*/ 1145349 w 1404550"/>
                <a:gd name="connsiteY12" fmla="*/ 740522 h 1167118"/>
                <a:gd name="connsiteX13" fmla="*/ 1163743 w 1404550"/>
                <a:gd name="connsiteY13" fmla="*/ 746707 h 1167118"/>
                <a:gd name="connsiteX14" fmla="*/ 1220252 w 1404550"/>
                <a:gd name="connsiteY14" fmla="*/ 834553 h 1167118"/>
                <a:gd name="connsiteX15" fmla="*/ 1114873 w 1404550"/>
                <a:gd name="connsiteY15" fmla="*/ 831353 h 1167118"/>
                <a:gd name="connsiteX16" fmla="*/ 1096985 w 1404550"/>
                <a:gd name="connsiteY16" fmla="*/ 764595 h 1167118"/>
                <a:gd name="connsiteX17" fmla="*/ 1145349 w 1404550"/>
                <a:gd name="connsiteY17" fmla="*/ 740522 h 1167118"/>
                <a:gd name="connsiteX18" fmla="*/ 1299710 w 1404550"/>
                <a:gd name="connsiteY18" fmla="*/ 607731 h 1167118"/>
                <a:gd name="connsiteX19" fmla="*/ 1318105 w 1404550"/>
                <a:gd name="connsiteY19" fmla="*/ 613916 h 1167118"/>
                <a:gd name="connsiteX20" fmla="*/ 1374614 w 1404550"/>
                <a:gd name="connsiteY20" fmla="*/ 701761 h 1167118"/>
                <a:gd name="connsiteX21" fmla="*/ 1269235 w 1404550"/>
                <a:gd name="connsiteY21" fmla="*/ 698560 h 1167118"/>
                <a:gd name="connsiteX22" fmla="*/ 1251348 w 1404550"/>
                <a:gd name="connsiteY22" fmla="*/ 631803 h 1167118"/>
                <a:gd name="connsiteX23" fmla="*/ 1299710 w 1404550"/>
                <a:gd name="connsiteY23" fmla="*/ 607731 h 1167118"/>
                <a:gd name="connsiteX24" fmla="*/ 1212364 w 1404550"/>
                <a:gd name="connsiteY24" fmla="*/ 421643 h 1167118"/>
                <a:gd name="connsiteX25" fmla="*/ 1230758 w 1404550"/>
                <a:gd name="connsiteY25" fmla="*/ 427828 h 1167118"/>
                <a:gd name="connsiteX26" fmla="*/ 1287267 w 1404550"/>
                <a:gd name="connsiteY26" fmla="*/ 515675 h 1167118"/>
                <a:gd name="connsiteX27" fmla="*/ 1181887 w 1404550"/>
                <a:gd name="connsiteY27" fmla="*/ 512474 h 1167118"/>
                <a:gd name="connsiteX28" fmla="*/ 1164001 w 1404550"/>
                <a:gd name="connsiteY28" fmla="*/ 445716 h 1167118"/>
                <a:gd name="connsiteX29" fmla="*/ 1212364 w 1404550"/>
                <a:gd name="connsiteY29" fmla="*/ 421643 h 1167118"/>
                <a:gd name="connsiteX30" fmla="*/ 951709 w 1404550"/>
                <a:gd name="connsiteY30" fmla="*/ 0 h 1167118"/>
                <a:gd name="connsiteX31" fmla="*/ 1129900 w 1404550"/>
                <a:gd name="connsiteY31" fmla="*/ 665015 h 1167118"/>
                <a:gd name="connsiteX32" fmla="*/ 178190 w 1404550"/>
                <a:gd name="connsiteY32" fmla="*/ 920025 h 1167118"/>
                <a:gd name="connsiteX33" fmla="*/ 0 w 1404550"/>
                <a:gd name="connsiteY33" fmla="*/ 255010 h 11671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404550" h="1167118">
                  <a:moveTo>
                    <a:pt x="858876" y="1014330"/>
                  </a:moveTo>
                  <a:cubicBezTo>
                    <a:pt x="1060065" y="1014329"/>
                    <a:pt x="1223161" y="1036112"/>
                    <a:pt x="1223160" y="1062981"/>
                  </a:cubicBezTo>
                  <a:cubicBezTo>
                    <a:pt x="1223160" y="1069700"/>
                    <a:pt x="1212968" y="1076098"/>
                    <a:pt x="1194534" y="1081919"/>
                  </a:cubicBezTo>
                  <a:lnTo>
                    <a:pt x="1167261" y="1087321"/>
                  </a:lnTo>
                  <a:lnTo>
                    <a:pt x="1316040" y="1095836"/>
                  </a:lnTo>
                  <a:cubicBezTo>
                    <a:pt x="1370726" y="1103392"/>
                    <a:pt x="1404549" y="1113831"/>
                    <a:pt x="1404550" y="1125362"/>
                  </a:cubicBezTo>
                  <a:cubicBezTo>
                    <a:pt x="1404550" y="1148424"/>
                    <a:pt x="1269252" y="1167119"/>
                    <a:pt x="1102354" y="1167118"/>
                  </a:cubicBezTo>
                  <a:cubicBezTo>
                    <a:pt x="935457" y="1167118"/>
                    <a:pt x="800159" y="1148424"/>
                    <a:pt x="800159" y="1125362"/>
                  </a:cubicBezTo>
                  <a:lnTo>
                    <a:pt x="821685" y="1110630"/>
                  </a:lnTo>
                  <a:lnTo>
                    <a:pt x="717080" y="1107810"/>
                  </a:lnTo>
                  <a:cubicBezTo>
                    <a:pt x="586333" y="1100424"/>
                    <a:pt x="494591" y="1083133"/>
                    <a:pt x="494591" y="1062981"/>
                  </a:cubicBezTo>
                  <a:cubicBezTo>
                    <a:pt x="494591" y="1036112"/>
                    <a:pt x="657687" y="1014329"/>
                    <a:pt x="858876" y="1014330"/>
                  </a:cubicBezTo>
                  <a:close/>
                  <a:moveTo>
                    <a:pt x="1145349" y="740522"/>
                  </a:moveTo>
                  <a:cubicBezTo>
                    <a:pt x="1151649" y="741303"/>
                    <a:pt x="1157900" y="743334"/>
                    <a:pt x="1163743" y="746707"/>
                  </a:cubicBezTo>
                  <a:cubicBezTo>
                    <a:pt x="1187117" y="760203"/>
                    <a:pt x="1200670" y="799339"/>
                    <a:pt x="1220252" y="834553"/>
                  </a:cubicBezTo>
                  <a:cubicBezTo>
                    <a:pt x="1178150" y="834155"/>
                    <a:pt x="1138247" y="844847"/>
                    <a:pt x="1114873" y="831353"/>
                  </a:cubicBezTo>
                  <a:cubicBezTo>
                    <a:pt x="1091499" y="817858"/>
                    <a:pt x="1083491" y="787969"/>
                    <a:pt x="1096985" y="764595"/>
                  </a:cubicBezTo>
                  <a:cubicBezTo>
                    <a:pt x="1107107" y="747065"/>
                    <a:pt x="1126450" y="738177"/>
                    <a:pt x="1145349" y="740522"/>
                  </a:cubicBezTo>
                  <a:close/>
                  <a:moveTo>
                    <a:pt x="1299710" y="607731"/>
                  </a:moveTo>
                  <a:cubicBezTo>
                    <a:pt x="1306010" y="608512"/>
                    <a:pt x="1312262" y="610542"/>
                    <a:pt x="1318105" y="613916"/>
                  </a:cubicBezTo>
                  <a:cubicBezTo>
                    <a:pt x="1341479" y="627410"/>
                    <a:pt x="1355032" y="666547"/>
                    <a:pt x="1374614" y="701761"/>
                  </a:cubicBezTo>
                  <a:cubicBezTo>
                    <a:pt x="1332513" y="701363"/>
                    <a:pt x="1292609" y="712056"/>
                    <a:pt x="1269235" y="698560"/>
                  </a:cubicBezTo>
                  <a:cubicBezTo>
                    <a:pt x="1245861" y="685066"/>
                    <a:pt x="1237853" y="655177"/>
                    <a:pt x="1251348" y="631803"/>
                  </a:cubicBezTo>
                  <a:cubicBezTo>
                    <a:pt x="1261469" y="614272"/>
                    <a:pt x="1280811" y="605385"/>
                    <a:pt x="1299710" y="607731"/>
                  </a:cubicBezTo>
                  <a:close/>
                  <a:moveTo>
                    <a:pt x="1212364" y="421643"/>
                  </a:moveTo>
                  <a:cubicBezTo>
                    <a:pt x="1218664" y="422425"/>
                    <a:pt x="1224914" y="424455"/>
                    <a:pt x="1230758" y="427828"/>
                  </a:cubicBezTo>
                  <a:cubicBezTo>
                    <a:pt x="1254132" y="441323"/>
                    <a:pt x="1267685" y="480460"/>
                    <a:pt x="1287267" y="515675"/>
                  </a:cubicBezTo>
                  <a:cubicBezTo>
                    <a:pt x="1245166" y="515276"/>
                    <a:pt x="1205262" y="525969"/>
                    <a:pt x="1181887" y="512474"/>
                  </a:cubicBezTo>
                  <a:cubicBezTo>
                    <a:pt x="1158514" y="498978"/>
                    <a:pt x="1150506" y="469091"/>
                    <a:pt x="1164001" y="445716"/>
                  </a:cubicBezTo>
                  <a:cubicBezTo>
                    <a:pt x="1174121" y="428186"/>
                    <a:pt x="1193465" y="419298"/>
                    <a:pt x="1212364" y="421643"/>
                  </a:cubicBezTo>
                  <a:close/>
                  <a:moveTo>
                    <a:pt x="951709" y="0"/>
                  </a:moveTo>
                  <a:lnTo>
                    <a:pt x="1129900" y="665015"/>
                  </a:lnTo>
                  <a:lnTo>
                    <a:pt x="178190" y="920025"/>
                  </a:lnTo>
                  <a:lnTo>
                    <a:pt x="0" y="25501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8" name="フリーフォーム: 図形 97">
              <a:extLst>
                <a:ext uri="{FF2B5EF4-FFF2-40B4-BE49-F238E27FC236}">
                  <a16:creationId xmlns:a16="http://schemas.microsoft.com/office/drawing/2014/main" id="{23415DD1-B3EE-F746-4F0D-F963ED5A756E}"/>
                </a:ext>
              </a:extLst>
            </p:cNvPr>
            <p:cNvSpPr/>
            <p:nvPr/>
          </p:nvSpPr>
          <p:spPr>
            <a:xfrm rot="20700000">
              <a:off x="8314631" y="1254337"/>
              <a:ext cx="483065" cy="478376"/>
            </a:xfrm>
            <a:custGeom>
              <a:avLst/>
              <a:gdLst>
                <a:gd name="connsiteX0" fmla="*/ 242049 w 483065"/>
                <a:gd name="connsiteY0" fmla="*/ 242616 h 478376"/>
                <a:gd name="connsiteX1" fmla="*/ 317591 w 483065"/>
                <a:gd name="connsiteY1" fmla="*/ 360496 h 478376"/>
                <a:gd name="connsiteX2" fmla="*/ 242049 w 483065"/>
                <a:gd name="connsiteY2" fmla="*/ 478376 h 478376"/>
                <a:gd name="connsiteX3" fmla="*/ 166507 w 483065"/>
                <a:gd name="connsiteY3" fmla="*/ 360496 h 478376"/>
                <a:gd name="connsiteX4" fmla="*/ 242049 w 483065"/>
                <a:gd name="connsiteY4" fmla="*/ 242616 h 478376"/>
                <a:gd name="connsiteX5" fmla="*/ 30081 w 483065"/>
                <a:gd name="connsiteY5" fmla="*/ 5015 h 478376"/>
                <a:gd name="connsiteX6" fmla="*/ 60162 w 483065"/>
                <a:gd name="connsiteY6" fmla="*/ 35096 h 478376"/>
                <a:gd name="connsiteX7" fmla="*/ 60161 w 483065"/>
                <a:gd name="connsiteY7" fmla="*/ 153188 h 478376"/>
                <a:gd name="connsiteX8" fmla="*/ 30080 w 483065"/>
                <a:gd name="connsiteY8" fmla="*/ 183269 h 478376"/>
                <a:gd name="connsiteX9" fmla="*/ 30081 w 483065"/>
                <a:gd name="connsiteY9" fmla="*/ 183268 h 478376"/>
                <a:gd name="connsiteX10" fmla="*/ 0 w 483065"/>
                <a:gd name="connsiteY10" fmla="*/ 153187 h 478376"/>
                <a:gd name="connsiteX11" fmla="*/ 0 w 483065"/>
                <a:gd name="connsiteY11" fmla="*/ 35096 h 478376"/>
                <a:gd name="connsiteX12" fmla="*/ 30081 w 483065"/>
                <a:gd name="connsiteY12" fmla="*/ 5015 h 478376"/>
                <a:gd name="connsiteX13" fmla="*/ 452984 w 483065"/>
                <a:gd name="connsiteY13" fmla="*/ 0 h 478376"/>
                <a:gd name="connsiteX14" fmla="*/ 483065 w 483065"/>
                <a:gd name="connsiteY14" fmla="*/ 30081 h 478376"/>
                <a:gd name="connsiteX15" fmla="*/ 483064 w 483065"/>
                <a:gd name="connsiteY15" fmla="*/ 148173 h 478376"/>
                <a:gd name="connsiteX16" fmla="*/ 452983 w 483065"/>
                <a:gd name="connsiteY16" fmla="*/ 178254 h 478376"/>
                <a:gd name="connsiteX17" fmla="*/ 452984 w 483065"/>
                <a:gd name="connsiteY17" fmla="*/ 178253 h 478376"/>
                <a:gd name="connsiteX18" fmla="*/ 422903 w 483065"/>
                <a:gd name="connsiteY18" fmla="*/ 148172 h 478376"/>
                <a:gd name="connsiteX19" fmla="*/ 422903 w 483065"/>
                <a:gd name="connsiteY19" fmla="*/ 30081 h 478376"/>
                <a:gd name="connsiteX20" fmla="*/ 452984 w 483065"/>
                <a:gd name="connsiteY20" fmla="*/ 0 h 4783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483065" h="478376">
                  <a:moveTo>
                    <a:pt x="242049" y="242616"/>
                  </a:moveTo>
                  <a:cubicBezTo>
                    <a:pt x="283770" y="242616"/>
                    <a:pt x="317591" y="295393"/>
                    <a:pt x="317591" y="360496"/>
                  </a:cubicBezTo>
                  <a:cubicBezTo>
                    <a:pt x="317591" y="425599"/>
                    <a:pt x="283770" y="478376"/>
                    <a:pt x="242049" y="478376"/>
                  </a:cubicBezTo>
                  <a:cubicBezTo>
                    <a:pt x="200328" y="478376"/>
                    <a:pt x="166507" y="425599"/>
                    <a:pt x="166507" y="360496"/>
                  </a:cubicBezTo>
                  <a:cubicBezTo>
                    <a:pt x="166507" y="295393"/>
                    <a:pt x="200328" y="242616"/>
                    <a:pt x="242049" y="242616"/>
                  </a:cubicBezTo>
                  <a:close/>
                  <a:moveTo>
                    <a:pt x="30081" y="5015"/>
                  </a:moveTo>
                  <a:cubicBezTo>
                    <a:pt x="46694" y="5015"/>
                    <a:pt x="60162" y="18483"/>
                    <a:pt x="60162" y="35096"/>
                  </a:cubicBezTo>
                  <a:cubicBezTo>
                    <a:pt x="60162" y="74460"/>
                    <a:pt x="60161" y="113823"/>
                    <a:pt x="60161" y="153188"/>
                  </a:cubicBezTo>
                  <a:cubicBezTo>
                    <a:pt x="60161" y="169800"/>
                    <a:pt x="46693" y="183269"/>
                    <a:pt x="30080" y="183269"/>
                  </a:cubicBezTo>
                  <a:lnTo>
                    <a:pt x="30081" y="183268"/>
                  </a:lnTo>
                  <a:cubicBezTo>
                    <a:pt x="13468" y="183268"/>
                    <a:pt x="0" y="169800"/>
                    <a:pt x="0" y="153187"/>
                  </a:cubicBezTo>
                  <a:lnTo>
                    <a:pt x="0" y="35096"/>
                  </a:lnTo>
                  <a:cubicBezTo>
                    <a:pt x="0" y="18482"/>
                    <a:pt x="13468" y="5015"/>
                    <a:pt x="30081" y="5015"/>
                  </a:cubicBezTo>
                  <a:close/>
                  <a:moveTo>
                    <a:pt x="452984" y="0"/>
                  </a:moveTo>
                  <a:cubicBezTo>
                    <a:pt x="469597" y="0"/>
                    <a:pt x="483065" y="13468"/>
                    <a:pt x="483065" y="30081"/>
                  </a:cubicBezTo>
                  <a:cubicBezTo>
                    <a:pt x="483065" y="69445"/>
                    <a:pt x="483064" y="108809"/>
                    <a:pt x="483064" y="148173"/>
                  </a:cubicBezTo>
                  <a:cubicBezTo>
                    <a:pt x="483064" y="164786"/>
                    <a:pt x="469596" y="178254"/>
                    <a:pt x="452983" y="178254"/>
                  </a:cubicBezTo>
                  <a:lnTo>
                    <a:pt x="452984" y="178253"/>
                  </a:lnTo>
                  <a:cubicBezTo>
                    <a:pt x="436371" y="178253"/>
                    <a:pt x="422903" y="164785"/>
                    <a:pt x="422903" y="148172"/>
                  </a:cubicBezTo>
                  <a:lnTo>
                    <a:pt x="422903" y="30081"/>
                  </a:lnTo>
                  <a:cubicBezTo>
                    <a:pt x="422903" y="13468"/>
                    <a:pt x="436371" y="0"/>
                    <a:pt x="452984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9" name="グループ化 98">
            <a:extLst>
              <a:ext uri="{FF2B5EF4-FFF2-40B4-BE49-F238E27FC236}">
                <a16:creationId xmlns:a16="http://schemas.microsoft.com/office/drawing/2014/main" id="{39E4725F-D928-A6D0-6FFD-80D3DB4400B6}"/>
              </a:ext>
            </a:extLst>
          </p:cNvPr>
          <p:cNvGrpSpPr/>
          <p:nvPr/>
        </p:nvGrpSpPr>
        <p:grpSpPr>
          <a:xfrm>
            <a:off x="1125728" y="2564580"/>
            <a:ext cx="1044185" cy="1044185"/>
            <a:chOff x="7921466" y="857250"/>
            <a:chExt cx="1549908" cy="1549908"/>
          </a:xfrm>
        </p:grpSpPr>
        <p:sp>
          <p:nvSpPr>
            <p:cNvPr id="100" name="フリーフォーム: 図形 99">
              <a:extLst>
                <a:ext uri="{FF2B5EF4-FFF2-40B4-BE49-F238E27FC236}">
                  <a16:creationId xmlns:a16="http://schemas.microsoft.com/office/drawing/2014/main" id="{79E9A951-605E-058F-CCA9-BD7980837F5A}"/>
                </a:ext>
              </a:extLst>
            </p:cNvPr>
            <p:cNvSpPr/>
            <p:nvPr/>
          </p:nvSpPr>
          <p:spPr>
            <a:xfrm>
              <a:off x="7921466" y="857250"/>
              <a:ext cx="1549908" cy="1549908"/>
            </a:xfrm>
            <a:custGeom>
              <a:avLst/>
              <a:gdLst>
                <a:gd name="connsiteX0" fmla="*/ 125326 w 1549908"/>
                <a:gd name="connsiteY0" fmla="*/ 0 h 1549908"/>
                <a:gd name="connsiteX1" fmla="*/ 1424582 w 1549908"/>
                <a:gd name="connsiteY1" fmla="*/ 0 h 1549908"/>
                <a:gd name="connsiteX2" fmla="*/ 1549908 w 1549908"/>
                <a:gd name="connsiteY2" fmla="*/ 125326 h 1549908"/>
                <a:gd name="connsiteX3" fmla="*/ 1549908 w 1549908"/>
                <a:gd name="connsiteY3" fmla="*/ 1424582 h 1549908"/>
                <a:gd name="connsiteX4" fmla="*/ 1424582 w 1549908"/>
                <a:gd name="connsiteY4" fmla="*/ 1549908 h 1549908"/>
                <a:gd name="connsiteX5" fmla="*/ 125326 w 1549908"/>
                <a:gd name="connsiteY5" fmla="*/ 1549908 h 1549908"/>
                <a:gd name="connsiteX6" fmla="*/ 0 w 1549908"/>
                <a:gd name="connsiteY6" fmla="*/ 1424582 h 1549908"/>
                <a:gd name="connsiteX7" fmla="*/ 0 w 1549908"/>
                <a:gd name="connsiteY7" fmla="*/ 125326 h 1549908"/>
                <a:gd name="connsiteX8" fmla="*/ 125326 w 1549908"/>
                <a:gd name="connsiteY8" fmla="*/ 0 h 1549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49908" h="1549908">
                  <a:moveTo>
                    <a:pt x="125326" y="0"/>
                  </a:moveTo>
                  <a:lnTo>
                    <a:pt x="1424582" y="0"/>
                  </a:lnTo>
                  <a:cubicBezTo>
                    <a:pt x="1493798" y="0"/>
                    <a:pt x="1549908" y="56110"/>
                    <a:pt x="1549908" y="125326"/>
                  </a:cubicBezTo>
                  <a:lnTo>
                    <a:pt x="1549908" y="1424582"/>
                  </a:lnTo>
                  <a:cubicBezTo>
                    <a:pt x="1549908" y="1493798"/>
                    <a:pt x="1493798" y="1549908"/>
                    <a:pt x="1424582" y="1549908"/>
                  </a:cubicBezTo>
                  <a:lnTo>
                    <a:pt x="125326" y="1549908"/>
                  </a:lnTo>
                  <a:cubicBezTo>
                    <a:pt x="56110" y="1549908"/>
                    <a:pt x="0" y="1493798"/>
                    <a:pt x="0" y="1424582"/>
                  </a:cubicBezTo>
                  <a:lnTo>
                    <a:pt x="0" y="125326"/>
                  </a:lnTo>
                  <a:cubicBezTo>
                    <a:pt x="0" y="56110"/>
                    <a:pt x="56110" y="0"/>
                    <a:pt x="125326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1" name="フリーフォーム: 図形 100">
              <a:extLst>
                <a:ext uri="{FF2B5EF4-FFF2-40B4-BE49-F238E27FC236}">
                  <a16:creationId xmlns:a16="http://schemas.microsoft.com/office/drawing/2014/main" id="{6E77CA6C-96EA-E73F-8EFD-BEA8033573C3}"/>
                </a:ext>
              </a:extLst>
            </p:cNvPr>
            <p:cNvSpPr/>
            <p:nvPr/>
          </p:nvSpPr>
          <p:spPr>
            <a:xfrm>
              <a:off x="7989990" y="1026952"/>
              <a:ext cx="1404550" cy="1167118"/>
            </a:xfrm>
            <a:custGeom>
              <a:avLst/>
              <a:gdLst>
                <a:gd name="connsiteX0" fmla="*/ 858876 w 1404550"/>
                <a:gd name="connsiteY0" fmla="*/ 1014330 h 1167118"/>
                <a:gd name="connsiteX1" fmla="*/ 1223160 w 1404550"/>
                <a:gd name="connsiteY1" fmla="*/ 1062981 h 1167118"/>
                <a:gd name="connsiteX2" fmla="*/ 1194534 w 1404550"/>
                <a:gd name="connsiteY2" fmla="*/ 1081919 h 1167118"/>
                <a:gd name="connsiteX3" fmla="*/ 1167261 w 1404550"/>
                <a:gd name="connsiteY3" fmla="*/ 1087321 h 1167118"/>
                <a:gd name="connsiteX4" fmla="*/ 1316040 w 1404550"/>
                <a:gd name="connsiteY4" fmla="*/ 1095836 h 1167118"/>
                <a:gd name="connsiteX5" fmla="*/ 1404550 w 1404550"/>
                <a:gd name="connsiteY5" fmla="*/ 1125362 h 1167118"/>
                <a:gd name="connsiteX6" fmla="*/ 1102354 w 1404550"/>
                <a:gd name="connsiteY6" fmla="*/ 1167118 h 1167118"/>
                <a:gd name="connsiteX7" fmla="*/ 800159 w 1404550"/>
                <a:gd name="connsiteY7" fmla="*/ 1125362 h 1167118"/>
                <a:gd name="connsiteX8" fmla="*/ 821685 w 1404550"/>
                <a:gd name="connsiteY8" fmla="*/ 1110630 h 1167118"/>
                <a:gd name="connsiteX9" fmla="*/ 717080 w 1404550"/>
                <a:gd name="connsiteY9" fmla="*/ 1107810 h 1167118"/>
                <a:gd name="connsiteX10" fmla="*/ 494591 w 1404550"/>
                <a:gd name="connsiteY10" fmla="*/ 1062981 h 1167118"/>
                <a:gd name="connsiteX11" fmla="*/ 858876 w 1404550"/>
                <a:gd name="connsiteY11" fmla="*/ 1014330 h 1167118"/>
                <a:gd name="connsiteX12" fmla="*/ 1145349 w 1404550"/>
                <a:gd name="connsiteY12" fmla="*/ 740522 h 1167118"/>
                <a:gd name="connsiteX13" fmla="*/ 1163743 w 1404550"/>
                <a:gd name="connsiteY13" fmla="*/ 746707 h 1167118"/>
                <a:gd name="connsiteX14" fmla="*/ 1220252 w 1404550"/>
                <a:gd name="connsiteY14" fmla="*/ 834553 h 1167118"/>
                <a:gd name="connsiteX15" fmla="*/ 1114873 w 1404550"/>
                <a:gd name="connsiteY15" fmla="*/ 831353 h 1167118"/>
                <a:gd name="connsiteX16" fmla="*/ 1096985 w 1404550"/>
                <a:gd name="connsiteY16" fmla="*/ 764595 h 1167118"/>
                <a:gd name="connsiteX17" fmla="*/ 1145349 w 1404550"/>
                <a:gd name="connsiteY17" fmla="*/ 740522 h 1167118"/>
                <a:gd name="connsiteX18" fmla="*/ 1299710 w 1404550"/>
                <a:gd name="connsiteY18" fmla="*/ 607731 h 1167118"/>
                <a:gd name="connsiteX19" fmla="*/ 1318105 w 1404550"/>
                <a:gd name="connsiteY19" fmla="*/ 613916 h 1167118"/>
                <a:gd name="connsiteX20" fmla="*/ 1374614 w 1404550"/>
                <a:gd name="connsiteY20" fmla="*/ 701761 h 1167118"/>
                <a:gd name="connsiteX21" fmla="*/ 1269235 w 1404550"/>
                <a:gd name="connsiteY21" fmla="*/ 698560 h 1167118"/>
                <a:gd name="connsiteX22" fmla="*/ 1251348 w 1404550"/>
                <a:gd name="connsiteY22" fmla="*/ 631803 h 1167118"/>
                <a:gd name="connsiteX23" fmla="*/ 1299710 w 1404550"/>
                <a:gd name="connsiteY23" fmla="*/ 607731 h 1167118"/>
                <a:gd name="connsiteX24" fmla="*/ 1212364 w 1404550"/>
                <a:gd name="connsiteY24" fmla="*/ 421643 h 1167118"/>
                <a:gd name="connsiteX25" fmla="*/ 1230758 w 1404550"/>
                <a:gd name="connsiteY25" fmla="*/ 427828 h 1167118"/>
                <a:gd name="connsiteX26" fmla="*/ 1287267 w 1404550"/>
                <a:gd name="connsiteY26" fmla="*/ 515675 h 1167118"/>
                <a:gd name="connsiteX27" fmla="*/ 1181887 w 1404550"/>
                <a:gd name="connsiteY27" fmla="*/ 512474 h 1167118"/>
                <a:gd name="connsiteX28" fmla="*/ 1164001 w 1404550"/>
                <a:gd name="connsiteY28" fmla="*/ 445716 h 1167118"/>
                <a:gd name="connsiteX29" fmla="*/ 1212364 w 1404550"/>
                <a:gd name="connsiteY29" fmla="*/ 421643 h 1167118"/>
                <a:gd name="connsiteX30" fmla="*/ 951709 w 1404550"/>
                <a:gd name="connsiteY30" fmla="*/ 0 h 1167118"/>
                <a:gd name="connsiteX31" fmla="*/ 1129900 w 1404550"/>
                <a:gd name="connsiteY31" fmla="*/ 665015 h 1167118"/>
                <a:gd name="connsiteX32" fmla="*/ 178190 w 1404550"/>
                <a:gd name="connsiteY32" fmla="*/ 920025 h 1167118"/>
                <a:gd name="connsiteX33" fmla="*/ 0 w 1404550"/>
                <a:gd name="connsiteY33" fmla="*/ 255010 h 11671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404550" h="1167118">
                  <a:moveTo>
                    <a:pt x="858876" y="1014330"/>
                  </a:moveTo>
                  <a:cubicBezTo>
                    <a:pt x="1060065" y="1014329"/>
                    <a:pt x="1223161" y="1036112"/>
                    <a:pt x="1223160" y="1062981"/>
                  </a:cubicBezTo>
                  <a:cubicBezTo>
                    <a:pt x="1223160" y="1069700"/>
                    <a:pt x="1212968" y="1076098"/>
                    <a:pt x="1194534" y="1081919"/>
                  </a:cubicBezTo>
                  <a:lnTo>
                    <a:pt x="1167261" y="1087321"/>
                  </a:lnTo>
                  <a:lnTo>
                    <a:pt x="1316040" y="1095836"/>
                  </a:lnTo>
                  <a:cubicBezTo>
                    <a:pt x="1370726" y="1103392"/>
                    <a:pt x="1404549" y="1113831"/>
                    <a:pt x="1404550" y="1125362"/>
                  </a:cubicBezTo>
                  <a:cubicBezTo>
                    <a:pt x="1404550" y="1148424"/>
                    <a:pt x="1269252" y="1167119"/>
                    <a:pt x="1102354" y="1167118"/>
                  </a:cubicBezTo>
                  <a:cubicBezTo>
                    <a:pt x="935457" y="1167118"/>
                    <a:pt x="800159" y="1148424"/>
                    <a:pt x="800159" y="1125362"/>
                  </a:cubicBezTo>
                  <a:lnTo>
                    <a:pt x="821685" y="1110630"/>
                  </a:lnTo>
                  <a:lnTo>
                    <a:pt x="717080" y="1107810"/>
                  </a:lnTo>
                  <a:cubicBezTo>
                    <a:pt x="586333" y="1100424"/>
                    <a:pt x="494591" y="1083133"/>
                    <a:pt x="494591" y="1062981"/>
                  </a:cubicBezTo>
                  <a:cubicBezTo>
                    <a:pt x="494591" y="1036112"/>
                    <a:pt x="657687" y="1014329"/>
                    <a:pt x="858876" y="1014330"/>
                  </a:cubicBezTo>
                  <a:close/>
                  <a:moveTo>
                    <a:pt x="1145349" y="740522"/>
                  </a:moveTo>
                  <a:cubicBezTo>
                    <a:pt x="1151649" y="741303"/>
                    <a:pt x="1157900" y="743334"/>
                    <a:pt x="1163743" y="746707"/>
                  </a:cubicBezTo>
                  <a:cubicBezTo>
                    <a:pt x="1187117" y="760203"/>
                    <a:pt x="1200670" y="799339"/>
                    <a:pt x="1220252" y="834553"/>
                  </a:cubicBezTo>
                  <a:cubicBezTo>
                    <a:pt x="1178150" y="834155"/>
                    <a:pt x="1138247" y="844847"/>
                    <a:pt x="1114873" y="831353"/>
                  </a:cubicBezTo>
                  <a:cubicBezTo>
                    <a:pt x="1091499" y="817858"/>
                    <a:pt x="1083491" y="787969"/>
                    <a:pt x="1096985" y="764595"/>
                  </a:cubicBezTo>
                  <a:cubicBezTo>
                    <a:pt x="1107107" y="747065"/>
                    <a:pt x="1126450" y="738177"/>
                    <a:pt x="1145349" y="740522"/>
                  </a:cubicBezTo>
                  <a:close/>
                  <a:moveTo>
                    <a:pt x="1299710" y="607731"/>
                  </a:moveTo>
                  <a:cubicBezTo>
                    <a:pt x="1306010" y="608512"/>
                    <a:pt x="1312262" y="610542"/>
                    <a:pt x="1318105" y="613916"/>
                  </a:cubicBezTo>
                  <a:cubicBezTo>
                    <a:pt x="1341479" y="627410"/>
                    <a:pt x="1355032" y="666547"/>
                    <a:pt x="1374614" y="701761"/>
                  </a:cubicBezTo>
                  <a:cubicBezTo>
                    <a:pt x="1332513" y="701363"/>
                    <a:pt x="1292609" y="712056"/>
                    <a:pt x="1269235" y="698560"/>
                  </a:cubicBezTo>
                  <a:cubicBezTo>
                    <a:pt x="1245861" y="685066"/>
                    <a:pt x="1237853" y="655177"/>
                    <a:pt x="1251348" y="631803"/>
                  </a:cubicBezTo>
                  <a:cubicBezTo>
                    <a:pt x="1261469" y="614272"/>
                    <a:pt x="1280811" y="605385"/>
                    <a:pt x="1299710" y="607731"/>
                  </a:cubicBezTo>
                  <a:close/>
                  <a:moveTo>
                    <a:pt x="1212364" y="421643"/>
                  </a:moveTo>
                  <a:cubicBezTo>
                    <a:pt x="1218664" y="422425"/>
                    <a:pt x="1224914" y="424455"/>
                    <a:pt x="1230758" y="427828"/>
                  </a:cubicBezTo>
                  <a:cubicBezTo>
                    <a:pt x="1254132" y="441323"/>
                    <a:pt x="1267685" y="480460"/>
                    <a:pt x="1287267" y="515675"/>
                  </a:cubicBezTo>
                  <a:cubicBezTo>
                    <a:pt x="1245166" y="515276"/>
                    <a:pt x="1205262" y="525969"/>
                    <a:pt x="1181887" y="512474"/>
                  </a:cubicBezTo>
                  <a:cubicBezTo>
                    <a:pt x="1158514" y="498978"/>
                    <a:pt x="1150506" y="469091"/>
                    <a:pt x="1164001" y="445716"/>
                  </a:cubicBezTo>
                  <a:cubicBezTo>
                    <a:pt x="1174121" y="428186"/>
                    <a:pt x="1193465" y="419298"/>
                    <a:pt x="1212364" y="421643"/>
                  </a:cubicBezTo>
                  <a:close/>
                  <a:moveTo>
                    <a:pt x="951709" y="0"/>
                  </a:moveTo>
                  <a:lnTo>
                    <a:pt x="1129900" y="665015"/>
                  </a:lnTo>
                  <a:lnTo>
                    <a:pt x="178190" y="920025"/>
                  </a:lnTo>
                  <a:lnTo>
                    <a:pt x="0" y="25501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2" name="フリーフォーム: 図形 101">
              <a:extLst>
                <a:ext uri="{FF2B5EF4-FFF2-40B4-BE49-F238E27FC236}">
                  <a16:creationId xmlns:a16="http://schemas.microsoft.com/office/drawing/2014/main" id="{DB1A0AD1-87C0-3B79-5491-7626EBE1C92D}"/>
                </a:ext>
              </a:extLst>
            </p:cNvPr>
            <p:cNvSpPr/>
            <p:nvPr/>
          </p:nvSpPr>
          <p:spPr>
            <a:xfrm rot="20700000">
              <a:off x="8314631" y="1254337"/>
              <a:ext cx="483065" cy="478376"/>
            </a:xfrm>
            <a:custGeom>
              <a:avLst/>
              <a:gdLst>
                <a:gd name="connsiteX0" fmla="*/ 242049 w 483065"/>
                <a:gd name="connsiteY0" fmla="*/ 242616 h 478376"/>
                <a:gd name="connsiteX1" fmla="*/ 317591 w 483065"/>
                <a:gd name="connsiteY1" fmla="*/ 360496 h 478376"/>
                <a:gd name="connsiteX2" fmla="*/ 242049 w 483065"/>
                <a:gd name="connsiteY2" fmla="*/ 478376 h 478376"/>
                <a:gd name="connsiteX3" fmla="*/ 166507 w 483065"/>
                <a:gd name="connsiteY3" fmla="*/ 360496 h 478376"/>
                <a:gd name="connsiteX4" fmla="*/ 242049 w 483065"/>
                <a:gd name="connsiteY4" fmla="*/ 242616 h 478376"/>
                <a:gd name="connsiteX5" fmla="*/ 30081 w 483065"/>
                <a:gd name="connsiteY5" fmla="*/ 5015 h 478376"/>
                <a:gd name="connsiteX6" fmla="*/ 60162 w 483065"/>
                <a:gd name="connsiteY6" fmla="*/ 35096 h 478376"/>
                <a:gd name="connsiteX7" fmla="*/ 60161 w 483065"/>
                <a:gd name="connsiteY7" fmla="*/ 153188 h 478376"/>
                <a:gd name="connsiteX8" fmla="*/ 30080 w 483065"/>
                <a:gd name="connsiteY8" fmla="*/ 183269 h 478376"/>
                <a:gd name="connsiteX9" fmla="*/ 30081 w 483065"/>
                <a:gd name="connsiteY9" fmla="*/ 183268 h 478376"/>
                <a:gd name="connsiteX10" fmla="*/ 0 w 483065"/>
                <a:gd name="connsiteY10" fmla="*/ 153187 h 478376"/>
                <a:gd name="connsiteX11" fmla="*/ 0 w 483065"/>
                <a:gd name="connsiteY11" fmla="*/ 35096 h 478376"/>
                <a:gd name="connsiteX12" fmla="*/ 30081 w 483065"/>
                <a:gd name="connsiteY12" fmla="*/ 5015 h 478376"/>
                <a:gd name="connsiteX13" fmla="*/ 452984 w 483065"/>
                <a:gd name="connsiteY13" fmla="*/ 0 h 478376"/>
                <a:gd name="connsiteX14" fmla="*/ 483065 w 483065"/>
                <a:gd name="connsiteY14" fmla="*/ 30081 h 478376"/>
                <a:gd name="connsiteX15" fmla="*/ 483064 w 483065"/>
                <a:gd name="connsiteY15" fmla="*/ 148173 h 478376"/>
                <a:gd name="connsiteX16" fmla="*/ 452983 w 483065"/>
                <a:gd name="connsiteY16" fmla="*/ 178254 h 478376"/>
                <a:gd name="connsiteX17" fmla="*/ 452984 w 483065"/>
                <a:gd name="connsiteY17" fmla="*/ 178253 h 478376"/>
                <a:gd name="connsiteX18" fmla="*/ 422903 w 483065"/>
                <a:gd name="connsiteY18" fmla="*/ 148172 h 478376"/>
                <a:gd name="connsiteX19" fmla="*/ 422903 w 483065"/>
                <a:gd name="connsiteY19" fmla="*/ 30081 h 478376"/>
                <a:gd name="connsiteX20" fmla="*/ 452984 w 483065"/>
                <a:gd name="connsiteY20" fmla="*/ 0 h 4783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483065" h="478376">
                  <a:moveTo>
                    <a:pt x="242049" y="242616"/>
                  </a:moveTo>
                  <a:cubicBezTo>
                    <a:pt x="283770" y="242616"/>
                    <a:pt x="317591" y="295393"/>
                    <a:pt x="317591" y="360496"/>
                  </a:cubicBezTo>
                  <a:cubicBezTo>
                    <a:pt x="317591" y="425599"/>
                    <a:pt x="283770" y="478376"/>
                    <a:pt x="242049" y="478376"/>
                  </a:cubicBezTo>
                  <a:cubicBezTo>
                    <a:pt x="200328" y="478376"/>
                    <a:pt x="166507" y="425599"/>
                    <a:pt x="166507" y="360496"/>
                  </a:cubicBezTo>
                  <a:cubicBezTo>
                    <a:pt x="166507" y="295393"/>
                    <a:pt x="200328" y="242616"/>
                    <a:pt x="242049" y="242616"/>
                  </a:cubicBezTo>
                  <a:close/>
                  <a:moveTo>
                    <a:pt x="30081" y="5015"/>
                  </a:moveTo>
                  <a:cubicBezTo>
                    <a:pt x="46694" y="5015"/>
                    <a:pt x="60162" y="18483"/>
                    <a:pt x="60162" y="35096"/>
                  </a:cubicBezTo>
                  <a:cubicBezTo>
                    <a:pt x="60162" y="74460"/>
                    <a:pt x="60161" y="113823"/>
                    <a:pt x="60161" y="153188"/>
                  </a:cubicBezTo>
                  <a:cubicBezTo>
                    <a:pt x="60161" y="169800"/>
                    <a:pt x="46693" y="183269"/>
                    <a:pt x="30080" y="183269"/>
                  </a:cubicBezTo>
                  <a:lnTo>
                    <a:pt x="30081" y="183268"/>
                  </a:lnTo>
                  <a:cubicBezTo>
                    <a:pt x="13468" y="183268"/>
                    <a:pt x="0" y="169800"/>
                    <a:pt x="0" y="153187"/>
                  </a:cubicBezTo>
                  <a:lnTo>
                    <a:pt x="0" y="35096"/>
                  </a:lnTo>
                  <a:cubicBezTo>
                    <a:pt x="0" y="18482"/>
                    <a:pt x="13468" y="5015"/>
                    <a:pt x="30081" y="5015"/>
                  </a:cubicBezTo>
                  <a:close/>
                  <a:moveTo>
                    <a:pt x="452984" y="0"/>
                  </a:moveTo>
                  <a:cubicBezTo>
                    <a:pt x="469597" y="0"/>
                    <a:pt x="483065" y="13468"/>
                    <a:pt x="483065" y="30081"/>
                  </a:cubicBezTo>
                  <a:cubicBezTo>
                    <a:pt x="483065" y="69445"/>
                    <a:pt x="483064" y="108809"/>
                    <a:pt x="483064" y="148173"/>
                  </a:cubicBezTo>
                  <a:cubicBezTo>
                    <a:pt x="483064" y="164786"/>
                    <a:pt x="469596" y="178254"/>
                    <a:pt x="452983" y="178254"/>
                  </a:cubicBezTo>
                  <a:lnTo>
                    <a:pt x="452984" y="178253"/>
                  </a:lnTo>
                  <a:cubicBezTo>
                    <a:pt x="436371" y="178253"/>
                    <a:pt x="422903" y="164785"/>
                    <a:pt x="422903" y="148172"/>
                  </a:cubicBezTo>
                  <a:lnTo>
                    <a:pt x="422903" y="30081"/>
                  </a:lnTo>
                  <a:cubicBezTo>
                    <a:pt x="422903" y="13468"/>
                    <a:pt x="436371" y="0"/>
                    <a:pt x="452984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3" name="グループ化 102">
            <a:extLst>
              <a:ext uri="{FF2B5EF4-FFF2-40B4-BE49-F238E27FC236}">
                <a16:creationId xmlns:a16="http://schemas.microsoft.com/office/drawing/2014/main" id="{7D6D4D47-54D6-86E6-788E-E54F68CAB030}"/>
              </a:ext>
            </a:extLst>
          </p:cNvPr>
          <p:cNvGrpSpPr/>
          <p:nvPr/>
        </p:nvGrpSpPr>
        <p:grpSpPr>
          <a:xfrm>
            <a:off x="4445270" y="2564580"/>
            <a:ext cx="1044185" cy="1044185"/>
            <a:chOff x="7921466" y="857250"/>
            <a:chExt cx="1549908" cy="1549908"/>
          </a:xfrm>
        </p:grpSpPr>
        <p:sp>
          <p:nvSpPr>
            <p:cNvPr id="104" name="フリーフォーム: 図形 103">
              <a:extLst>
                <a:ext uri="{FF2B5EF4-FFF2-40B4-BE49-F238E27FC236}">
                  <a16:creationId xmlns:a16="http://schemas.microsoft.com/office/drawing/2014/main" id="{AAA6D50E-7310-9164-6DD9-7D6BEF1E5CF6}"/>
                </a:ext>
              </a:extLst>
            </p:cNvPr>
            <p:cNvSpPr/>
            <p:nvPr/>
          </p:nvSpPr>
          <p:spPr>
            <a:xfrm>
              <a:off x="7921466" y="857250"/>
              <a:ext cx="1549908" cy="1549908"/>
            </a:xfrm>
            <a:custGeom>
              <a:avLst/>
              <a:gdLst>
                <a:gd name="connsiteX0" fmla="*/ 125326 w 1549908"/>
                <a:gd name="connsiteY0" fmla="*/ 0 h 1549908"/>
                <a:gd name="connsiteX1" fmla="*/ 1424582 w 1549908"/>
                <a:gd name="connsiteY1" fmla="*/ 0 h 1549908"/>
                <a:gd name="connsiteX2" fmla="*/ 1549908 w 1549908"/>
                <a:gd name="connsiteY2" fmla="*/ 125326 h 1549908"/>
                <a:gd name="connsiteX3" fmla="*/ 1549908 w 1549908"/>
                <a:gd name="connsiteY3" fmla="*/ 1424582 h 1549908"/>
                <a:gd name="connsiteX4" fmla="*/ 1424582 w 1549908"/>
                <a:gd name="connsiteY4" fmla="*/ 1549908 h 1549908"/>
                <a:gd name="connsiteX5" fmla="*/ 125326 w 1549908"/>
                <a:gd name="connsiteY5" fmla="*/ 1549908 h 1549908"/>
                <a:gd name="connsiteX6" fmla="*/ 0 w 1549908"/>
                <a:gd name="connsiteY6" fmla="*/ 1424582 h 1549908"/>
                <a:gd name="connsiteX7" fmla="*/ 0 w 1549908"/>
                <a:gd name="connsiteY7" fmla="*/ 125326 h 1549908"/>
                <a:gd name="connsiteX8" fmla="*/ 125326 w 1549908"/>
                <a:gd name="connsiteY8" fmla="*/ 0 h 1549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49908" h="1549908">
                  <a:moveTo>
                    <a:pt x="125326" y="0"/>
                  </a:moveTo>
                  <a:lnTo>
                    <a:pt x="1424582" y="0"/>
                  </a:lnTo>
                  <a:cubicBezTo>
                    <a:pt x="1493798" y="0"/>
                    <a:pt x="1549908" y="56110"/>
                    <a:pt x="1549908" y="125326"/>
                  </a:cubicBezTo>
                  <a:lnTo>
                    <a:pt x="1549908" y="1424582"/>
                  </a:lnTo>
                  <a:cubicBezTo>
                    <a:pt x="1549908" y="1493798"/>
                    <a:pt x="1493798" y="1549908"/>
                    <a:pt x="1424582" y="1549908"/>
                  </a:cubicBezTo>
                  <a:lnTo>
                    <a:pt x="125326" y="1549908"/>
                  </a:lnTo>
                  <a:cubicBezTo>
                    <a:pt x="56110" y="1549908"/>
                    <a:pt x="0" y="1493798"/>
                    <a:pt x="0" y="1424582"/>
                  </a:cubicBezTo>
                  <a:lnTo>
                    <a:pt x="0" y="125326"/>
                  </a:lnTo>
                  <a:cubicBezTo>
                    <a:pt x="0" y="56110"/>
                    <a:pt x="56110" y="0"/>
                    <a:pt x="125326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5" name="フリーフォーム: 図形 104">
              <a:extLst>
                <a:ext uri="{FF2B5EF4-FFF2-40B4-BE49-F238E27FC236}">
                  <a16:creationId xmlns:a16="http://schemas.microsoft.com/office/drawing/2014/main" id="{8D1642C1-BC77-EB93-7B4F-D750F510468E}"/>
                </a:ext>
              </a:extLst>
            </p:cNvPr>
            <p:cNvSpPr/>
            <p:nvPr/>
          </p:nvSpPr>
          <p:spPr>
            <a:xfrm>
              <a:off x="7989990" y="1026952"/>
              <a:ext cx="1404550" cy="1167118"/>
            </a:xfrm>
            <a:custGeom>
              <a:avLst/>
              <a:gdLst>
                <a:gd name="connsiteX0" fmla="*/ 858876 w 1404550"/>
                <a:gd name="connsiteY0" fmla="*/ 1014330 h 1167118"/>
                <a:gd name="connsiteX1" fmla="*/ 1223160 w 1404550"/>
                <a:gd name="connsiteY1" fmla="*/ 1062981 h 1167118"/>
                <a:gd name="connsiteX2" fmla="*/ 1194534 w 1404550"/>
                <a:gd name="connsiteY2" fmla="*/ 1081919 h 1167118"/>
                <a:gd name="connsiteX3" fmla="*/ 1167261 w 1404550"/>
                <a:gd name="connsiteY3" fmla="*/ 1087321 h 1167118"/>
                <a:gd name="connsiteX4" fmla="*/ 1316040 w 1404550"/>
                <a:gd name="connsiteY4" fmla="*/ 1095836 h 1167118"/>
                <a:gd name="connsiteX5" fmla="*/ 1404550 w 1404550"/>
                <a:gd name="connsiteY5" fmla="*/ 1125362 h 1167118"/>
                <a:gd name="connsiteX6" fmla="*/ 1102354 w 1404550"/>
                <a:gd name="connsiteY6" fmla="*/ 1167118 h 1167118"/>
                <a:gd name="connsiteX7" fmla="*/ 800159 w 1404550"/>
                <a:gd name="connsiteY7" fmla="*/ 1125362 h 1167118"/>
                <a:gd name="connsiteX8" fmla="*/ 821685 w 1404550"/>
                <a:gd name="connsiteY8" fmla="*/ 1110630 h 1167118"/>
                <a:gd name="connsiteX9" fmla="*/ 717080 w 1404550"/>
                <a:gd name="connsiteY9" fmla="*/ 1107810 h 1167118"/>
                <a:gd name="connsiteX10" fmla="*/ 494591 w 1404550"/>
                <a:gd name="connsiteY10" fmla="*/ 1062981 h 1167118"/>
                <a:gd name="connsiteX11" fmla="*/ 858876 w 1404550"/>
                <a:gd name="connsiteY11" fmla="*/ 1014330 h 1167118"/>
                <a:gd name="connsiteX12" fmla="*/ 1145349 w 1404550"/>
                <a:gd name="connsiteY12" fmla="*/ 740522 h 1167118"/>
                <a:gd name="connsiteX13" fmla="*/ 1163743 w 1404550"/>
                <a:gd name="connsiteY13" fmla="*/ 746707 h 1167118"/>
                <a:gd name="connsiteX14" fmla="*/ 1220252 w 1404550"/>
                <a:gd name="connsiteY14" fmla="*/ 834553 h 1167118"/>
                <a:gd name="connsiteX15" fmla="*/ 1114873 w 1404550"/>
                <a:gd name="connsiteY15" fmla="*/ 831353 h 1167118"/>
                <a:gd name="connsiteX16" fmla="*/ 1096985 w 1404550"/>
                <a:gd name="connsiteY16" fmla="*/ 764595 h 1167118"/>
                <a:gd name="connsiteX17" fmla="*/ 1145349 w 1404550"/>
                <a:gd name="connsiteY17" fmla="*/ 740522 h 1167118"/>
                <a:gd name="connsiteX18" fmla="*/ 1299710 w 1404550"/>
                <a:gd name="connsiteY18" fmla="*/ 607731 h 1167118"/>
                <a:gd name="connsiteX19" fmla="*/ 1318105 w 1404550"/>
                <a:gd name="connsiteY19" fmla="*/ 613916 h 1167118"/>
                <a:gd name="connsiteX20" fmla="*/ 1374614 w 1404550"/>
                <a:gd name="connsiteY20" fmla="*/ 701761 h 1167118"/>
                <a:gd name="connsiteX21" fmla="*/ 1269235 w 1404550"/>
                <a:gd name="connsiteY21" fmla="*/ 698560 h 1167118"/>
                <a:gd name="connsiteX22" fmla="*/ 1251348 w 1404550"/>
                <a:gd name="connsiteY22" fmla="*/ 631803 h 1167118"/>
                <a:gd name="connsiteX23" fmla="*/ 1299710 w 1404550"/>
                <a:gd name="connsiteY23" fmla="*/ 607731 h 1167118"/>
                <a:gd name="connsiteX24" fmla="*/ 1212364 w 1404550"/>
                <a:gd name="connsiteY24" fmla="*/ 421643 h 1167118"/>
                <a:gd name="connsiteX25" fmla="*/ 1230758 w 1404550"/>
                <a:gd name="connsiteY25" fmla="*/ 427828 h 1167118"/>
                <a:gd name="connsiteX26" fmla="*/ 1287267 w 1404550"/>
                <a:gd name="connsiteY26" fmla="*/ 515675 h 1167118"/>
                <a:gd name="connsiteX27" fmla="*/ 1181887 w 1404550"/>
                <a:gd name="connsiteY27" fmla="*/ 512474 h 1167118"/>
                <a:gd name="connsiteX28" fmla="*/ 1164001 w 1404550"/>
                <a:gd name="connsiteY28" fmla="*/ 445716 h 1167118"/>
                <a:gd name="connsiteX29" fmla="*/ 1212364 w 1404550"/>
                <a:gd name="connsiteY29" fmla="*/ 421643 h 1167118"/>
                <a:gd name="connsiteX30" fmla="*/ 951709 w 1404550"/>
                <a:gd name="connsiteY30" fmla="*/ 0 h 1167118"/>
                <a:gd name="connsiteX31" fmla="*/ 1129900 w 1404550"/>
                <a:gd name="connsiteY31" fmla="*/ 665015 h 1167118"/>
                <a:gd name="connsiteX32" fmla="*/ 178190 w 1404550"/>
                <a:gd name="connsiteY32" fmla="*/ 920025 h 1167118"/>
                <a:gd name="connsiteX33" fmla="*/ 0 w 1404550"/>
                <a:gd name="connsiteY33" fmla="*/ 255010 h 11671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404550" h="1167118">
                  <a:moveTo>
                    <a:pt x="858876" y="1014330"/>
                  </a:moveTo>
                  <a:cubicBezTo>
                    <a:pt x="1060065" y="1014329"/>
                    <a:pt x="1223161" y="1036112"/>
                    <a:pt x="1223160" y="1062981"/>
                  </a:cubicBezTo>
                  <a:cubicBezTo>
                    <a:pt x="1223160" y="1069700"/>
                    <a:pt x="1212968" y="1076098"/>
                    <a:pt x="1194534" y="1081919"/>
                  </a:cubicBezTo>
                  <a:lnTo>
                    <a:pt x="1167261" y="1087321"/>
                  </a:lnTo>
                  <a:lnTo>
                    <a:pt x="1316040" y="1095836"/>
                  </a:lnTo>
                  <a:cubicBezTo>
                    <a:pt x="1370726" y="1103392"/>
                    <a:pt x="1404549" y="1113831"/>
                    <a:pt x="1404550" y="1125362"/>
                  </a:cubicBezTo>
                  <a:cubicBezTo>
                    <a:pt x="1404550" y="1148424"/>
                    <a:pt x="1269252" y="1167119"/>
                    <a:pt x="1102354" y="1167118"/>
                  </a:cubicBezTo>
                  <a:cubicBezTo>
                    <a:pt x="935457" y="1167118"/>
                    <a:pt x="800159" y="1148424"/>
                    <a:pt x="800159" y="1125362"/>
                  </a:cubicBezTo>
                  <a:lnTo>
                    <a:pt x="821685" y="1110630"/>
                  </a:lnTo>
                  <a:lnTo>
                    <a:pt x="717080" y="1107810"/>
                  </a:lnTo>
                  <a:cubicBezTo>
                    <a:pt x="586333" y="1100424"/>
                    <a:pt x="494591" y="1083133"/>
                    <a:pt x="494591" y="1062981"/>
                  </a:cubicBezTo>
                  <a:cubicBezTo>
                    <a:pt x="494591" y="1036112"/>
                    <a:pt x="657687" y="1014329"/>
                    <a:pt x="858876" y="1014330"/>
                  </a:cubicBezTo>
                  <a:close/>
                  <a:moveTo>
                    <a:pt x="1145349" y="740522"/>
                  </a:moveTo>
                  <a:cubicBezTo>
                    <a:pt x="1151649" y="741303"/>
                    <a:pt x="1157900" y="743334"/>
                    <a:pt x="1163743" y="746707"/>
                  </a:cubicBezTo>
                  <a:cubicBezTo>
                    <a:pt x="1187117" y="760203"/>
                    <a:pt x="1200670" y="799339"/>
                    <a:pt x="1220252" y="834553"/>
                  </a:cubicBezTo>
                  <a:cubicBezTo>
                    <a:pt x="1178150" y="834155"/>
                    <a:pt x="1138247" y="844847"/>
                    <a:pt x="1114873" y="831353"/>
                  </a:cubicBezTo>
                  <a:cubicBezTo>
                    <a:pt x="1091499" y="817858"/>
                    <a:pt x="1083491" y="787969"/>
                    <a:pt x="1096985" y="764595"/>
                  </a:cubicBezTo>
                  <a:cubicBezTo>
                    <a:pt x="1107107" y="747065"/>
                    <a:pt x="1126450" y="738177"/>
                    <a:pt x="1145349" y="740522"/>
                  </a:cubicBezTo>
                  <a:close/>
                  <a:moveTo>
                    <a:pt x="1299710" y="607731"/>
                  </a:moveTo>
                  <a:cubicBezTo>
                    <a:pt x="1306010" y="608512"/>
                    <a:pt x="1312262" y="610542"/>
                    <a:pt x="1318105" y="613916"/>
                  </a:cubicBezTo>
                  <a:cubicBezTo>
                    <a:pt x="1341479" y="627410"/>
                    <a:pt x="1355032" y="666547"/>
                    <a:pt x="1374614" y="701761"/>
                  </a:cubicBezTo>
                  <a:cubicBezTo>
                    <a:pt x="1332513" y="701363"/>
                    <a:pt x="1292609" y="712056"/>
                    <a:pt x="1269235" y="698560"/>
                  </a:cubicBezTo>
                  <a:cubicBezTo>
                    <a:pt x="1245861" y="685066"/>
                    <a:pt x="1237853" y="655177"/>
                    <a:pt x="1251348" y="631803"/>
                  </a:cubicBezTo>
                  <a:cubicBezTo>
                    <a:pt x="1261469" y="614272"/>
                    <a:pt x="1280811" y="605385"/>
                    <a:pt x="1299710" y="607731"/>
                  </a:cubicBezTo>
                  <a:close/>
                  <a:moveTo>
                    <a:pt x="1212364" y="421643"/>
                  </a:moveTo>
                  <a:cubicBezTo>
                    <a:pt x="1218664" y="422425"/>
                    <a:pt x="1224914" y="424455"/>
                    <a:pt x="1230758" y="427828"/>
                  </a:cubicBezTo>
                  <a:cubicBezTo>
                    <a:pt x="1254132" y="441323"/>
                    <a:pt x="1267685" y="480460"/>
                    <a:pt x="1287267" y="515675"/>
                  </a:cubicBezTo>
                  <a:cubicBezTo>
                    <a:pt x="1245166" y="515276"/>
                    <a:pt x="1205262" y="525969"/>
                    <a:pt x="1181887" y="512474"/>
                  </a:cubicBezTo>
                  <a:cubicBezTo>
                    <a:pt x="1158514" y="498978"/>
                    <a:pt x="1150506" y="469091"/>
                    <a:pt x="1164001" y="445716"/>
                  </a:cubicBezTo>
                  <a:cubicBezTo>
                    <a:pt x="1174121" y="428186"/>
                    <a:pt x="1193465" y="419298"/>
                    <a:pt x="1212364" y="421643"/>
                  </a:cubicBezTo>
                  <a:close/>
                  <a:moveTo>
                    <a:pt x="951709" y="0"/>
                  </a:moveTo>
                  <a:lnTo>
                    <a:pt x="1129900" y="665015"/>
                  </a:lnTo>
                  <a:lnTo>
                    <a:pt x="178190" y="920025"/>
                  </a:lnTo>
                  <a:lnTo>
                    <a:pt x="0" y="25501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6" name="フリーフォーム: 図形 105">
              <a:extLst>
                <a:ext uri="{FF2B5EF4-FFF2-40B4-BE49-F238E27FC236}">
                  <a16:creationId xmlns:a16="http://schemas.microsoft.com/office/drawing/2014/main" id="{3040DAC4-6950-B892-A637-7A9AECB6D02C}"/>
                </a:ext>
              </a:extLst>
            </p:cNvPr>
            <p:cNvSpPr/>
            <p:nvPr/>
          </p:nvSpPr>
          <p:spPr>
            <a:xfrm rot="20700000">
              <a:off x="8314631" y="1254337"/>
              <a:ext cx="483065" cy="478376"/>
            </a:xfrm>
            <a:custGeom>
              <a:avLst/>
              <a:gdLst>
                <a:gd name="connsiteX0" fmla="*/ 242049 w 483065"/>
                <a:gd name="connsiteY0" fmla="*/ 242616 h 478376"/>
                <a:gd name="connsiteX1" fmla="*/ 317591 w 483065"/>
                <a:gd name="connsiteY1" fmla="*/ 360496 h 478376"/>
                <a:gd name="connsiteX2" fmla="*/ 242049 w 483065"/>
                <a:gd name="connsiteY2" fmla="*/ 478376 h 478376"/>
                <a:gd name="connsiteX3" fmla="*/ 166507 w 483065"/>
                <a:gd name="connsiteY3" fmla="*/ 360496 h 478376"/>
                <a:gd name="connsiteX4" fmla="*/ 242049 w 483065"/>
                <a:gd name="connsiteY4" fmla="*/ 242616 h 478376"/>
                <a:gd name="connsiteX5" fmla="*/ 30081 w 483065"/>
                <a:gd name="connsiteY5" fmla="*/ 5015 h 478376"/>
                <a:gd name="connsiteX6" fmla="*/ 60162 w 483065"/>
                <a:gd name="connsiteY6" fmla="*/ 35096 h 478376"/>
                <a:gd name="connsiteX7" fmla="*/ 60161 w 483065"/>
                <a:gd name="connsiteY7" fmla="*/ 153188 h 478376"/>
                <a:gd name="connsiteX8" fmla="*/ 30080 w 483065"/>
                <a:gd name="connsiteY8" fmla="*/ 183269 h 478376"/>
                <a:gd name="connsiteX9" fmla="*/ 30081 w 483065"/>
                <a:gd name="connsiteY9" fmla="*/ 183268 h 478376"/>
                <a:gd name="connsiteX10" fmla="*/ 0 w 483065"/>
                <a:gd name="connsiteY10" fmla="*/ 153187 h 478376"/>
                <a:gd name="connsiteX11" fmla="*/ 0 w 483065"/>
                <a:gd name="connsiteY11" fmla="*/ 35096 h 478376"/>
                <a:gd name="connsiteX12" fmla="*/ 30081 w 483065"/>
                <a:gd name="connsiteY12" fmla="*/ 5015 h 478376"/>
                <a:gd name="connsiteX13" fmla="*/ 452984 w 483065"/>
                <a:gd name="connsiteY13" fmla="*/ 0 h 478376"/>
                <a:gd name="connsiteX14" fmla="*/ 483065 w 483065"/>
                <a:gd name="connsiteY14" fmla="*/ 30081 h 478376"/>
                <a:gd name="connsiteX15" fmla="*/ 483064 w 483065"/>
                <a:gd name="connsiteY15" fmla="*/ 148173 h 478376"/>
                <a:gd name="connsiteX16" fmla="*/ 452983 w 483065"/>
                <a:gd name="connsiteY16" fmla="*/ 178254 h 478376"/>
                <a:gd name="connsiteX17" fmla="*/ 452984 w 483065"/>
                <a:gd name="connsiteY17" fmla="*/ 178253 h 478376"/>
                <a:gd name="connsiteX18" fmla="*/ 422903 w 483065"/>
                <a:gd name="connsiteY18" fmla="*/ 148172 h 478376"/>
                <a:gd name="connsiteX19" fmla="*/ 422903 w 483065"/>
                <a:gd name="connsiteY19" fmla="*/ 30081 h 478376"/>
                <a:gd name="connsiteX20" fmla="*/ 452984 w 483065"/>
                <a:gd name="connsiteY20" fmla="*/ 0 h 4783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483065" h="478376">
                  <a:moveTo>
                    <a:pt x="242049" y="242616"/>
                  </a:moveTo>
                  <a:cubicBezTo>
                    <a:pt x="283770" y="242616"/>
                    <a:pt x="317591" y="295393"/>
                    <a:pt x="317591" y="360496"/>
                  </a:cubicBezTo>
                  <a:cubicBezTo>
                    <a:pt x="317591" y="425599"/>
                    <a:pt x="283770" y="478376"/>
                    <a:pt x="242049" y="478376"/>
                  </a:cubicBezTo>
                  <a:cubicBezTo>
                    <a:pt x="200328" y="478376"/>
                    <a:pt x="166507" y="425599"/>
                    <a:pt x="166507" y="360496"/>
                  </a:cubicBezTo>
                  <a:cubicBezTo>
                    <a:pt x="166507" y="295393"/>
                    <a:pt x="200328" y="242616"/>
                    <a:pt x="242049" y="242616"/>
                  </a:cubicBezTo>
                  <a:close/>
                  <a:moveTo>
                    <a:pt x="30081" y="5015"/>
                  </a:moveTo>
                  <a:cubicBezTo>
                    <a:pt x="46694" y="5015"/>
                    <a:pt x="60162" y="18483"/>
                    <a:pt x="60162" y="35096"/>
                  </a:cubicBezTo>
                  <a:cubicBezTo>
                    <a:pt x="60162" y="74460"/>
                    <a:pt x="60161" y="113823"/>
                    <a:pt x="60161" y="153188"/>
                  </a:cubicBezTo>
                  <a:cubicBezTo>
                    <a:pt x="60161" y="169800"/>
                    <a:pt x="46693" y="183269"/>
                    <a:pt x="30080" y="183269"/>
                  </a:cubicBezTo>
                  <a:lnTo>
                    <a:pt x="30081" y="183268"/>
                  </a:lnTo>
                  <a:cubicBezTo>
                    <a:pt x="13468" y="183268"/>
                    <a:pt x="0" y="169800"/>
                    <a:pt x="0" y="153187"/>
                  </a:cubicBezTo>
                  <a:lnTo>
                    <a:pt x="0" y="35096"/>
                  </a:lnTo>
                  <a:cubicBezTo>
                    <a:pt x="0" y="18482"/>
                    <a:pt x="13468" y="5015"/>
                    <a:pt x="30081" y="5015"/>
                  </a:cubicBezTo>
                  <a:close/>
                  <a:moveTo>
                    <a:pt x="452984" y="0"/>
                  </a:moveTo>
                  <a:cubicBezTo>
                    <a:pt x="469597" y="0"/>
                    <a:pt x="483065" y="13468"/>
                    <a:pt x="483065" y="30081"/>
                  </a:cubicBezTo>
                  <a:cubicBezTo>
                    <a:pt x="483065" y="69445"/>
                    <a:pt x="483064" y="108809"/>
                    <a:pt x="483064" y="148173"/>
                  </a:cubicBezTo>
                  <a:cubicBezTo>
                    <a:pt x="483064" y="164786"/>
                    <a:pt x="469596" y="178254"/>
                    <a:pt x="452983" y="178254"/>
                  </a:cubicBezTo>
                  <a:lnTo>
                    <a:pt x="452984" y="178253"/>
                  </a:lnTo>
                  <a:cubicBezTo>
                    <a:pt x="436371" y="178253"/>
                    <a:pt x="422903" y="164785"/>
                    <a:pt x="422903" y="148172"/>
                  </a:cubicBezTo>
                  <a:lnTo>
                    <a:pt x="422903" y="30081"/>
                  </a:lnTo>
                  <a:cubicBezTo>
                    <a:pt x="422903" y="13468"/>
                    <a:pt x="436371" y="0"/>
                    <a:pt x="452984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7" name="グループ化 106">
            <a:extLst>
              <a:ext uri="{FF2B5EF4-FFF2-40B4-BE49-F238E27FC236}">
                <a16:creationId xmlns:a16="http://schemas.microsoft.com/office/drawing/2014/main" id="{9C3B2956-8236-EEB9-5014-5F1F3969CA98}"/>
              </a:ext>
            </a:extLst>
          </p:cNvPr>
          <p:cNvGrpSpPr/>
          <p:nvPr/>
        </p:nvGrpSpPr>
        <p:grpSpPr>
          <a:xfrm>
            <a:off x="7736079" y="2564580"/>
            <a:ext cx="1044185" cy="1044185"/>
            <a:chOff x="7921466" y="857250"/>
            <a:chExt cx="1549908" cy="1549908"/>
          </a:xfrm>
        </p:grpSpPr>
        <p:sp>
          <p:nvSpPr>
            <p:cNvPr id="108" name="フリーフォーム: 図形 107">
              <a:extLst>
                <a:ext uri="{FF2B5EF4-FFF2-40B4-BE49-F238E27FC236}">
                  <a16:creationId xmlns:a16="http://schemas.microsoft.com/office/drawing/2014/main" id="{FEA92CF8-0779-5110-49EB-26B1B90D6240}"/>
                </a:ext>
              </a:extLst>
            </p:cNvPr>
            <p:cNvSpPr/>
            <p:nvPr/>
          </p:nvSpPr>
          <p:spPr>
            <a:xfrm>
              <a:off x="7921466" y="857250"/>
              <a:ext cx="1549908" cy="1549908"/>
            </a:xfrm>
            <a:custGeom>
              <a:avLst/>
              <a:gdLst>
                <a:gd name="connsiteX0" fmla="*/ 125326 w 1549908"/>
                <a:gd name="connsiteY0" fmla="*/ 0 h 1549908"/>
                <a:gd name="connsiteX1" fmla="*/ 1424582 w 1549908"/>
                <a:gd name="connsiteY1" fmla="*/ 0 h 1549908"/>
                <a:gd name="connsiteX2" fmla="*/ 1549908 w 1549908"/>
                <a:gd name="connsiteY2" fmla="*/ 125326 h 1549908"/>
                <a:gd name="connsiteX3" fmla="*/ 1549908 w 1549908"/>
                <a:gd name="connsiteY3" fmla="*/ 1424582 h 1549908"/>
                <a:gd name="connsiteX4" fmla="*/ 1424582 w 1549908"/>
                <a:gd name="connsiteY4" fmla="*/ 1549908 h 1549908"/>
                <a:gd name="connsiteX5" fmla="*/ 125326 w 1549908"/>
                <a:gd name="connsiteY5" fmla="*/ 1549908 h 1549908"/>
                <a:gd name="connsiteX6" fmla="*/ 0 w 1549908"/>
                <a:gd name="connsiteY6" fmla="*/ 1424582 h 1549908"/>
                <a:gd name="connsiteX7" fmla="*/ 0 w 1549908"/>
                <a:gd name="connsiteY7" fmla="*/ 125326 h 1549908"/>
                <a:gd name="connsiteX8" fmla="*/ 125326 w 1549908"/>
                <a:gd name="connsiteY8" fmla="*/ 0 h 1549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49908" h="1549908">
                  <a:moveTo>
                    <a:pt x="125326" y="0"/>
                  </a:moveTo>
                  <a:lnTo>
                    <a:pt x="1424582" y="0"/>
                  </a:lnTo>
                  <a:cubicBezTo>
                    <a:pt x="1493798" y="0"/>
                    <a:pt x="1549908" y="56110"/>
                    <a:pt x="1549908" y="125326"/>
                  </a:cubicBezTo>
                  <a:lnTo>
                    <a:pt x="1549908" y="1424582"/>
                  </a:lnTo>
                  <a:cubicBezTo>
                    <a:pt x="1549908" y="1493798"/>
                    <a:pt x="1493798" y="1549908"/>
                    <a:pt x="1424582" y="1549908"/>
                  </a:cubicBezTo>
                  <a:lnTo>
                    <a:pt x="125326" y="1549908"/>
                  </a:lnTo>
                  <a:cubicBezTo>
                    <a:pt x="56110" y="1549908"/>
                    <a:pt x="0" y="1493798"/>
                    <a:pt x="0" y="1424582"/>
                  </a:cubicBezTo>
                  <a:lnTo>
                    <a:pt x="0" y="125326"/>
                  </a:lnTo>
                  <a:cubicBezTo>
                    <a:pt x="0" y="56110"/>
                    <a:pt x="56110" y="0"/>
                    <a:pt x="125326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9" name="フリーフォーム: 図形 108">
              <a:extLst>
                <a:ext uri="{FF2B5EF4-FFF2-40B4-BE49-F238E27FC236}">
                  <a16:creationId xmlns:a16="http://schemas.microsoft.com/office/drawing/2014/main" id="{92119586-F3CC-330C-300C-D901C927AA1D}"/>
                </a:ext>
              </a:extLst>
            </p:cNvPr>
            <p:cNvSpPr/>
            <p:nvPr/>
          </p:nvSpPr>
          <p:spPr>
            <a:xfrm>
              <a:off x="7989990" y="1026952"/>
              <a:ext cx="1404550" cy="1167118"/>
            </a:xfrm>
            <a:custGeom>
              <a:avLst/>
              <a:gdLst>
                <a:gd name="connsiteX0" fmla="*/ 858876 w 1404550"/>
                <a:gd name="connsiteY0" fmla="*/ 1014330 h 1167118"/>
                <a:gd name="connsiteX1" fmla="*/ 1223160 w 1404550"/>
                <a:gd name="connsiteY1" fmla="*/ 1062981 h 1167118"/>
                <a:gd name="connsiteX2" fmla="*/ 1194534 w 1404550"/>
                <a:gd name="connsiteY2" fmla="*/ 1081919 h 1167118"/>
                <a:gd name="connsiteX3" fmla="*/ 1167261 w 1404550"/>
                <a:gd name="connsiteY3" fmla="*/ 1087321 h 1167118"/>
                <a:gd name="connsiteX4" fmla="*/ 1316040 w 1404550"/>
                <a:gd name="connsiteY4" fmla="*/ 1095836 h 1167118"/>
                <a:gd name="connsiteX5" fmla="*/ 1404550 w 1404550"/>
                <a:gd name="connsiteY5" fmla="*/ 1125362 h 1167118"/>
                <a:gd name="connsiteX6" fmla="*/ 1102354 w 1404550"/>
                <a:gd name="connsiteY6" fmla="*/ 1167118 h 1167118"/>
                <a:gd name="connsiteX7" fmla="*/ 800159 w 1404550"/>
                <a:gd name="connsiteY7" fmla="*/ 1125362 h 1167118"/>
                <a:gd name="connsiteX8" fmla="*/ 821685 w 1404550"/>
                <a:gd name="connsiteY8" fmla="*/ 1110630 h 1167118"/>
                <a:gd name="connsiteX9" fmla="*/ 717080 w 1404550"/>
                <a:gd name="connsiteY9" fmla="*/ 1107810 h 1167118"/>
                <a:gd name="connsiteX10" fmla="*/ 494591 w 1404550"/>
                <a:gd name="connsiteY10" fmla="*/ 1062981 h 1167118"/>
                <a:gd name="connsiteX11" fmla="*/ 858876 w 1404550"/>
                <a:gd name="connsiteY11" fmla="*/ 1014330 h 1167118"/>
                <a:gd name="connsiteX12" fmla="*/ 1145349 w 1404550"/>
                <a:gd name="connsiteY12" fmla="*/ 740522 h 1167118"/>
                <a:gd name="connsiteX13" fmla="*/ 1163743 w 1404550"/>
                <a:gd name="connsiteY13" fmla="*/ 746707 h 1167118"/>
                <a:gd name="connsiteX14" fmla="*/ 1220252 w 1404550"/>
                <a:gd name="connsiteY14" fmla="*/ 834553 h 1167118"/>
                <a:gd name="connsiteX15" fmla="*/ 1114873 w 1404550"/>
                <a:gd name="connsiteY15" fmla="*/ 831353 h 1167118"/>
                <a:gd name="connsiteX16" fmla="*/ 1096985 w 1404550"/>
                <a:gd name="connsiteY16" fmla="*/ 764595 h 1167118"/>
                <a:gd name="connsiteX17" fmla="*/ 1145349 w 1404550"/>
                <a:gd name="connsiteY17" fmla="*/ 740522 h 1167118"/>
                <a:gd name="connsiteX18" fmla="*/ 1299710 w 1404550"/>
                <a:gd name="connsiteY18" fmla="*/ 607731 h 1167118"/>
                <a:gd name="connsiteX19" fmla="*/ 1318105 w 1404550"/>
                <a:gd name="connsiteY19" fmla="*/ 613916 h 1167118"/>
                <a:gd name="connsiteX20" fmla="*/ 1374614 w 1404550"/>
                <a:gd name="connsiteY20" fmla="*/ 701761 h 1167118"/>
                <a:gd name="connsiteX21" fmla="*/ 1269235 w 1404550"/>
                <a:gd name="connsiteY21" fmla="*/ 698560 h 1167118"/>
                <a:gd name="connsiteX22" fmla="*/ 1251348 w 1404550"/>
                <a:gd name="connsiteY22" fmla="*/ 631803 h 1167118"/>
                <a:gd name="connsiteX23" fmla="*/ 1299710 w 1404550"/>
                <a:gd name="connsiteY23" fmla="*/ 607731 h 1167118"/>
                <a:gd name="connsiteX24" fmla="*/ 1212364 w 1404550"/>
                <a:gd name="connsiteY24" fmla="*/ 421643 h 1167118"/>
                <a:gd name="connsiteX25" fmla="*/ 1230758 w 1404550"/>
                <a:gd name="connsiteY25" fmla="*/ 427828 h 1167118"/>
                <a:gd name="connsiteX26" fmla="*/ 1287267 w 1404550"/>
                <a:gd name="connsiteY26" fmla="*/ 515675 h 1167118"/>
                <a:gd name="connsiteX27" fmla="*/ 1181887 w 1404550"/>
                <a:gd name="connsiteY27" fmla="*/ 512474 h 1167118"/>
                <a:gd name="connsiteX28" fmla="*/ 1164001 w 1404550"/>
                <a:gd name="connsiteY28" fmla="*/ 445716 h 1167118"/>
                <a:gd name="connsiteX29" fmla="*/ 1212364 w 1404550"/>
                <a:gd name="connsiteY29" fmla="*/ 421643 h 1167118"/>
                <a:gd name="connsiteX30" fmla="*/ 951709 w 1404550"/>
                <a:gd name="connsiteY30" fmla="*/ 0 h 1167118"/>
                <a:gd name="connsiteX31" fmla="*/ 1129900 w 1404550"/>
                <a:gd name="connsiteY31" fmla="*/ 665015 h 1167118"/>
                <a:gd name="connsiteX32" fmla="*/ 178190 w 1404550"/>
                <a:gd name="connsiteY32" fmla="*/ 920025 h 1167118"/>
                <a:gd name="connsiteX33" fmla="*/ 0 w 1404550"/>
                <a:gd name="connsiteY33" fmla="*/ 255010 h 11671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404550" h="1167118">
                  <a:moveTo>
                    <a:pt x="858876" y="1014330"/>
                  </a:moveTo>
                  <a:cubicBezTo>
                    <a:pt x="1060065" y="1014329"/>
                    <a:pt x="1223161" y="1036112"/>
                    <a:pt x="1223160" y="1062981"/>
                  </a:cubicBezTo>
                  <a:cubicBezTo>
                    <a:pt x="1223160" y="1069700"/>
                    <a:pt x="1212968" y="1076098"/>
                    <a:pt x="1194534" y="1081919"/>
                  </a:cubicBezTo>
                  <a:lnTo>
                    <a:pt x="1167261" y="1087321"/>
                  </a:lnTo>
                  <a:lnTo>
                    <a:pt x="1316040" y="1095836"/>
                  </a:lnTo>
                  <a:cubicBezTo>
                    <a:pt x="1370726" y="1103392"/>
                    <a:pt x="1404549" y="1113831"/>
                    <a:pt x="1404550" y="1125362"/>
                  </a:cubicBezTo>
                  <a:cubicBezTo>
                    <a:pt x="1404550" y="1148424"/>
                    <a:pt x="1269252" y="1167119"/>
                    <a:pt x="1102354" y="1167118"/>
                  </a:cubicBezTo>
                  <a:cubicBezTo>
                    <a:pt x="935457" y="1167118"/>
                    <a:pt x="800159" y="1148424"/>
                    <a:pt x="800159" y="1125362"/>
                  </a:cubicBezTo>
                  <a:lnTo>
                    <a:pt x="821685" y="1110630"/>
                  </a:lnTo>
                  <a:lnTo>
                    <a:pt x="717080" y="1107810"/>
                  </a:lnTo>
                  <a:cubicBezTo>
                    <a:pt x="586333" y="1100424"/>
                    <a:pt x="494591" y="1083133"/>
                    <a:pt x="494591" y="1062981"/>
                  </a:cubicBezTo>
                  <a:cubicBezTo>
                    <a:pt x="494591" y="1036112"/>
                    <a:pt x="657687" y="1014329"/>
                    <a:pt x="858876" y="1014330"/>
                  </a:cubicBezTo>
                  <a:close/>
                  <a:moveTo>
                    <a:pt x="1145349" y="740522"/>
                  </a:moveTo>
                  <a:cubicBezTo>
                    <a:pt x="1151649" y="741303"/>
                    <a:pt x="1157900" y="743334"/>
                    <a:pt x="1163743" y="746707"/>
                  </a:cubicBezTo>
                  <a:cubicBezTo>
                    <a:pt x="1187117" y="760203"/>
                    <a:pt x="1200670" y="799339"/>
                    <a:pt x="1220252" y="834553"/>
                  </a:cubicBezTo>
                  <a:cubicBezTo>
                    <a:pt x="1178150" y="834155"/>
                    <a:pt x="1138247" y="844847"/>
                    <a:pt x="1114873" y="831353"/>
                  </a:cubicBezTo>
                  <a:cubicBezTo>
                    <a:pt x="1091499" y="817858"/>
                    <a:pt x="1083491" y="787969"/>
                    <a:pt x="1096985" y="764595"/>
                  </a:cubicBezTo>
                  <a:cubicBezTo>
                    <a:pt x="1107107" y="747065"/>
                    <a:pt x="1126450" y="738177"/>
                    <a:pt x="1145349" y="740522"/>
                  </a:cubicBezTo>
                  <a:close/>
                  <a:moveTo>
                    <a:pt x="1299710" y="607731"/>
                  </a:moveTo>
                  <a:cubicBezTo>
                    <a:pt x="1306010" y="608512"/>
                    <a:pt x="1312262" y="610542"/>
                    <a:pt x="1318105" y="613916"/>
                  </a:cubicBezTo>
                  <a:cubicBezTo>
                    <a:pt x="1341479" y="627410"/>
                    <a:pt x="1355032" y="666547"/>
                    <a:pt x="1374614" y="701761"/>
                  </a:cubicBezTo>
                  <a:cubicBezTo>
                    <a:pt x="1332513" y="701363"/>
                    <a:pt x="1292609" y="712056"/>
                    <a:pt x="1269235" y="698560"/>
                  </a:cubicBezTo>
                  <a:cubicBezTo>
                    <a:pt x="1245861" y="685066"/>
                    <a:pt x="1237853" y="655177"/>
                    <a:pt x="1251348" y="631803"/>
                  </a:cubicBezTo>
                  <a:cubicBezTo>
                    <a:pt x="1261469" y="614272"/>
                    <a:pt x="1280811" y="605385"/>
                    <a:pt x="1299710" y="607731"/>
                  </a:cubicBezTo>
                  <a:close/>
                  <a:moveTo>
                    <a:pt x="1212364" y="421643"/>
                  </a:moveTo>
                  <a:cubicBezTo>
                    <a:pt x="1218664" y="422425"/>
                    <a:pt x="1224914" y="424455"/>
                    <a:pt x="1230758" y="427828"/>
                  </a:cubicBezTo>
                  <a:cubicBezTo>
                    <a:pt x="1254132" y="441323"/>
                    <a:pt x="1267685" y="480460"/>
                    <a:pt x="1287267" y="515675"/>
                  </a:cubicBezTo>
                  <a:cubicBezTo>
                    <a:pt x="1245166" y="515276"/>
                    <a:pt x="1205262" y="525969"/>
                    <a:pt x="1181887" y="512474"/>
                  </a:cubicBezTo>
                  <a:cubicBezTo>
                    <a:pt x="1158514" y="498978"/>
                    <a:pt x="1150506" y="469091"/>
                    <a:pt x="1164001" y="445716"/>
                  </a:cubicBezTo>
                  <a:cubicBezTo>
                    <a:pt x="1174121" y="428186"/>
                    <a:pt x="1193465" y="419298"/>
                    <a:pt x="1212364" y="421643"/>
                  </a:cubicBezTo>
                  <a:close/>
                  <a:moveTo>
                    <a:pt x="951709" y="0"/>
                  </a:moveTo>
                  <a:lnTo>
                    <a:pt x="1129900" y="665015"/>
                  </a:lnTo>
                  <a:lnTo>
                    <a:pt x="178190" y="920025"/>
                  </a:lnTo>
                  <a:lnTo>
                    <a:pt x="0" y="25501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0" name="フリーフォーム: 図形 109">
              <a:extLst>
                <a:ext uri="{FF2B5EF4-FFF2-40B4-BE49-F238E27FC236}">
                  <a16:creationId xmlns:a16="http://schemas.microsoft.com/office/drawing/2014/main" id="{96C55A8F-E3D5-AB09-7C6F-FB3A02C4459C}"/>
                </a:ext>
              </a:extLst>
            </p:cNvPr>
            <p:cNvSpPr/>
            <p:nvPr/>
          </p:nvSpPr>
          <p:spPr>
            <a:xfrm rot="20700000">
              <a:off x="8314631" y="1254337"/>
              <a:ext cx="483065" cy="478376"/>
            </a:xfrm>
            <a:custGeom>
              <a:avLst/>
              <a:gdLst>
                <a:gd name="connsiteX0" fmla="*/ 242049 w 483065"/>
                <a:gd name="connsiteY0" fmla="*/ 242616 h 478376"/>
                <a:gd name="connsiteX1" fmla="*/ 317591 w 483065"/>
                <a:gd name="connsiteY1" fmla="*/ 360496 h 478376"/>
                <a:gd name="connsiteX2" fmla="*/ 242049 w 483065"/>
                <a:gd name="connsiteY2" fmla="*/ 478376 h 478376"/>
                <a:gd name="connsiteX3" fmla="*/ 166507 w 483065"/>
                <a:gd name="connsiteY3" fmla="*/ 360496 h 478376"/>
                <a:gd name="connsiteX4" fmla="*/ 242049 w 483065"/>
                <a:gd name="connsiteY4" fmla="*/ 242616 h 478376"/>
                <a:gd name="connsiteX5" fmla="*/ 30081 w 483065"/>
                <a:gd name="connsiteY5" fmla="*/ 5015 h 478376"/>
                <a:gd name="connsiteX6" fmla="*/ 60162 w 483065"/>
                <a:gd name="connsiteY6" fmla="*/ 35096 h 478376"/>
                <a:gd name="connsiteX7" fmla="*/ 60161 w 483065"/>
                <a:gd name="connsiteY7" fmla="*/ 153188 h 478376"/>
                <a:gd name="connsiteX8" fmla="*/ 30080 w 483065"/>
                <a:gd name="connsiteY8" fmla="*/ 183269 h 478376"/>
                <a:gd name="connsiteX9" fmla="*/ 30081 w 483065"/>
                <a:gd name="connsiteY9" fmla="*/ 183268 h 478376"/>
                <a:gd name="connsiteX10" fmla="*/ 0 w 483065"/>
                <a:gd name="connsiteY10" fmla="*/ 153187 h 478376"/>
                <a:gd name="connsiteX11" fmla="*/ 0 w 483065"/>
                <a:gd name="connsiteY11" fmla="*/ 35096 h 478376"/>
                <a:gd name="connsiteX12" fmla="*/ 30081 w 483065"/>
                <a:gd name="connsiteY12" fmla="*/ 5015 h 478376"/>
                <a:gd name="connsiteX13" fmla="*/ 452984 w 483065"/>
                <a:gd name="connsiteY13" fmla="*/ 0 h 478376"/>
                <a:gd name="connsiteX14" fmla="*/ 483065 w 483065"/>
                <a:gd name="connsiteY14" fmla="*/ 30081 h 478376"/>
                <a:gd name="connsiteX15" fmla="*/ 483064 w 483065"/>
                <a:gd name="connsiteY15" fmla="*/ 148173 h 478376"/>
                <a:gd name="connsiteX16" fmla="*/ 452983 w 483065"/>
                <a:gd name="connsiteY16" fmla="*/ 178254 h 478376"/>
                <a:gd name="connsiteX17" fmla="*/ 452984 w 483065"/>
                <a:gd name="connsiteY17" fmla="*/ 178253 h 478376"/>
                <a:gd name="connsiteX18" fmla="*/ 422903 w 483065"/>
                <a:gd name="connsiteY18" fmla="*/ 148172 h 478376"/>
                <a:gd name="connsiteX19" fmla="*/ 422903 w 483065"/>
                <a:gd name="connsiteY19" fmla="*/ 30081 h 478376"/>
                <a:gd name="connsiteX20" fmla="*/ 452984 w 483065"/>
                <a:gd name="connsiteY20" fmla="*/ 0 h 4783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483065" h="478376">
                  <a:moveTo>
                    <a:pt x="242049" y="242616"/>
                  </a:moveTo>
                  <a:cubicBezTo>
                    <a:pt x="283770" y="242616"/>
                    <a:pt x="317591" y="295393"/>
                    <a:pt x="317591" y="360496"/>
                  </a:cubicBezTo>
                  <a:cubicBezTo>
                    <a:pt x="317591" y="425599"/>
                    <a:pt x="283770" y="478376"/>
                    <a:pt x="242049" y="478376"/>
                  </a:cubicBezTo>
                  <a:cubicBezTo>
                    <a:pt x="200328" y="478376"/>
                    <a:pt x="166507" y="425599"/>
                    <a:pt x="166507" y="360496"/>
                  </a:cubicBezTo>
                  <a:cubicBezTo>
                    <a:pt x="166507" y="295393"/>
                    <a:pt x="200328" y="242616"/>
                    <a:pt x="242049" y="242616"/>
                  </a:cubicBezTo>
                  <a:close/>
                  <a:moveTo>
                    <a:pt x="30081" y="5015"/>
                  </a:moveTo>
                  <a:cubicBezTo>
                    <a:pt x="46694" y="5015"/>
                    <a:pt x="60162" y="18483"/>
                    <a:pt x="60162" y="35096"/>
                  </a:cubicBezTo>
                  <a:cubicBezTo>
                    <a:pt x="60162" y="74460"/>
                    <a:pt x="60161" y="113823"/>
                    <a:pt x="60161" y="153188"/>
                  </a:cubicBezTo>
                  <a:cubicBezTo>
                    <a:pt x="60161" y="169800"/>
                    <a:pt x="46693" y="183269"/>
                    <a:pt x="30080" y="183269"/>
                  </a:cubicBezTo>
                  <a:lnTo>
                    <a:pt x="30081" y="183268"/>
                  </a:lnTo>
                  <a:cubicBezTo>
                    <a:pt x="13468" y="183268"/>
                    <a:pt x="0" y="169800"/>
                    <a:pt x="0" y="153187"/>
                  </a:cubicBezTo>
                  <a:lnTo>
                    <a:pt x="0" y="35096"/>
                  </a:lnTo>
                  <a:cubicBezTo>
                    <a:pt x="0" y="18482"/>
                    <a:pt x="13468" y="5015"/>
                    <a:pt x="30081" y="5015"/>
                  </a:cubicBezTo>
                  <a:close/>
                  <a:moveTo>
                    <a:pt x="452984" y="0"/>
                  </a:moveTo>
                  <a:cubicBezTo>
                    <a:pt x="469597" y="0"/>
                    <a:pt x="483065" y="13468"/>
                    <a:pt x="483065" y="30081"/>
                  </a:cubicBezTo>
                  <a:cubicBezTo>
                    <a:pt x="483065" y="69445"/>
                    <a:pt x="483064" y="108809"/>
                    <a:pt x="483064" y="148173"/>
                  </a:cubicBezTo>
                  <a:cubicBezTo>
                    <a:pt x="483064" y="164786"/>
                    <a:pt x="469596" y="178254"/>
                    <a:pt x="452983" y="178254"/>
                  </a:cubicBezTo>
                  <a:lnTo>
                    <a:pt x="452984" y="178253"/>
                  </a:lnTo>
                  <a:cubicBezTo>
                    <a:pt x="436371" y="178253"/>
                    <a:pt x="422903" y="164785"/>
                    <a:pt x="422903" y="148172"/>
                  </a:cubicBezTo>
                  <a:lnTo>
                    <a:pt x="422903" y="30081"/>
                  </a:lnTo>
                  <a:cubicBezTo>
                    <a:pt x="422903" y="13468"/>
                    <a:pt x="436371" y="0"/>
                    <a:pt x="452984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11" name="グループ化 110">
            <a:extLst>
              <a:ext uri="{FF2B5EF4-FFF2-40B4-BE49-F238E27FC236}">
                <a16:creationId xmlns:a16="http://schemas.microsoft.com/office/drawing/2014/main" id="{80D1DCE3-F0B7-0B34-AC4E-B09775D9B82F}"/>
              </a:ext>
            </a:extLst>
          </p:cNvPr>
          <p:cNvGrpSpPr/>
          <p:nvPr/>
        </p:nvGrpSpPr>
        <p:grpSpPr>
          <a:xfrm>
            <a:off x="1125728" y="4844230"/>
            <a:ext cx="1044185" cy="1044185"/>
            <a:chOff x="7921466" y="857250"/>
            <a:chExt cx="1549908" cy="1549908"/>
          </a:xfrm>
        </p:grpSpPr>
        <p:sp>
          <p:nvSpPr>
            <p:cNvPr id="112" name="フリーフォーム: 図形 111">
              <a:extLst>
                <a:ext uri="{FF2B5EF4-FFF2-40B4-BE49-F238E27FC236}">
                  <a16:creationId xmlns:a16="http://schemas.microsoft.com/office/drawing/2014/main" id="{CE494D51-8F88-FADB-EDCE-F0906EBF4317}"/>
                </a:ext>
              </a:extLst>
            </p:cNvPr>
            <p:cNvSpPr/>
            <p:nvPr/>
          </p:nvSpPr>
          <p:spPr>
            <a:xfrm>
              <a:off x="7921466" y="857250"/>
              <a:ext cx="1549908" cy="1549908"/>
            </a:xfrm>
            <a:custGeom>
              <a:avLst/>
              <a:gdLst>
                <a:gd name="connsiteX0" fmla="*/ 125326 w 1549908"/>
                <a:gd name="connsiteY0" fmla="*/ 0 h 1549908"/>
                <a:gd name="connsiteX1" fmla="*/ 1424582 w 1549908"/>
                <a:gd name="connsiteY1" fmla="*/ 0 h 1549908"/>
                <a:gd name="connsiteX2" fmla="*/ 1549908 w 1549908"/>
                <a:gd name="connsiteY2" fmla="*/ 125326 h 1549908"/>
                <a:gd name="connsiteX3" fmla="*/ 1549908 w 1549908"/>
                <a:gd name="connsiteY3" fmla="*/ 1424582 h 1549908"/>
                <a:gd name="connsiteX4" fmla="*/ 1424582 w 1549908"/>
                <a:gd name="connsiteY4" fmla="*/ 1549908 h 1549908"/>
                <a:gd name="connsiteX5" fmla="*/ 125326 w 1549908"/>
                <a:gd name="connsiteY5" fmla="*/ 1549908 h 1549908"/>
                <a:gd name="connsiteX6" fmla="*/ 0 w 1549908"/>
                <a:gd name="connsiteY6" fmla="*/ 1424582 h 1549908"/>
                <a:gd name="connsiteX7" fmla="*/ 0 w 1549908"/>
                <a:gd name="connsiteY7" fmla="*/ 125326 h 1549908"/>
                <a:gd name="connsiteX8" fmla="*/ 125326 w 1549908"/>
                <a:gd name="connsiteY8" fmla="*/ 0 h 1549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49908" h="1549908">
                  <a:moveTo>
                    <a:pt x="125326" y="0"/>
                  </a:moveTo>
                  <a:lnTo>
                    <a:pt x="1424582" y="0"/>
                  </a:lnTo>
                  <a:cubicBezTo>
                    <a:pt x="1493798" y="0"/>
                    <a:pt x="1549908" y="56110"/>
                    <a:pt x="1549908" y="125326"/>
                  </a:cubicBezTo>
                  <a:lnTo>
                    <a:pt x="1549908" y="1424582"/>
                  </a:lnTo>
                  <a:cubicBezTo>
                    <a:pt x="1549908" y="1493798"/>
                    <a:pt x="1493798" y="1549908"/>
                    <a:pt x="1424582" y="1549908"/>
                  </a:cubicBezTo>
                  <a:lnTo>
                    <a:pt x="125326" y="1549908"/>
                  </a:lnTo>
                  <a:cubicBezTo>
                    <a:pt x="56110" y="1549908"/>
                    <a:pt x="0" y="1493798"/>
                    <a:pt x="0" y="1424582"/>
                  </a:cubicBezTo>
                  <a:lnTo>
                    <a:pt x="0" y="125326"/>
                  </a:lnTo>
                  <a:cubicBezTo>
                    <a:pt x="0" y="56110"/>
                    <a:pt x="56110" y="0"/>
                    <a:pt x="125326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3" name="フリーフォーム: 図形 112">
              <a:extLst>
                <a:ext uri="{FF2B5EF4-FFF2-40B4-BE49-F238E27FC236}">
                  <a16:creationId xmlns:a16="http://schemas.microsoft.com/office/drawing/2014/main" id="{3E9259CD-9EBE-E0FE-BB3F-1770B08951EC}"/>
                </a:ext>
              </a:extLst>
            </p:cNvPr>
            <p:cNvSpPr/>
            <p:nvPr/>
          </p:nvSpPr>
          <p:spPr>
            <a:xfrm>
              <a:off x="7989990" y="1026952"/>
              <a:ext cx="1404550" cy="1167118"/>
            </a:xfrm>
            <a:custGeom>
              <a:avLst/>
              <a:gdLst>
                <a:gd name="connsiteX0" fmla="*/ 858876 w 1404550"/>
                <a:gd name="connsiteY0" fmla="*/ 1014330 h 1167118"/>
                <a:gd name="connsiteX1" fmla="*/ 1223160 w 1404550"/>
                <a:gd name="connsiteY1" fmla="*/ 1062981 h 1167118"/>
                <a:gd name="connsiteX2" fmla="*/ 1194534 w 1404550"/>
                <a:gd name="connsiteY2" fmla="*/ 1081919 h 1167118"/>
                <a:gd name="connsiteX3" fmla="*/ 1167261 w 1404550"/>
                <a:gd name="connsiteY3" fmla="*/ 1087321 h 1167118"/>
                <a:gd name="connsiteX4" fmla="*/ 1316040 w 1404550"/>
                <a:gd name="connsiteY4" fmla="*/ 1095836 h 1167118"/>
                <a:gd name="connsiteX5" fmla="*/ 1404550 w 1404550"/>
                <a:gd name="connsiteY5" fmla="*/ 1125362 h 1167118"/>
                <a:gd name="connsiteX6" fmla="*/ 1102354 w 1404550"/>
                <a:gd name="connsiteY6" fmla="*/ 1167118 h 1167118"/>
                <a:gd name="connsiteX7" fmla="*/ 800159 w 1404550"/>
                <a:gd name="connsiteY7" fmla="*/ 1125362 h 1167118"/>
                <a:gd name="connsiteX8" fmla="*/ 821685 w 1404550"/>
                <a:gd name="connsiteY8" fmla="*/ 1110630 h 1167118"/>
                <a:gd name="connsiteX9" fmla="*/ 717080 w 1404550"/>
                <a:gd name="connsiteY9" fmla="*/ 1107810 h 1167118"/>
                <a:gd name="connsiteX10" fmla="*/ 494591 w 1404550"/>
                <a:gd name="connsiteY10" fmla="*/ 1062981 h 1167118"/>
                <a:gd name="connsiteX11" fmla="*/ 858876 w 1404550"/>
                <a:gd name="connsiteY11" fmla="*/ 1014330 h 1167118"/>
                <a:gd name="connsiteX12" fmla="*/ 1145349 w 1404550"/>
                <a:gd name="connsiteY12" fmla="*/ 740522 h 1167118"/>
                <a:gd name="connsiteX13" fmla="*/ 1163743 w 1404550"/>
                <a:gd name="connsiteY13" fmla="*/ 746707 h 1167118"/>
                <a:gd name="connsiteX14" fmla="*/ 1220252 w 1404550"/>
                <a:gd name="connsiteY14" fmla="*/ 834553 h 1167118"/>
                <a:gd name="connsiteX15" fmla="*/ 1114873 w 1404550"/>
                <a:gd name="connsiteY15" fmla="*/ 831353 h 1167118"/>
                <a:gd name="connsiteX16" fmla="*/ 1096985 w 1404550"/>
                <a:gd name="connsiteY16" fmla="*/ 764595 h 1167118"/>
                <a:gd name="connsiteX17" fmla="*/ 1145349 w 1404550"/>
                <a:gd name="connsiteY17" fmla="*/ 740522 h 1167118"/>
                <a:gd name="connsiteX18" fmla="*/ 1299710 w 1404550"/>
                <a:gd name="connsiteY18" fmla="*/ 607731 h 1167118"/>
                <a:gd name="connsiteX19" fmla="*/ 1318105 w 1404550"/>
                <a:gd name="connsiteY19" fmla="*/ 613916 h 1167118"/>
                <a:gd name="connsiteX20" fmla="*/ 1374614 w 1404550"/>
                <a:gd name="connsiteY20" fmla="*/ 701761 h 1167118"/>
                <a:gd name="connsiteX21" fmla="*/ 1269235 w 1404550"/>
                <a:gd name="connsiteY21" fmla="*/ 698560 h 1167118"/>
                <a:gd name="connsiteX22" fmla="*/ 1251348 w 1404550"/>
                <a:gd name="connsiteY22" fmla="*/ 631803 h 1167118"/>
                <a:gd name="connsiteX23" fmla="*/ 1299710 w 1404550"/>
                <a:gd name="connsiteY23" fmla="*/ 607731 h 1167118"/>
                <a:gd name="connsiteX24" fmla="*/ 1212364 w 1404550"/>
                <a:gd name="connsiteY24" fmla="*/ 421643 h 1167118"/>
                <a:gd name="connsiteX25" fmla="*/ 1230758 w 1404550"/>
                <a:gd name="connsiteY25" fmla="*/ 427828 h 1167118"/>
                <a:gd name="connsiteX26" fmla="*/ 1287267 w 1404550"/>
                <a:gd name="connsiteY26" fmla="*/ 515675 h 1167118"/>
                <a:gd name="connsiteX27" fmla="*/ 1181887 w 1404550"/>
                <a:gd name="connsiteY27" fmla="*/ 512474 h 1167118"/>
                <a:gd name="connsiteX28" fmla="*/ 1164001 w 1404550"/>
                <a:gd name="connsiteY28" fmla="*/ 445716 h 1167118"/>
                <a:gd name="connsiteX29" fmla="*/ 1212364 w 1404550"/>
                <a:gd name="connsiteY29" fmla="*/ 421643 h 1167118"/>
                <a:gd name="connsiteX30" fmla="*/ 951709 w 1404550"/>
                <a:gd name="connsiteY30" fmla="*/ 0 h 1167118"/>
                <a:gd name="connsiteX31" fmla="*/ 1129900 w 1404550"/>
                <a:gd name="connsiteY31" fmla="*/ 665015 h 1167118"/>
                <a:gd name="connsiteX32" fmla="*/ 178190 w 1404550"/>
                <a:gd name="connsiteY32" fmla="*/ 920025 h 1167118"/>
                <a:gd name="connsiteX33" fmla="*/ 0 w 1404550"/>
                <a:gd name="connsiteY33" fmla="*/ 255010 h 11671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404550" h="1167118">
                  <a:moveTo>
                    <a:pt x="858876" y="1014330"/>
                  </a:moveTo>
                  <a:cubicBezTo>
                    <a:pt x="1060065" y="1014329"/>
                    <a:pt x="1223161" y="1036112"/>
                    <a:pt x="1223160" y="1062981"/>
                  </a:cubicBezTo>
                  <a:cubicBezTo>
                    <a:pt x="1223160" y="1069700"/>
                    <a:pt x="1212968" y="1076098"/>
                    <a:pt x="1194534" y="1081919"/>
                  </a:cubicBezTo>
                  <a:lnTo>
                    <a:pt x="1167261" y="1087321"/>
                  </a:lnTo>
                  <a:lnTo>
                    <a:pt x="1316040" y="1095836"/>
                  </a:lnTo>
                  <a:cubicBezTo>
                    <a:pt x="1370726" y="1103392"/>
                    <a:pt x="1404549" y="1113831"/>
                    <a:pt x="1404550" y="1125362"/>
                  </a:cubicBezTo>
                  <a:cubicBezTo>
                    <a:pt x="1404550" y="1148424"/>
                    <a:pt x="1269252" y="1167119"/>
                    <a:pt x="1102354" y="1167118"/>
                  </a:cubicBezTo>
                  <a:cubicBezTo>
                    <a:pt x="935457" y="1167118"/>
                    <a:pt x="800159" y="1148424"/>
                    <a:pt x="800159" y="1125362"/>
                  </a:cubicBezTo>
                  <a:lnTo>
                    <a:pt x="821685" y="1110630"/>
                  </a:lnTo>
                  <a:lnTo>
                    <a:pt x="717080" y="1107810"/>
                  </a:lnTo>
                  <a:cubicBezTo>
                    <a:pt x="586333" y="1100424"/>
                    <a:pt x="494591" y="1083133"/>
                    <a:pt x="494591" y="1062981"/>
                  </a:cubicBezTo>
                  <a:cubicBezTo>
                    <a:pt x="494591" y="1036112"/>
                    <a:pt x="657687" y="1014329"/>
                    <a:pt x="858876" y="1014330"/>
                  </a:cubicBezTo>
                  <a:close/>
                  <a:moveTo>
                    <a:pt x="1145349" y="740522"/>
                  </a:moveTo>
                  <a:cubicBezTo>
                    <a:pt x="1151649" y="741303"/>
                    <a:pt x="1157900" y="743334"/>
                    <a:pt x="1163743" y="746707"/>
                  </a:cubicBezTo>
                  <a:cubicBezTo>
                    <a:pt x="1187117" y="760203"/>
                    <a:pt x="1200670" y="799339"/>
                    <a:pt x="1220252" y="834553"/>
                  </a:cubicBezTo>
                  <a:cubicBezTo>
                    <a:pt x="1178150" y="834155"/>
                    <a:pt x="1138247" y="844847"/>
                    <a:pt x="1114873" y="831353"/>
                  </a:cubicBezTo>
                  <a:cubicBezTo>
                    <a:pt x="1091499" y="817858"/>
                    <a:pt x="1083491" y="787969"/>
                    <a:pt x="1096985" y="764595"/>
                  </a:cubicBezTo>
                  <a:cubicBezTo>
                    <a:pt x="1107107" y="747065"/>
                    <a:pt x="1126450" y="738177"/>
                    <a:pt x="1145349" y="740522"/>
                  </a:cubicBezTo>
                  <a:close/>
                  <a:moveTo>
                    <a:pt x="1299710" y="607731"/>
                  </a:moveTo>
                  <a:cubicBezTo>
                    <a:pt x="1306010" y="608512"/>
                    <a:pt x="1312262" y="610542"/>
                    <a:pt x="1318105" y="613916"/>
                  </a:cubicBezTo>
                  <a:cubicBezTo>
                    <a:pt x="1341479" y="627410"/>
                    <a:pt x="1355032" y="666547"/>
                    <a:pt x="1374614" y="701761"/>
                  </a:cubicBezTo>
                  <a:cubicBezTo>
                    <a:pt x="1332513" y="701363"/>
                    <a:pt x="1292609" y="712056"/>
                    <a:pt x="1269235" y="698560"/>
                  </a:cubicBezTo>
                  <a:cubicBezTo>
                    <a:pt x="1245861" y="685066"/>
                    <a:pt x="1237853" y="655177"/>
                    <a:pt x="1251348" y="631803"/>
                  </a:cubicBezTo>
                  <a:cubicBezTo>
                    <a:pt x="1261469" y="614272"/>
                    <a:pt x="1280811" y="605385"/>
                    <a:pt x="1299710" y="607731"/>
                  </a:cubicBezTo>
                  <a:close/>
                  <a:moveTo>
                    <a:pt x="1212364" y="421643"/>
                  </a:moveTo>
                  <a:cubicBezTo>
                    <a:pt x="1218664" y="422425"/>
                    <a:pt x="1224914" y="424455"/>
                    <a:pt x="1230758" y="427828"/>
                  </a:cubicBezTo>
                  <a:cubicBezTo>
                    <a:pt x="1254132" y="441323"/>
                    <a:pt x="1267685" y="480460"/>
                    <a:pt x="1287267" y="515675"/>
                  </a:cubicBezTo>
                  <a:cubicBezTo>
                    <a:pt x="1245166" y="515276"/>
                    <a:pt x="1205262" y="525969"/>
                    <a:pt x="1181887" y="512474"/>
                  </a:cubicBezTo>
                  <a:cubicBezTo>
                    <a:pt x="1158514" y="498978"/>
                    <a:pt x="1150506" y="469091"/>
                    <a:pt x="1164001" y="445716"/>
                  </a:cubicBezTo>
                  <a:cubicBezTo>
                    <a:pt x="1174121" y="428186"/>
                    <a:pt x="1193465" y="419298"/>
                    <a:pt x="1212364" y="421643"/>
                  </a:cubicBezTo>
                  <a:close/>
                  <a:moveTo>
                    <a:pt x="951709" y="0"/>
                  </a:moveTo>
                  <a:lnTo>
                    <a:pt x="1129900" y="665015"/>
                  </a:lnTo>
                  <a:lnTo>
                    <a:pt x="178190" y="920025"/>
                  </a:lnTo>
                  <a:lnTo>
                    <a:pt x="0" y="25501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4" name="フリーフォーム: 図形 113">
              <a:extLst>
                <a:ext uri="{FF2B5EF4-FFF2-40B4-BE49-F238E27FC236}">
                  <a16:creationId xmlns:a16="http://schemas.microsoft.com/office/drawing/2014/main" id="{3E0773F8-561B-8E81-EFAE-9074D6A45185}"/>
                </a:ext>
              </a:extLst>
            </p:cNvPr>
            <p:cNvSpPr/>
            <p:nvPr/>
          </p:nvSpPr>
          <p:spPr>
            <a:xfrm rot="20700000">
              <a:off x="8314631" y="1254337"/>
              <a:ext cx="483065" cy="478376"/>
            </a:xfrm>
            <a:custGeom>
              <a:avLst/>
              <a:gdLst>
                <a:gd name="connsiteX0" fmla="*/ 242049 w 483065"/>
                <a:gd name="connsiteY0" fmla="*/ 242616 h 478376"/>
                <a:gd name="connsiteX1" fmla="*/ 317591 w 483065"/>
                <a:gd name="connsiteY1" fmla="*/ 360496 h 478376"/>
                <a:gd name="connsiteX2" fmla="*/ 242049 w 483065"/>
                <a:gd name="connsiteY2" fmla="*/ 478376 h 478376"/>
                <a:gd name="connsiteX3" fmla="*/ 166507 w 483065"/>
                <a:gd name="connsiteY3" fmla="*/ 360496 h 478376"/>
                <a:gd name="connsiteX4" fmla="*/ 242049 w 483065"/>
                <a:gd name="connsiteY4" fmla="*/ 242616 h 478376"/>
                <a:gd name="connsiteX5" fmla="*/ 30081 w 483065"/>
                <a:gd name="connsiteY5" fmla="*/ 5015 h 478376"/>
                <a:gd name="connsiteX6" fmla="*/ 60162 w 483065"/>
                <a:gd name="connsiteY6" fmla="*/ 35096 h 478376"/>
                <a:gd name="connsiteX7" fmla="*/ 60161 w 483065"/>
                <a:gd name="connsiteY7" fmla="*/ 153188 h 478376"/>
                <a:gd name="connsiteX8" fmla="*/ 30080 w 483065"/>
                <a:gd name="connsiteY8" fmla="*/ 183269 h 478376"/>
                <a:gd name="connsiteX9" fmla="*/ 30081 w 483065"/>
                <a:gd name="connsiteY9" fmla="*/ 183268 h 478376"/>
                <a:gd name="connsiteX10" fmla="*/ 0 w 483065"/>
                <a:gd name="connsiteY10" fmla="*/ 153187 h 478376"/>
                <a:gd name="connsiteX11" fmla="*/ 0 w 483065"/>
                <a:gd name="connsiteY11" fmla="*/ 35096 h 478376"/>
                <a:gd name="connsiteX12" fmla="*/ 30081 w 483065"/>
                <a:gd name="connsiteY12" fmla="*/ 5015 h 478376"/>
                <a:gd name="connsiteX13" fmla="*/ 452984 w 483065"/>
                <a:gd name="connsiteY13" fmla="*/ 0 h 478376"/>
                <a:gd name="connsiteX14" fmla="*/ 483065 w 483065"/>
                <a:gd name="connsiteY14" fmla="*/ 30081 h 478376"/>
                <a:gd name="connsiteX15" fmla="*/ 483064 w 483065"/>
                <a:gd name="connsiteY15" fmla="*/ 148173 h 478376"/>
                <a:gd name="connsiteX16" fmla="*/ 452983 w 483065"/>
                <a:gd name="connsiteY16" fmla="*/ 178254 h 478376"/>
                <a:gd name="connsiteX17" fmla="*/ 452984 w 483065"/>
                <a:gd name="connsiteY17" fmla="*/ 178253 h 478376"/>
                <a:gd name="connsiteX18" fmla="*/ 422903 w 483065"/>
                <a:gd name="connsiteY18" fmla="*/ 148172 h 478376"/>
                <a:gd name="connsiteX19" fmla="*/ 422903 w 483065"/>
                <a:gd name="connsiteY19" fmla="*/ 30081 h 478376"/>
                <a:gd name="connsiteX20" fmla="*/ 452984 w 483065"/>
                <a:gd name="connsiteY20" fmla="*/ 0 h 4783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483065" h="478376">
                  <a:moveTo>
                    <a:pt x="242049" y="242616"/>
                  </a:moveTo>
                  <a:cubicBezTo>
                    <a:pt x="283770" y="242616"/>
                    <a:pt x="317591" y="295393"/>
                    <a:pt x="317591" y="360496"/>
                  </a:cubicBezTo>
                  <a:cubicBezTo>
                    <a:pt x="317591" y="425599"/>
                    <a:pt x="283770" y="478376"/>
                    <a:pt x="242049" y="478376"/>
                  </a:cubicBezTo>
                  <a:cubicBezTo>
                    <a:pt x="200328" y="478376"/>
                    <a:pt x="166507" y="425599"/>
                    <a:pt x="166507" y="360496"/>
                  </a:cubicBezTo>
                  <a:cubicBezTo>
                    <a:pt x="166507" y="295393"/>
                    <a:pt x="200328" y="242616"/>
                    <a:pt x="242049" y="242616"/>
                  </a:cubicBezTo>
                  <a:close/>
                  <a:moveTo>
                    <a:pt x="30081" y="5015"/>
                  </a:moveTo>
                  <a:cubicBezTo>
                    <a:pt x="46694" y="5015"/>
                    <a:pt x="60162" y="18483"/>
                    <a:pt x="60162" y="35096"/>
                  </a:cubicBezTo>
                  <a:cubicBezTo>
                    <a:pt x="60162" y="74460"/>
                    <a:pt x="60161" y="113823"/>
                    <a:pt x="60161" y="153188"/>
                  </a:cubicBezTo>
                  <a:cubicBezTo>
                    <a:pt x="60161" y="169800"/>
                    <a:pt x="46693" y="183269"/>
                    <a:pt x="30080" y="183269"/>
                  </a:cubicBezTo>
                  <a:lnTo>
                    <a:pt x="30081" y="183268"/>
                  </a:lnTo>
                  <a:cubicBezTo>
                    <a:pt x="13468" y="183268"/>
                    <a:pt x="0" y="169800"/>
                    <a:pt x="0" y="153187"/>
                  </a:cubicBezTo>
                  <a:lnTo>
                    <a:pt x="0" y="35096"/>
                  </a:lnTo>
                  <a:cubicBezTo>
                    <a:pt x="0" y="18482"/>
                    <a:pt x="13468" y="5015"/>
                    <a:pt x="30081" y="5015"/>
                  </a:cubicBezTo>
                  <a:close/>
                  <a:moveTo>
                    <a:pt x="452984" y="0"/>
                  </a:moveTo>
                  <a:cubicBezTo>
                    <a:pt x="469597" y="0"/>
                    <a:pt x="483065" y="13468"/>
                    <a:pt x="483065" y="30081"/>
                  </a:cubicBezTo>
                  <a:cubicBezTo>
                    <a:pt x="483065" y="69445"/>
                    <a:pt x="483064" y="108809"/>
                    <a:pt x="483064" y="148173"/>
                  </a:cubicBezTo>
                  <a:cubicBezTo>
                    <a:pt x="483064" y="164786"/>
                    <a:pt x="469596" y="178254"/>
                    <a:pt x="452983" y="178254"/>
                  </a:cubicBezTo>
                  <a:lnTo>
                    <a:pt x="452984" y="178253"/>
                  </a:lnTo>
                  <a:cubicBezTo>
                    <a:pt x="436371" y="178253"/>
                    <a:pt x="422903" y="164785"/>
                    <a:pt x="422903" y="148172"/>
                  </a:cubicBezTo>
                  <a:lnTo>
                    <a:pt x="422903" y="30081"/>
                  </a:lnTo>
                  <a:cubicBezTo>
                    <a:pt x="422903" y="13468"/>
                    <a:pt x="436371" y="0"/>
                    <a:pt x="452984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15" name="グループ化 114">
            <a:extLst>
              <a:ext uri="{FF2B5EF4-FFF2-40B4-BE49-F238E27FC236}">
                <a16:creationId xmlns:a16="http://schemas.microsoft.com/office/drawing/2014/main" id="{6BF34B83-5BBD-106A-2586-C1146D7BA1D2}"/>
              </a:ext>
            </a:extLst>
          </p:cNvPr>
          <p:cNvGrpSpPr/>
          <p:nvPr/>
        </p:nvGrpSpPr>
        <p:grpSpPr>
          <a:xfrm>
            <a:off x="4445270" y="4844230"/>
            <a:ext cx="1044185" cy="1044185"/>
            <a:chOff x="7921466" y="857250"/>
            <a:chExt cx="1549908" cy="1549908"/>
          </a:xfrm>
        </p:grpSpPr>
        <p:sp>
          <p:nvSpPr>
            <p:cNvPr id="116" name="フリーフォーム: 図形 115">
              <a:extLst>
                <a:ext uri="{FF2B5EF4-FFF2-40B4-BE49-F238E27FC236}">
                  <a16:creationId xmlns:a16="http://schemas.microsoft.com/office/drawing/2014/main" id="{48CA7422-F3FD-6DAE-544B-B60A75AB8035}"/>
                </a:ext>
              </a:extLst>
            </p:cNvPr>
            <p:cNvSpPr/>
            <p:nvPr/>
          </p:nvSpPr>
          <p:spPr>
            <a:xfrm>
              <a:off x="7921466" y="857250"/>
              <a:ext cx="1549908" cy="1549908"/>
            </a:xfrm>
            <a:custGeom>
              <a:avLst/>
              <a:gdLst>
                <a:gd name="connsiteX0" fmla="*/ 125326 w 1549908"/>
                <a:gd name="connsiteY0" fmla="*/ 0 h 1549908"/>
                <a:gd name="connsiteX1" fmla="*/ 1424582 w 1549908"/>
                <a:gd name="connsiteY1" fmla="*/ 0 h 1549908"/>
                <a:gd name="connsiteX2" fmla="*/ 1549908 w 1549908"/>
                <a:gd name="connsiteY2" fmla="*/ 125326 h 1549908"/>
                <a:gd name="connsiteX3" fmla="*/ 1549908 w 1549908"/>
                <a:gd name="connsiteY3" fmla="*/ 1424582 h 1549908"/>
                <a:gd name="connsiteX4" fmla="*/ 1424582 w 1549908"/>
                <a:gd name="connsiteY4" fmla="*/ 1549908 h 1549908"/>
                <a:gd name="connsiteX5" fmla="*/ 125326 w 1549908"/>
                <a:gd name="connsiteY5" fmla="*/ 1549908 h 1549908"/>
                <a:gd name="connsiteX6" fmla="*/ 0 w 1549908"/>
                <a:gd name="connsiteY6" fmla="*/ 1424582 h 1549908"/>
                <a:gd name="connsiteX7" fmla="*/ 0 w 1549908"/>
                <a:gd name="connsiteY7" fmla="*/ 125326 h 1549908"/>
                <a:gd name="connsiteX8" fmla="*/ 125326 w 1549908"/>
                <a:gd name="connsiteY8" fmla="*/ 0 h 1549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49908" h="1549908">
                  <a:moveTo>
                    <a:pt x="125326" y="0"/>
                  </a:moveTo>
                  <a:lnTo>
                    <a:pt x="1424582" y="0"/>
                  </a:lnTo>
                  <a:cubicBezTo>
                    <a:pt x="1493798" y="0"/>
                    <a:pt x="1549908" y="56110"/>
                    <a:pt x="1549908" y="125326"/>
                  </a:cubicBezTo>
                  <a:lnTo>
                    <a:pt x="1549908" y="1424582"/>
                  </a:lnTo>
                  <a:cubicBezTo>
                    <a:pt x="1549908" y="1493798"/>
                    <a:pt x="1493798" y="1549908"/>
                    <a:pt x="1424582" y="1549908"/>
                  </a:cubicBezTo>
                  <a:lnTo>
                    <a:pt x="125326" y="1549908"/>
                  </a:lnTo>
                  <a:cubicBezTo>
                    <a:pt x="56110" y="1549908"/>
                    <a:pt x="0" y="1493798"/>
                    <a:pt x="0" y="1424582"/>
                  </a:cubicBezTo>
                  <a:lnTo>
                    <a:pt x="0" y="125326"/>
                  </a:lnTo>
                  <a:cubicBezTo>
                    <a:pt x="0" y="56110"/>
                    <a:pt x="56110" y="0"/>
                    <a:pt x="125326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7" name="フリーフォーム: 図形 116">
              <a:extLst>
                <a:ext uri="{FF2B5EF4-FFF2-40B4-BE49-F238E27FC236}">
                  <a16:creationId xmlns:a16="http://schemas.microsoft.com/office/drawing/2014/main" id="{237709EC-6254-4030-D5E7-404B9D777DAB}"/>
                </a:ext>
              </a:extLst>
            </p:cNvPr>
            <p:cNvSpPr/>
            <p:nvPr/>
          </p:nvSpPr>
          <p:spPr>
            <a:xfrm>
              <a:off x="7989990" y="1026952"/>
              <a:ext cx="1404550" cy="1167118"/>
            </a:xfrm>
            <a:custGeom>
              <a:avLst/>
              <a:gdLst>
                <a:gd name="connsiteX0" fmla="*/ 858876 w 1404550"/>
                <a:gd name="connsiteY0" fmla="*/ 1014330 h 1167118"/>
                <a:gd name="connsiteX1" fmla="*/ 1223160 w 1404550"/>
                <a:gd name="connsiteY1" fmla="*/ 1062981 h 1167118"/>
                <a:gd name="connsiteX2" fmla="*/ 1194534 w 1404550"/>
                <a:gd name="connsiteY2" fmla="*/ 1081919 h 1167118"/>
                <a:gd name="connsiteX3" fmla="*/ 1167261 w 1404550"/>
                <a:gd name="connsiteY3" fmla="*/ 1087321 h 1167118"/>
                <a:gd name="connsiteX4" fmla="*/ 1316040 w 1404550"/>
                <a:gd name="connsiteY4" fmla="*/ 1095836 h 1167118"/>
                <a:gd name="connsiteX5" fmla="*/ 1404550 w 1404550"/>
                <a:gd name="connsiteY5" fmla="*/ 1125362 h 1167118"/>
                <a:gd name="connsiteX6" fmla="*/ 1102354 w 1404550"/>
                <a:gd name="connsiteY6" fmla="*/ 1167118 h 1167118"/>
                <a:gd name="connsiteX7" fmla="*/ 800159 w 1404550"/>
                <a:gd name="connsiteY7" fmla="*/ 1125362 h 1167118"/>
                <a:gd name="connsiteX8" fmla="*/ 821685 w 1404550"/>
                <a:gd name="connsiteY8" fmla="*/ 1110630 h 1167118"/>
                <a:gd name="connsiteX9" fmla="*/ 717080 w 1404550"/>
                <a:gd name="connsiteY9" fmla="*/ 1107810 h 1167118"/>
                <a:gd name="connsiteX10" fmla="*/ 494591 w 1404550"/>
                <a:gd name="connsiteY10" fmla="*/ 1062981 h 1167118"/>
                <a:gd name="connsiteX11" fmla="*/ 858876 w 1404550"/>
                <a:gd name="connsiteY11" fmla="*/ 1014330 h 1167118"/>
                <a:gd name="connsiteX12" fmla="*/ 1145349 w 1404550"/>
                <a:gd name="connsiteY12" fmla="*/ 740522 h 1167118"/>
                <a:gd name="connsiteX13" fmla="*/ 1163743 w 1404550"/>
                <a:gd name="connsiteY13" fmla="*/ 746707 h 1167118"/>
                <a:gd name="connsiteX14" fmla="*/ 1220252 w 1404550"/>
                <a:gd name="connsiteY14" fmla="*/ 834553 h 1167118"/>
                <a:gd name="connsiteX15" fmla="*/ 1114873 w 1404550"/>
                <a:gd name="connsiteY15" fmla="*/ 831353 h 1167118"/>
                <a:gd name="connsiteX16" fmla="*/ 1096985 w 1404550"/>
                <a:gd name="connsiteY16" fmla="*/ 764595 h 1167118"/>
                <a:gd name="connsiteX17" fmla="*/ 1145349 w 1404550"/>
                <a:gd name="connsiteY17" fmla="*/ 740522 h 1167118"/>
                <a:gd name="connsiteX18" fmla="*/ 1299710 w 1404550"/>
                <a:gd name="connsiteY18" fmla="*/ 607731 h 1167118"/>
                <a:gd name="connsiteX19" fmla="*/ 1318105 w 1404550"/>
                <a:gd name="connsiteY19" fmla="*/ 613916 h 1167118"/>
                <a:gd name="connsiteX20" fmla="*/ 1374614 w 1404550"/>
                <a:gd name="connsiteY20" fmla="*/ 701761 h 1167118"/>
                <a:gd name="connsiteX21" fmla="*/ 1269235 w 1404550"/>
                <a:gd name="connsiteY21" fmla="*/ 698560 h 1167118"/>
                <a:gd name="connsiteX22" fmla="*/ 1251348 w 1404550"/>
                <a:gd name="connsiteY22" fmla="*/ 631803 h 1167118"/>
                <a:gd name="connsiteX23" fmla="*/ 1299710 w 1404550"/>
                <a:gd name="connsiteY23" fmla="*/ 607731 h 1167118"/>
                <a:gd name="connsiteX24" fmla="*/ 1212364 w 1404550"/>
                <a:gd name="connsiteY24" fmla="*/ 421643 h 1167118"/>
                <a:gd name="connsiteX25" fmla="*/ 1230758 w 1404550"/>
                <a:gd name="connsiteY25" fmla="*/ 427828 h 1167118"/>
                <a:gd name="connsiteX26" fmla="*/ 1287267 w 1404550"/>
                <a:gd name="connsiteY26" fmla="*/ 515675 h 1167118"/>
                <a:gd name="connsiteX27" fmla="*/ 1181887 w 1404550"/>
                <a:gd name="connsiteY27" fmla="*/ 512474 h 1167118"/>
                <a:gd name="connsiteX28" fmla="*/ 1164001 w 1404550"/>
                <a:gd name="connsiteY28" fmla="*/ 445716 h 1167118"/>
                <a:gd name="connsiteX29" fmla="*/ 1212364 w 1404550"/>
                <a:gd name="connsiteY29" fmla="*/ 421643 h 1167118"/>
                <a:gd name="connsiteX30" fmla="*/ 951709 w 1404550"/>
                <a:gd name="connsiteY30" fmla="*/ 0 h 1167118"/>
                <a:gd name="connsiteX31" fmla="*/ 1129900 w 1404550"/>
                <a:gd name="connsiteY31" fmla="*/ 665015 h 1167118"/>
                <a:gd name="connsiteX32" fmla="*/ 178190 w 1404550"/>
                <a:gd name="connsiteY32" fmla="*/ 920025 h 1167118"/>
                <a:gd name="connsiteX33" fmla="*/ 0 w 1404550"/>
                <a:gd name="connsiteY33" fmla="*/ 255010 h 11671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404550" h="1167118">
                  <a:moveTo>
                    <a:pt x="858876" y="1014330"/>
                  </a:moveTo>
                  <a:cubicBezTo>
                    <a:pt x="1060065" y="1014329"/>
                    <a:pt x="1223161" y="1036112"/>
                    <a:pt x="1223160" y="1062981"/>
                  </a:cubicBezTo>
                  <a:cubicBezTo>
                    <a:pt x="1223160" y="1069700"/>
                    <a:pt x="1212968" y="1076098"/>
                    <a:pt x="1194534" y="1081919"/>
                  </a:cubicBezTo>
                  <a:lnTo>
                    <a:pt x="1167261" y="1087321"/>
                  </a:lnTo>
                  <a:lnTo>
                    <a:pt x="1316040" y="1095836"/>
                  </a:lnTo>
                  <a:cubicBezTo>
                    <a:pt x="1370726" y="1103392"/>
                    <a:pt x="1404549" y="1113831"/>
                    <a:pt x="1404550" y="1125362"/>
                  </a:cubicBezTo>
                  <a:cubicBezTo>
                    <a:pt x="1404550" y="1148424"/>
                    <a:pt x="1269252" y="1167119"/>
                    <a:pt x="1102354" y="1167118"/>
                  </a:cubicBezTo>
                  <a:cubicBezTo>
                    <a:pt x="935457" y="1167118"/>
                    <a:pt x="800159" y="1148424"/>
                    <a:pt x="800159" y="1125362"/>
                  </a:cubicBezTo>
                  <a:lnTo>
                    <a:pt x="821685" y="1110630"/>
                  </a:lnTo>
                  <a:lnTo>
                    <a:pt x="717080" y="1107810"/>
                  </a:lnTo>
                  <a:cubicBezTo>
                    <a:pt x="586333" y="1100424"/>
                    <a:pt x="494591" y="1083133"/>
                    <a:pt x="494591" y="1062981"/>
                  </a:cubicBezTo>
                  <a:cubicBezTo>
                    <a:pt x="494591" y="1036112"/>
                    <a:pt x="657687" y="1014329"/>
                    <a:pt x="858876" y="1014330"/>
                  </a:cubicBezTo>
                  <a:close/>
                  <a:moveTo>
                    <a:pt x="1145349" y="740522"/>
                  </a:moveTo>
                  <a:cubicBezTo>
                    <a:pt x="1151649" y="741303"/>
                    <a:pt x="1157900" y="743334"/>
                    <a:pt x="1163743" y="746707"/>
                  </a:cubicBezTo>
                  <a:cubicBezTo>
                    <a:pt x="1187117" y="760203"/>
                    <a:pt x="1200670" y="799339"/>
                    <a:pt x="1220252" y="834553"/>
                  </a:cubicBezTo>
                  <a:cubicBezTo>
                    <a:pt x="1178150" y="834155"/>
                    <a:pt x="1138247" y="844847"/>
                    <a:pt x="1114873" y="831353"/>
                  </a:cubicBezTo>
                  <a:cubicBezTo>
                    <a:pt x="1091499" y="817858"/>
                    <a:pt x="1083491" y="787969"/>
                    <a:pt x="1096985" y="764595"/>
                  </a:cubicBezTo>
                  <a:cubicBezTo>
                    <a:pt x="1107107" y="747065"/>
                    <a:pt x="1126450" y="738177"/>
                    <a:pt x="1145349" y="740522"/>
                  </a:cubicBezTo>
                  <a:close/>
                  <a:moveTo>
                    <a:pt x="1299710" y="607731"/>
                  </a:moveTo>
                  <a:cubicBezTo>
                    <a:pt x="1306010" y="608512"/>
                    <a:pt x="1312262" y="610542"/>
                    <a:pt x="1318105" y="613916"/>
                  </a:cubicBezTo>
                  <a:cubicBezTo>
                    <a:pt x="1341479" y="627410"/>
                    <a:pt x="1355032" y="666547"/>
                    <a:pt x="1374614" y="701761"/>
                  </a:cubicBezTo>
                  <a:cubicBezTo>
                    <a:pt x="1332513" y="701363"/>
                    <a:pt x="1292609" y="712056"/>
                    <a:pt x="1269235" y="698560"/>
                  </a:cubicBezTo>
                  <a:cubicBezTo>
                    <a:pt x="1245861" y="685066"/>
                    <a:pt x="1237853" y="655177"/>
                    <a:pt x="1251348" y="631803"/>
                  </a:cubicBezTo>
                  <a:cubicBezTo>
                    <a:pt x="1261469" y="614272"/>
                    <a:pt x="1280811" y="605385"/>
                    <a:pt x="1299710" y="607731"/>
                  </a:cubicBezTo>
                  <a:close/>
                  <a:moveTo>
                    <a:pt x="1212364" y="421643"/>
                  </a:moveTo>
                  <a:cubicBezTo>
                    <a:pt x="1218664" y="422425"/>
                    <a:pt x="1224914" y="424455"/>
                    <a:pt x="1230758" y="427828"/>
                  </a:cubicBezTo>
                  <a:cubicBezTo>
                    <a:pt x="1254132" y="441323"/>
                    <a:pt x="1267685" y="480460"/>
                    <a:pt x="1287267" y="515675"/>
                  </a:cubicBezTo>
                  <a:cubicBezTo>
                    <a:pt x="1245166" y="515276"/>
                    <a:pt x="1205262" y="525969"/>
                    <a:pt x="1181887" y="512474"/>
                  </a:cubicBezTo>
                  <a:cubicBezTo>
                    <a:pt x="1158514" y="498978"/>
                    <a:pt x="1150506" y="469091"/>
                    <a:pt x="1164001" y="445716"/>
                  </a:cubicBezTo>
                  <a:cubicBezTo>
                    <a:pt x="1174121" y="428186"/>
                    <a:pt x="1193465" y="419298"/>
                    <a:pt x="1212364" y="421643"/>
                  </a:cubicBezTo>
                  <a:close/>
                  <a:moveTo>
                    <a:pt x="951709" y="0"/>
                  </a:moveTo>
                  <a:lnTo>
                    <a:pt x="1129900" y="665015"/>
                  </a:lnTo>
                  <a:lnTo>
                    <a:pt x="178190" y="920025"/>
                  </a:lnTo>
                  <a:lnTo>
                    <a:pt x="0" y="25501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8" name="フリーフォーム: 図形 117">
              <a:extLst>
                <a:ext uri="{FF2B5EF4-FFF2-40B4-BE49-F238E27FC236}">
                  <a16:creationId xmlns:a16="http://schemas.microsoft.com/office/drawing/2014/main" id="{C6F58D8C-1035-8041-C89C-30C61EAC4D8F}"/>
                </a:ext>
              </a:extLst>
            </p:cNvPr>
            <p:cNvSpPr/>
            <p:nvPr/>
          </p:nvSpPr>
          <p:spPr>
            <a:xfrm rot="20700000">
              <a:off x="8314631" y="1254337"/>
              <a:ext cx="483065" cy="478376"/>
            </a:xfrm>
            <a:custGeom>
              <a:avLst/>
              <a:gdLst>
                <a:gd name="connsiteX0" fmla="*/ 242049 w 483065"/>
                <a:gd name="connsiteY0" fmla="*/ 242616 h 478376"/>
                <a:gd name="connsiteX1" fmla="*/ 317591 w 483065"/>
                <a:gd name="connsiteY1" fmla="*/ 360496 h 478376"/>
                <a:gd name="connsiteX2" fmla="*/ 242049 w 483065"/>
                <a:gd name="connsiteY2" fmla="*/ 478376 h 478376"/>
                <a:gd name="connsiteX3" fmla="*/ 166507 w 483065"/>
                <a:gd name="connsiteY3" fmla="*/ 360496 h 478376"/>
                <a:gd name="connsiteX4" fmla="*/ 242049 w 483065"/>
                <a:gd name="connsiteY4" fmla="*/ 242616 h 478376"/>
                <a:gd name="connsiteX5" fmla="*/ 30081 w 483065"/>
                <a:gd name="connsiteY5" fmla="*/ 5015 h 478376"/>
                <a:gd name="connsiteX6" fmla="*/ 60162 w 483065"/>
                <a:gd name="connsiteY6" fmla="*/ 35096 h 478376"/>
                <a:gd name="connsiteX7" fmla="*/ 60161 w 483065"/>
                <a:gd name="connsiteY7" fmla="*/ 153188 h 478376"/>
                <a:gd name="connsiteX8" fmla="*/ 30080 w 483065"/>
                <a:gd name="connsiteY8" fmla="*/ 183269 h 478376"/>
                <a:gd name="connsiteX9" fmla="*/ 30081 w 483065"/>
                <a:gd name="connsiteY9" fmla="*/ 183268 h 478376"/>
                <a:gd name="connsiteX10" fmla="*/ 0 w 483065"/>
                <a:gd name="connsiteY10" fmla="*/ 153187 h 478376"/>
                <a:gd name="connsiteX11" fmla="*/ 0 w 483065"/>
                <a:gd name="connsiteY11" fmla="*/ 35096 h 478376"/>
                <a:gd name="connsiteX12" fmla="*/ 30081 w 483065"/>
                <a:gd name="connsiteY12" fmla="*/ 5015 h 478376"/>
                <a:gd name="connsiteX13" fmla="*/ 452984 w 483065"/>
                <a:gd name="connsiteY13" fmla="*/ 0 h 478376"/>
                <a:gd name="connsiteX14" fmla="*/ 483065 w 483065"/>
                <a:gd name="connsiteY14" fmla="*/ 30081 h 478376"/>
                <a:gd name="connsiteX15" fmla="*/ 483064 w 483065"/>
                <a:gd name="connsiteY15" fmla="*/ 148173 h 478376"/>
                <a:gd name="connsiteX16" fmla="*/ 452983 w 483065"/>
                <a:gd name="connsiteY16" fmla="*/ 178254 h 478376"/>
                <a:gd name="connsiteX17" fmla="*/ 452984 w 483065"/>
                <a:gd name="connsiteY17" fmla="*/ 178253 h 478376"/>
                <a:gd name="connsiteX18" fmla="*/ 422903 w 483065"/>
                <a:gd name="connsiteY18" fmla="*/ 148172 h 478376"/>
                <a:gd name="connsiteX19" fmla="*/ 422903 w 483065"/>
                <a:gd name="connsiteY19" fmla="*/ 30081 h 478376"/>
                <a:gd name="connsiteX20" fmla="*/ 452984 w 483065"/>
                <a:gd name="connsiteY20" fmla="*/ 0 h 4783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483065" h="478376">
                  <a:moveTo>
                    <a:pt x="242049" y="242616"/>
                  </a:moveTo>
                  <a:cubicBezTo>
                    <a:pt x="283770" y="242616"/>
                    <a:pt x="317591" y="295393"/>
                    <a:pt x="317591" y="360496"/>
                  </a:cubicBezTo>
                  <a:cubicBezTo>
                    <a:pt x="317591" y="425599"/>
                    <a:pt x="283770" y="478376"/>
                    <a:pt x="242049" y="478376"/>
                  </a:cubicBezTo>
                  <a:cubicBezTo>
                    <a:pt x="200328" y="478376"/>
                    <a:pt x="166507" y="425599"/>
                    <a:pt x="166507" y="360496"/>
                  </a:cubicBezTo>
                  <a:cubicBezTo>
                    <a:pt x="166507" y="295393"/>
                    <a:pt x="200328" y="242616"/>
                    <a:pt x="242049" y="242616"/>
                  </a:cubicBezTo>
                  <a:close/>
                  <a:moveTo>
                    <a:pt x="30081" y="5015"/>
                  </a:moveTo>
                  <a:cubicBezTo>
                    <a:pt x="46694" y="5015"/>
                    <a:pt x="60162" y="18483"/>
                    <a:pt x="60162" y="35096"/>
                  </a:cubicBezTo>
                  <a:cubicBezTo>
                    <a:pt x="60162" y="74460"/>
                    <a:pt x="60161" y="113823"/>
                    <a:pt x="60161" y="153188"/>
                  </a:cubicBezTo>
                  <a:cubicBezTo>
                    <a:pt x="60161" y="169800"/>
                    <a:pt x="46693" y="183269"/>
                    <a:pt x="30080" y="183269"/>
                  </a:cubicBezTo>
                  <a:lnTo>
                    <a:pt x="30081" y="183268"/>
                  </a:lnTo>
                  <a:cubicBezTo>
                    <a:pt x="13468" y="183268"/>
                    <a:pt x="0" y="169800"/>
                    <a:pt x="0" y="153187"/>
                  </a:cubicBezTo>
                  <a:lnTo>
                    <a:pt x="0" y="35096"/>
                  </a:lnTo>
                  <a:cubicBezTo>
                    <a:pt x="0" y="18482"/>
                    <a:pt x="13468" y="5015"/>
                    <a:pt x="30081" y="5015"/>
                  </a:cubicBezTo>
                  <a:close/>
                  <a:moveTo>
                    <a:pt x="452984" y="0"/>
                  </a:moveTo>
                  <a:cubicBezTo>
                    <a:pt x="469597" y="0"/>
                    <a:pt x="483065" y="13468"/>
                    <a:pt x="483065" y="30081"/>
                  </a:cubicBezTo>
                  <a:cubicBezTo>
                    <a:pt x="483065" y="69445"/>
                    <a:pt x="483064" y="108809"/>
                    <a:pt x="483064" y="148173"/>
                  </a:cubicBezTo>
                  <a:cubicBezTo>
                    <a:pt x="483064" y="164786"/>
                    <a:pt x="469596" y="178254"/>
                    <a:pt x="452983" y="178254"/>
                  </a:cubicBezTo>
                  <a:lnTo>
                    <a:pt x="452984" y="178253"/>
                  </a:lnTo>
                  <a:cubicBezTo>
                    <a:pt x="436371" y="178253"/>
                    <a:pt x="422903" y="164785"/>
                    <a:pt x="422903" y="148172"/>
                  </a:cubicBezTo>
                  <a:lnTo>
                    <a:pt x="422903" y="30081"/>
                  </a:lnTo>
                  <a:cubicBezTo>
                    <a:pt x="422903" y="13468"/>
                    <a:pt x="436371" y="0"/>
                    <a:pt x="452984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19" name="グループ化 118">
            <a:extLst>
              <a:ext uri="{FF2B5EF4-FFF2-40B4-BE49-F238E27FC236}">
                <a16:creationId xmlns:a16="http://schemas.microsoft.com/office/drawing/2014/main" id="{A988BB2E-8185-B29B-D98B-F389939332ED}"/>
              </a:ext>
            </a:extLst>
          </p:cNvPr>
          <p:cNvGrpSpPr/>
          <p:nvPr/>
        </p:nvGrpSpPr>
        <p:grpSpPr>
          <a:xfrm>
            <a:off x="7736079" y="4844230"/>
            <a:ext cx="1044185" cy="1044185"/>
            <a:chOff x="7921466" y="857250"/>
            <a:chExt cx="1549908" cy="1549908"/>
          </a:xfrm>
        </p:grpSpPr>
        <p:sp>
          <p:nvSpPr>
            <p:cNvPr id="120" name="フリーフォーム: 図形 119">
              <a:extLst>
                <a:ext uri="{FF2B5EF4-FFF2-40B4-BE49-F238E27FC236}">
                  <a16:creationId xmlns:a16="http://schemas.microsoft.com/office/drawing/2014/main" id="{25092F15-54A6-8CED-17CC-D31060DB749F}"/>
                </a:ext>
              </a:extLst>
            </p:cNvPr>
            <p:cNvSpPr/>
            <p:nvPr/>
          </p:nvSpPr>
          <p:spPr>
            <a:xfrm>
              <a:off x="7921466" y="857250"/>
              <a:ext cx="1549908" cy="1549908"/>
            </a:xfrm>
            <a:custGeom>
              <a:avLst/>
              <a:gdLst>
                <a:gd name="connsiteX0" fmla="*/ 125326 w 1549908"/>
                <a:gd name="connsiteY0" fmla="*/ 0 h 1549908"/>
                <a:gd name="connsiteX1" fmla="*/ 1424582 w 1549908"/>
                <a:gd name="connsiteY1" fmla="*/ 0 h 1549908"/>
                <a:gd name="connsiteX2" fmla="*/ 1549908 w 1549908"/>
                <a:gd name="connsiteY2" fmla="*/ 125326 h 1549908"/>
                <a:gd name="connsiteX3" fmla="*/ 1549908 w 1549908"/>
                <a:gd name="connsiteY3" fmla="*/ 1424582 h 1549908"/>
                <a:gd name="connsiteX4" fmla="*/ 1424582 w 1549908"/>
                <a:gd name="connsiteY4" fmla="*/ 1549908 h 1549908"/>
                <a:gd name="connsiteX5" fmla="*/ 125326 w 1549908"/>
                <a:gd name="connsiteY5" fmla="*/ 1549908 h 1549908"/>
                <a:gd name="connsiteX6" fmla="*/ 0 w 1549908"/>
                <a:gd name="connsiteY6" fmla="*/ 1424582 h 1549908"/>
                <a:gd name="connsiteX7" fmla="*/ 0 w 1549908"/>
                <a:gd name="connsiteY7" fmla="*/ 125326 h 1549908"/>
                <a:gd name="connsiteX8" fmla="*/ 125326 w 1549908"/>
                <a:gd name="connsiteY8" fmla="*/ 0 h 1549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49908" h="1549908">
                  <a:moveTo>
                    <a:pt x="125326" y="0"/>
                  </a:moveTo>
                  <a:lnTo>
                    <a:pt x="1424582" y="0"/>
                  </a:lnTo>
                  <a:cubicBezTo>
                    <a:pt x="1493798" y="0"/>
                    <a:pt x="1549908" y="56110"/>
                    <a:pt x="1549908" y="125326"/>
                  </a:cubicBezTo>
                  <a:lnTo>
                    <a:pt x="1549908" y="1424582"/>
                  </a:lnTo>
                  <a:cubicBezTo>
                    <a:pt x="1549908" y="1493798"/>
                    <a:pt x="1493798" y="1549908"/>
                    <a:pt x="1424582" y="1549908"/>
                  </a:cubicBezTo>
                  <a:lnTo>
                    <a:pt x="125326" y="1549908"/>
                  </a:lnTo>
                  <a:cubicBezTo>
                    <a:pt x="56110" y="1549908"/>
                    <a:pt x="0" y="1493798"/>
                    <a:pt x="0" y="1424582"/>
                  </a:cubicBezTo>
                  <a:lnTo>
                    <a:pt x="0" y="125326"/>
                  </a:lnTo>
                  <a:cubicBezTo>
                    <a:pt x="0" y="56110"/>
                    <a:pt x="56110" y="0"/>
                    <a:pt x="125326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21" name="フリーフォーム: 図形 120">
              <a:extLst>
                <a:ext uri="{FF2B5EF4-FFF2-40B4-BE49-F238E27FC236}">
                  <a16:creationId xmlns:a16="http://schemas.microsoft.com/office/drawing/2014/main" id="{5C88C4DA-C575-F5DD-F498-AC435481193D}"/>
                </a:ext>
              </a:extLst>
            </p:cNvPr>
            <p:cNvSpPr/>
            <p:nvPr/>
          </p:nvSpPr>
          <p:spPr>
            <a:xfrm>
              <a:off x="7989990" y="1026952"/>
              <a:ext cx="1404550" cy="1167118"/>
            </a:xfrm>
            <a:custGeom>
              <a:avLst/>
              <a:gdLst>
                <a:gd name="connsiteX0" fmla="*/ 858876 w 1404550"/>
                <a:gd name="connsiteY0" fmla="*/ 1014330 h 1167118"/>
                <a:gd name="connsiteX1" fmla="*/ 1223160 w 1404550"/>
                <a:gd name="connsiteY1" fmla="*/ 1062981 h 1167118"/>
                <a:gd name="connsiteX2" fmla="*/ 1194534 w 1404550"/>
                <a:gd name="connsiteY2" fmla="*/ 1081919 h 1167118"/>
                <a:gd name="connsiteX3" fmla="*/ 1167261 w 1404550"/>
                <a:gd name="connsiteY3" fmla="*/ 1087321 h 1167118"/>
                <a:gd name="connsiteX4" fmla="*/ 1316040 w 1404550"/>
                <a:gd name="connsiteY4" fmla="*/ 1095836 h 1167118"/>
                <a:gd name="connsiteX5" fmla="*/ 1404550 w 1404550"/>
                <a:gd name="connsiteY5" fmla="*/ 1125362 h 1167118"/>
                <a:gd name="connsiteX6" fmla="*/ 1102354 w 1404550"/>
                <a:gd name="connsiteY6" fmla="*/ 1167118 h 1167118"/>
                <a:gd name="connsiteX7" fmla="*/ 800159 w 1404550"/>
                <a:gd name="connsiteY7" fmla="*/ 1125362 h 1167118"/>
                <a:gd name="connsiteX8" fmla="*/ 821685 w 1404550"/>
                <a:gd name="connsiteY8" fmla="*/ 1110630 h 1167118"/>
                <a:gd name="connsiteX9" fmla="*/ 717080 w 1404550"/>
                <a:gd name="connsiteY9" fmla="*/ 1107810 h 1167118"/>
                <a:gd name="connsiteX10" fmla="*/ 494591 w 1404550"/>
                <a:gd name="connsiteY10" fmla="*/ 1062981 h 1167118"/>
                <a:gd name="connsiteX11" fmla="*/ 858876 w 1404550"/>
                <a:gd name="connsiteY11" fmla="*/ 1014330 h 1167118"/>
                <a:gd name="connsiteX12" fmla="*/ 1145349 w 1404550"/>
                <a:gd name="connsiteY12" fmla="*/ 740522 h 1167118"/>
                <a:gd name="connsiteX13" fmla="*/ 1163743 w 1404550"/>
                <a:gd name="connsiteY13" fmla="*/ 746707 h 1167118"/>
                <a:gd name="connsiteX14" fmla="*/ 1220252 w 1404550"/>
                <a:gd name="connsiteY14" fmla="*/ 834553 h 1167118"/>
                <a:gd name="connsiteX15" fmla="*/ 1114873 w 1404550"/>
                <a:gd name="connsiteY15" fmla="*/ 831353 h 1167118"/>
                <a:gd name="connsiteX16" fmla="*/ 1096985 w 1404550"/>
                <a:gd name="connsiteY16" fmla="*/ 764595 h 1167118"/>
                <a:gd name="connsiteX17" fmla="*/ 1145349 w 1404550"/>
                <a:gd name="connsiteY17" fmla="*/ 740522 h 1167118"/>
                <a:gd name="connsiteX18" fmla="*/ 1299710 w 1404550"/>
                <a:gd name="connsiteY18" fmla="*/ 607731 h 1167118"/>
                <a:gd name="connsiteX19" fmla="*/ 1318105 w 1404550"/>
                <a:gd name="connsiteY19" fmla="*/ 613916 h 1167118"/>
                <a:gd name="connsiteX20" fmla="*/ 1374614 w 1404550"/>
                <a:gd name="connsiteY20" fmla="*/ 701761 h 1167118"/>
                <a:gd name="connsiteX21" fmla="*/ 1269235 w 1404550"/>
                <a:gd name="connsiteY21" fmla="*/ 698560 h 1167118"/>
                <a:gd name="connsiteX22" fmla="*/ 1251348 w 1404550"/>
                <a:gd name="connsiteY22" fmla="*/ 631803 h 1167118"/>
                <a:gd name="connsiteX23" fmla="*/ 1299710 w 1404550"/>
                <a:gd name="connsiteY23" fmla="*/ 607731 h 1167118"/>
                <a:gd name="connsiteX24" fmla="*/ 1212364 w 1404550"/>
                <a:gd name="connsiteY24" fmla="*/ 421643 h 1167118"/>
                <a:gd name="connsiteX25" fmla="*/ 1230758 w 1404550"/>
                <a:gd name="connsiteY25" fmla="*/ 427828 h 1167118"/>
                <a:gd name="connsiteX26" fmla="*/ 1287267 w 1404550"/>
                <a:gd name="connsiteY26" fmla="*/ 515675 h 1167118"/>
                <a:gd name="connsiteX27" fmla="*/ 1181887 w 1404550"/>
                <a:gd name="connsiteY27" fmla="*/ 512474 h 1167118"/>
                <a:gd name="connsiteX28" fmla="*/ 1164001 w 1404550"/>
                <a:gd name="connsiteY28" fmla="*/ 445716 h 1167118"/>
                <a:gd name="connsiteX29" fmla="*/ 1212364 w 1404550"/>
                <a:gd name="connsiteY29" fmla="*/ 421643 h 1167118"/>
                <a:gd name="connsiteX30" fmla="*/ 951709 w 1404550"/>
                <a:gd name="connsiteY30" fmla="*/ 0 h 1167118"/>
                <a:gd name="connsiteX31" fmla="*/ 1129900 w 1404550"/>
                <a:gd name="connsiteY31" fmla="*/ 665015 h 1167118"/>
                <a:gd name="connsiteX32" fmla="*/ 178190 w 1404550"/>
                <a:gd name="connsiteY32" fmla="*/ 920025 h 1167118"/>
                <a:gd name="connsiteX33" fmla="*/ 0 w 1404550"/>
                <a:gd name="connsiteY33" fmla="*/ 255010 h 11671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404550" h="1167118">
                  <a:moveTo>
                    <a:pt x="858876" y="1014330"/>
                  </a:moveTo>
                  <a:cubicBezTo>
                    <a:pt x="1060065" y="1014329"/>
                    <a:pt x="1223161" y="1036112"/>
                    <a:pt x="1223160" y="1062981"/>
                  </a:cubicBezTo>
                  <a:cubicBezTo>
                    <a:pt x="1223160" y="1069700"/>
                    <a:pt x="1212968" y="1076098"/>
                    <a:pt x="1194534" y="1081919"/>
                  </a:cubicBezTo>
                  <a:lnTo>
                    <a:pt x="1167261" y="1087321"/>
                  </a:lnTo>
                  <a:lnTo>
                    <a:pt x="1316040" y="1095836"/>
                  </a:lnTo>
                  <a:cubicBezTo>
                    <a:pt x="1370726" y="1103392"/>
                    <a:pt x="1404549" y="1113831"/>
                    <a:pt x="1404550" y="1125362"/>
                  </a:cubicBezTo>
                  <a:cubicBezTo>
                    <a:pt x="1404550" y="1148424"/>
                    <a:pt x="1269252" y="1167119"/>
                    <a:pt x="1102354" y="1167118"/>
                  </a:cubicBezTo>
                  <a:cubicBezTo>
                    <a:pt x="935457" y="1167118"/>
                    <a:pt x="800159" y="1148424"/>
                    <a:pt x="800159" y="1125362"/>
                  </a:cubicBezTo>
                  <a:lnTo>
                    <a:pt x="821685" y="1110630"/>
                  </a:lnTo>
                  <a:lnTo>
                    <a:pt x="717080" y="1107810"/>
                  </a:lnTo>
                  <a:cubicBezTo>
                    <a:pt x="586333" y="1100424"/>
                    <a:pt x="494591" y="1083133"/>
                    <a:pt x="494591" y="1062981"/>
                  </a:cubicBezTo>
                  <a:cubicBezTo>
                    <a:pt x="494591" y="1036112"/>
                    <a:pt x="657687" y="1014329"/>
                    <a:pt x="858876" y="1014330"/>
                  </a:cubicBezTo>
                  <a:close/>
                  <a:moveTo>
                    <a:pt x="1145349" y="740522"/>
                  </a:moveTo>
                  <a:cubicBezTo>
                    <a:pt x="1151649" y="741303"/>
                    <a:pt x="1157900" y="743334"/>
                    <a:pt x="1163743" y="746707"/>
                  </a:cubicBezTo>
                  <a:cubicBezTo>
                    <a:pt x="1187117" y="760203"/>
                    <a:pt x="1200670" y="799339"/>
                    <a:pt x="1220252" y="834553"/>
                  </a:cubicBezTo>
                  <a:cubicBezTo>
                    <a:pt x="1178150" y="834155"/>
                    <a:pt x="1138247" y="844847"/>
                    <a:pt x="1114873" y="831353"/>
                  </a:cubicBezTo>
                  <a:cubicBezTo>
                    <a:pt x="1091499" y="817858"/>
                    <a:pt x="1083491" y="787969"/>
                    <a:pt x="1096985" y="764595"/>
                  </a:cubicBezTo>
                  <a:cubicBezTo>
                    <a:pt x="1107107" y="747065"/>
                    <a:pt x="1126450" y="738177"/>
                    <a:pt x="1145349" y="740522"/>
                  </a:cubicBezTo>
                  <a:close/>
                  <a:moveTo>
                    <a:pt x="1299710" y="607731"/>
                  </a:moveTo>
                  <a:cubicBezTo>
                    <a:pt x="1306010" y="608512"/>
                    <a:pt x="1312262" y="610542"/>
                    <a:pt x="1318105" y="613916"/>
                  </a:cubicBezTo>
                  <a:cubicBezTo>
                    <a:pt x="1341479" y="627410"/>
                    <a:pt x="1355032" y="666547"/>
                    <a:pt x="1374614" y="701761"/>
                  </a:cubicBezTo>
                  <a:cubicBezTo>
                    <a:pt x="1332513" y="701363"/>
                    <a:pt x="1292609" y="712056"/>
                    <a:pt x="1269235" y="698560"/>
                  </a:cubicBezTo>
                  <a:cubicBezTo>
                    <a:pt x="1245861" y="685066"/>
                    <a:pt x="1237853" y="655177"/>
                    <a:pt x="1251348" y="631803"/>
                  </a:cubicBezTo>
                  <a:cubicBezTo>
                    <a:pt x="1261469" y="614272"/>
                    <a:pt x="1280811" y="605385"/>
                    <a:pt x="1299710" y="607731"/>
                  </a:cubicBezTo>
                  <a:close/>
                  <a:moveTo>
                    <a:pt x="1212364" y="421643"/>
                  </a:moveTo>
                  <a:cubicBezTo>
                    <a:pt x="1218664" y="422425"/>
                    <a:pt x="1224914" y="424455"/>
                    <a:pt x="1230758" y="427828"/>
                  </a:cubicBezTo>
                  <a:cubicBezTo>
                    <a:pt x="1254132" y="441323"/>
                    <a:pt x="1267685" y="480460"/>
                    <a:pt x="1287267" y="515675"/>
                  </a:cubicBezTo>
                  <a:cubicBezTo>
                    <a:pt x="1245166" y="515276"/>
                    <a:pt x="1205262" y="525969"/>
                    <a:pt x="1181887" y="512474"/>
                  </a:cubicBezTo>
                  <a:cubicBezTo>
                    <a:pt x="1158514" y="498978"/>
                    <a:pt x="1150506" y="469091"/>
                    <a:pt x="1164001" y="445716"/>
                  </a:cubicBezTo>
                  <a:cubicBezTo>
                    <a:pt x="1174121" y="428186"/>
                    <a:pt x="1193465" y="419298"/>
                    <a:pt x="1212364" y="421643"/>
                  </a:cubicBezTo>
                  <a:close/>
                  <a:moveTo>
                    <a:pt x="951709" y="0"/>
                  </a:moveTo>
                  <a:lnTo>
                    <a:pt x="1129900" y="665015"/>
                  </a:lnTo>
                  <a:lnTo>
                    <a:pt x="178190" y="920025"/>
                  </a:lnTo>
                  <a:lnTo>
                    <a:pt x="0" y="25501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22" name="フリーフォーム: 図形 121">
              <a:extLst>
                <a:ext uri="{FF2B5EF4-FFF2-40B4-BE49-F238E27FC236}">
                  <a16:creationId xmlns:a16="http://schemas.microsoft.com/office/drawing/2014/main" id="{35787C9A-7BB1-0128-4FE3-1749051E2B3F}"/>
                </a:ext>
              </a:extLst>
            </p:cNvPr>
            <p:cNvSpPr/>
            <p:nvPr/>
          </p:nvSpPr>
          <p:spPr>
            <a:xfrm rot="20700000">
              <a:off x="8314631" y="1254337"/>
              <a:ext cx="483065" cy="478376"/>
            </a:xfrm>
            <a:custGeom>
              <a:avLst/>
              <a:gdLst>
                <a:gd name="connsiteX0" fmla="*/ 242049 w 483065"/>
                <a:gd name="connsiteY0" fmla="*/ 242616 h 478376"/>
                <a:gd name="connsiteX1" fmla="*/ 317591 w 483065"/>
                <a:gd name="connsiteY1" fmla="*/ 360496 h 478376"/>
                <a:gd name="connsiteX2" fmla="*/ 242049 w 483065"/>
                <a:gd name="connsiteY2" fmla="*/ 478376 h 478376"/>
                <a:gd name="connsiteX3" fmla="*/ 166507 w 483065"/>
                <a:gd name="connsiteY3" fmla="*/ 360496 h 478376"/>
                <a:gd name="connsiteX4" fmla="*/ 242049 w 483065"/>
                <a:gd name="connsiteY4" fmla="*/ 242616 h 478376"/>
                <a:gd name="connsiteX5" fmla="*/ 30081 w 483065"/>
                <a:gd name="connsiteY5" fmla="*/ 5015 h 478376"/>
                <a:gd name="connsiteX6" fmla="*/ 60162 w 483065"/>
                <a:gd name="connsiteY6" fmla="*/ 35096 h 478376"/>
                <a:gd name="connsiteX7" fmla="*/ 60161 w 483065"/>
                <a:gd name="connsiteY7" fmla="*/ 153188 h 478376"/>
                <a:gd name="connsiteX8" fmla="*/ 30080 w 483065"/>
                <a:gd name="connsiteY8" fmla="*/ 183269 h 478376"/>
                <a:gd name="connsiteX9" fmla="*/ 30081 w 483065"/>
                <a:gd name="connsiteY9" fmla="*/ 183268 h 478376"/>
                <a:gd name="connsiteX10" fmla="*/ 0 w 483065"/>
                <a:gd name="connsiteY10" fmla="*/ 153187 h 478376"/>
                <a:gd name="connsiteX11" fmla="*/ 0 w 483065"/>
                <a:gd name="connsiteY11" fmla="*/ 35096 h 478376"/>
                <a:gd name="connsiteX12" fmla="*/ 30081 w 483065"/>
                <a:gd name="connsiteY12" fmla="*/ 5015 h 478376"/>
                <a:gd name="connsiteX13" fmla="*/ 452984 w 483065"/>
                <a:gd name="connsiteY13" fmla="*/ 0 h 478376"/>
                <a:gd name="connsiteX14" fmla="*/ 483065 w 483065"/>
                <a:gd name="connsiteY14" fmla="*/ 30081 h 478376"/>
                <a:gd name="connsiteX15" fmla="*/ 483064 w 483065"/>
                <a:gd name="connsiteY15" fmla="*/ 148173 h 478376"/>
                <a:gd name="connsiteX16" fmla="*/ 452983 w 483065"/>
                <a:gd name="connsiteY16" fmla="*/ 178254 h 478376"/>
                <a:gd name="connsiteX17" fmla="*/ 452984 w 483065"/>
                <a:gd name="connsiteY17" fmla="*/ 178253 h 478376"/>
                <a:gd name="connsiteX18" fmla="*/ 422903 w 483065"/>
                <a:gd name="connsiteY18" fmla="*/ 148172 h 478376"/>
                <a:gd name="connsiteX19" fmla="*/ 422903 w 483065"/>
                <a:gd name="connsiteY19" fmla="*/ 30081 h 478376"/>
                <a:gd name="connsiteX20" fmla="*/ 452984 w 483065"/>
                <a:gd name="connsiteY20" fmla="*/ 0 h 4783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483065" h="478376">
                  <a:moveTo>
                    <a:pt x="242049" y="242616"/>
                  </a:moveTo>
                  <a:cubicBezTo>
                    <a:pt x="283770" y="242616"/>
                    <a:pt x="317591" y="295393"/>
                    <a:pt x="317591" y="360496"/>
                  </a:cubicBezTo>
                  <a:cubicBezTo>
                    <a:pt x="317591" y="425599"/>
                    <a:pt x="283770" y="478376"/>
                    <a:pt x="242049" y="478376"/>
                  </a:cubicBezTo>
                  <a:cubicBezTo>
                    <a:pt x="200328" y="478376"/>
                    <a:pt x="166507" y="425599"/>
                    <a:pt x="166507" y="360496"/>
                  </a:cubicBezTo>
                  <a:cubicBezTo>
                    <a:pt x="166507" y="295393"/>
                    <a:pt x="200328" y="242616"/>
                    <a:pt x="242049" y="242616"/>
                  </a:cubicBezTo>
                  <a:close/>
                  <a:moveTo>
                    <a:pt x="30081" y="5015"/>
                  </a:moveTo>
                  <a:cubicBezTo>
                    <a:pt x="46694" y="5015"/>
                    <a:pt x="60162" y="18483"/>
                    <a:pt x="60162" y="35096"/>
                  </a:cubicBezTo>
                  <a:cubicBezTo>
                    <a:pt x="60162" y="74460"/>
                    <a:pt x="60161" y="113823"/>
                    <a:pt x="60161" y="153188"/>
                  </a:cubicBezTo>
                  <a:cubicBezTo>
                    <a:pt x="60161" y="169800"/>
                    <a:pt x="46693" y="183269"/>
                    <a:pt x="30080" y="183269"/>
                  </a:cubicBezTo>
                  <a:lnTo>
                    <a:pt x="30081" y="183268"/>
                  </a:lnTo>
                  <a:cubicBezTo>
                    <a:pt x="13468" y="183268"/>
                    <a:pt x="0" y="169800"/>
                    <a:pt x="0" y="153187"/>
                  </a:cubicBezTo>
                  <a:lnTo>
                    <a:pt x="0" y="35096"/>
                  </a:lnTo>
                  <a:cubicBezTo>
                    <a:pt x="0" y="18482"/>
                    <a:pt x="13468" y="5015"/>
                    <a:pt x="30081" y="5015"/>
                  </a:cubicBezTo>
                  <a:close/>
                  <a:moveTo>
                    <a:pt x="452984" y="0"/>
                  </a:moveTo>
                  <a:cubicBezTo>
                    <a:pt x="469597" y="0"/>
                    <a:pt x="483065" y="13468"/>
                    <a:pt x="483065" y="30081"/>
                  </a:cubicBezTo>
                  <a:cubicBezTo>
                    <a:pt x="483065" y="69445"/>
                    <a:pt x="483064" y="108809"/>
                    <a:pt x="483064" y="148173"/>
                  </a:cubicBezTo>
                  <a:cubicBezTo>
                    <a:pt x="483064" y="164786"/>
                    <a:pt x="469596" y="178254"/>
                    <a:pt x="452983" y="178254"/>
                  </a:cubicBezTo>
                  <a:lnTo>
                    <a:pt x="452984" y="178253"/>
                  </a:lnTo>
                  <a:cubicBezTo>
                    <a:pt x="436371" y="178253"/>
                    <a:pt x="422903" y="164785"/>
                    <a:pt x="422903" y="148172"/>
                  </a:cubicBezTo>
                  <a:lnTo>
                    <a:pt x="422903" y="30081"/>
                  </a:lnTo>
                  <a:cubicBezTo>
                    <a:pt x="422903" y="13468"/>
                    <a:pt x="436371" y="0"/>
                    <a:pt x="452984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4629595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E959B78-A2E0-0F45-C6B0-D8D6D51F760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直線コネクタ 12">
            <a:extLst>
              <a:ext uri="{FF2B5EF4-FFF2-40B4-BE49-F238E27FC236}">
                <a16:creationId xmlns:a16="http://schemas.microsoft.com/office/drawing/2014/main" id="{C1EAF8A5-BC4E-ADB1-4A5D-B3875C435B6C}"/>
              </a:ext>
            </a:extLst>
          </p:cNvPr>
          <p:cNvCxnSpPr/>
          <p:nvPr/>
        </p:nvCxnSpPr>
        <p:spPr>
          <a:xfrm>
            <a:off x="0" y="3424238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線コネクタ 18">
            <a:extLst>
              <a:ext uri="{FF2B5EF4-FFF2-40B4-BE49-F238E27FC236}">
                <a16:creationId xmlns:a16="http://schemas.microsoft.com/office/drawing/2014/main" id="{4932C151-72BD-1FE3-2850-E44831698794}"/>
              </a:ext>
            </a:extLst>
          </p:cNvPr>
          <p:cNvCxnSpPr>
            <a:cxnSpLocks/>
          </p:cNvCxnSpPr>
          <p:nvPr/>
        </p:nvCxnSpPr>
        <p:spPr>
          <a:xfrm>
            <a:off x="3962400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線コネクタ 19">
            <a:extLst>
              <a:ext uri="{FF2B5EF4-FFF2-40B4-BE49-F238E27FC236}">
                <a16:creationId xmlns:a16="http://schemas.microsoft.com/office/drawing/2014/main" id="{D2A5E69A-FC43-4A70-40D8-876C22D2E5AD}"/>
              </a:ext>
            </a:extLst>
          </p:cNvPr>
          <p:cNvCxnSpPr>
            <a:cxnSpLocks/>
          </p:cNvCxnSpPr>
          <p:nvPr/>
        </p:nvCxnSpPr>
        <p:spPr>
          <a:xfrm>
            <a:off x="5943600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" name="直線コネクタ 1">
            <a:extLst>
              <a:ext uri="{FF2B5EF4-FFF2-40B4-BE49-F238E27FC236}">
                <a16:creationId xmlns:a16="http://schemas.microsoft.com/office/drawing/2014/main" id="{43D5E200-BCD5-5C9A-AC2A-6185A5E0A70A}"/>
              </a:ext>
            </a:extLst>
          </p:cNvPr>
          <p:cNvCxnSpPr>
            <a:cxnSpLocks/>
          </p:cNvCxnSpPr>
          <p:nvPr/>
        </p:nvCxnSpPr>
        <p:spPr>
          <a:xfrm>
            <a:off x="1981200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直線コネクタ 2">
            <a:extLst>
              <a:ext uri="{FF2B5EF4-FFF2-40B4-BE49-F238E27FC236}">
                <a16:creationId xmlns:a16="http://schemas.microsoft.com/office/drawing/2014/main" id="{AD158117-92D0-D1F4-D91A-0D9CB3D1ABB6}"/>
              </a:ext>
            </a:extLst>
          </p:cNvPr>
          <p:cNvCxnSpPr>
            <a:cxnSpLocks/>
          </p:cNvCxnSpPr>
          <p:nvPr/>
        </p:nvCxnSpPr>
        <p:spPr>
          <a:xfrm>
            <a:off x="7924800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1C076FD7-75F1-9BD6-0352-7DDE486126E6}"/>
              </a:ext>
            </a:extLst>
          </p:cNvPr>
          <p:cNvSpPr txBox="1"/>
          <p:nvPr/>
        </p:nvSpPr>
        <p:spPr>
          <a:xfrm>
            <a:off x="583794" y="339133"/>
            <a:ext cx="830997" cy="2769989"/>
          </a:xfrm>
          <a:prstGeom prst="rect">
            <a:avLst/>
          </a:prstGeom>
          <a:noFill/>
        </p:spPr>
        <p:txBody>
          <a:bodyPr vert="eaVert" wrap="none" lIns="0" tIns="0" rIns="0" bIns="0" rtlCol="0">
            <a:spAutoFit/>
          </a:bodyPr>
          <a:lstStyle/>
          <a:p>
            <a:pPr algn="ctr"/>
            <a:r>
              <a:rPr lang="ja-JP" altLang="en-US" sz="5400" b="1" dirty="0">
                <a:solidFill>
                  <a:srgbClr val="FF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水濡注意</a:t>
            </a:r>
            <a:endParaRPr kumimoji="1" lang="ja-JP" altLang="en-US" sz="54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FBF8AAD4-1F50-28DF-8ECD-EA171ED200AE}"/>
              </a:ext>
            </a:extLst>
          </p:cNvPr>
          <p:cNvSpPr txBox="1"/>
          <p:nvPr/>
        </p:nvSpPr>
        <p:spPr>
          <a:xfrm>
            <a:off x="2564984" y="339133"/>
            <a:ext cx="830997" cy="2769989"/>
          </a:xfrm>
          <a:prstGeom prst="rect">
            <a:avLst/>
          </a:prstGeom>
          <a:noFill/>
        </p:spPr>
        <p:txBody>
          <a:bodyPr vert="eaVert" wrap="none" lIns="0" tIns="0" rIns="0" bIns="0" rtlCol="0">
            <a:spAutoFit/>
          </a:bodyPr>
          <a:lstStyle/>
          <a:p>
            <a:pPr algn="ctr"/>
            <a:r>
              <a:rPr lang="ja-JP" altLang="en-US" sz="5400" b="1" dirty="0">
                <a:solidFill>
                  <a:srgbClr val="FF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水濡注意</a:t>
            </a:r>
            <a:endParaRPr kumimoji="1" lang="ja-JP" altLang="en-US" sz="54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227E3C89-7E7A-9E74-FC3B-408CF8227A96}"/>
              </a:ext>
            </a:extLst>
          </p:cNvPr>
          <p:cNvSpPr txBox="1"/>
          <p:nvPr/>
        </p:nvSpPr>
        <p:spPr>
          <a:xfrm>
            <a:off x="4546184" y="339133"/>
            <a:ext cx="830997" cy="2769989"/>
          </a:xfrm>
          <a:prstGeom prst="rect">
            <a:avLst/>
          </a:prstGeom>
          <a:noFill/>
        </p:spPr>
        <p:txBody>
          <a:bodyPr vert="eaVert" wrap="none" lIns="0" tIns="0" rIns="0" bIns="0" rtlCol="0">
            <a:spAutoFit/>
          </a:bodyPr>
          <a:lstStyle/>
          <a:p>
            <a:pPr algn="ctr"/>
            <a:r>
              <a:rPr lang="ja-JP" altLang="en-US" sz="5400" b="1" dirty="0">
                <a:solidFill>
                  <a:srgbClr val="FF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水濡注意</a:t>
            </a:r>
            <a:endParaRPr kumimoji="1" lang="ja-JP" altLang="en-US" sz="54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E683503F-0FBE-360C-8BD7-B266753B7B15}"/>
              </a:ext>
            </a:extLst>
          </p:cNvPr>
          <p:cNvSpPr txBox="1"/>
          <p:nvPr/>
        </p:nvSpPr>
        <p:spPr>
          <a:xfrm>
            <a:off x="6517859" y="339133"/>
            <a:ext cx="830997" cy="2769989"/>
          </a:xfrm>
          <a:prstGeom prst="rect">
            <a:avLst/>
          </a:prstGeom>
          <a:noFill/>
        </p:spPr>
        <p:txBody>
          <a:bodyPr vert="eaVert" wrap="none" lIns="0" tIns="0" rIns="0" bIns="0" rtlCol="0">
            <a:spAutoFit/>
          </a:bodyPr>
          <a:lstStyle/>
          <a:p>
            <a:pPr algn="ctr"/>
            <a:r>
              <a:rPr lang="ja-JP" altLang="en-US" sz="5400" b="1" dirty="0">
                <a:solidFill>
                  <a:srgbClr val="FF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水濡注意</a:t>
            </a:r>
            <a:endParaRPr kumimoji="1" lang="ja-JP" altLang="en-US" sz="54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8C35BD1B-3C1B-9D3A-2A9A-94C978222829}"/>
              </a:ext>
            </a:extLst>
          </p:cNvPr>
          <p:cNvSpPr txBox="1"/>
          <p:nvPr/>
        </p:nvSpPr>
        <p:spPr>
          <a:xfrm>
            <a:off x="8508573" y="339133"/>
            <a:ext cx="830997" cy="2769989"/>
          </a:xfrm>
          <a:prstGeom prst="rect">
            <a:avLst/>
          </a:prstGeom>
          <a:noFill/>
        </p:spPr>
        <p:txBody>
          <a:bodyPr vert="eaVert" wrap="none" lIns="0" tIns="0" rIns="0" bIns="0" rtlCol="0">
            <a:spAutoFit/>
          </a:bodyPr>
          <a:lstStyle/>
          <a:p>
            <a:pPr algn="ctr"/>
            <a:r>
              <a:rPr lang="ja-JP" altLang="en-US" sz="5400" b="1" dirty="0">
                <a:solidFill>
                  <a:srgbClr val="FF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水濡注意</a:t>
            </a:r>
            <a:endParaRPr kumimoji="1" lang="ja-JP" altLang="en-US" sz="54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8" name="テキスト ボックス 37">
            <a:extLst>
              <a:ext uri="{FF2B5EF4-FFF2-40B4-BE49-F238E27FC236}">
                <a16:creationId xmlns:a16="http://schemas.microsoft.com/office/drawing/2014/main" id="{BA4788C2-35D1-709A-80C2-99DDCE909714}"/>
              </a:ext>
            </a:extLst>
          </p:cNvPr>
          <p:cNvSpPr txBox="1"/>
          <p:nvPr/>
        </p:nvSpPr>
        <p:spPr>
          <a:xfrm>
            <a:off x="583794" y="3779714"/>
            <a:ext cx="830997" cy="2769989"/>
          </a:xfrm>
          <a:prstGeom prst="rect">
            <a:avLst/>
          </a:prstGeom>
          <a:noFill/>
        </p:spPr>
        <p:txBody>
          <a:bodyPr vert="eaVert" wrap="none" lIns="0" tIns="0" rIns="0" bIns="0" rtlCol="0">
            <a:spAutoFit/>
          </a:bodyPr>
          <a:lstStyle/>
          <a:p>
            <a:pPr algn="ctr"/>
            <a:r>
              <a:rPr lang="ja-JP" altLang="en-US" sz="5400" b="1" dirty="0">
                <a:solidFill>
                  <a:srgbClr val="FF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水濡注意</a:t>
            </a:r>
            <a:endParaRPr kumimoji="1" lang="ja-JP" altLang="en-US" sz="54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3" name="テキスト ボックス 42">
            <a:extLst>
              <a:ext uri="{FF2B5EF4-FFF2-40B4-BE49-F238E27FC236}">
                <a16:creationId xmlns:a16="http://schemas.microsoft.com/office/drawing/2014/main" id="{D8823713-961F-E954-5971-04B9FC7C78D3}"/>
              </a:ext>
            </a:extLst>
          </p:cNvPr>
          <p:cNvSpPr txBox="1"/>
          <p:nvPr/>
        </p:nvSpPr>
        <p:spPr>
          <a:xfrm>
            <a:off x="2564984" y="3779714"/>
            <a:ext cx="830997" cy="2769989"/>
          </a:xfrm>
          <a:prstGeom prst="rect">
            <a:avLst/>
          </a:prstGeom>
          <a:noFill/>
        </p:spPr>
        <p:txBody>
          <a:bodyPr vert="eaVert" wrap="none" lIns="0" tIns="0" rIns="0" bIns="0" rtlCol="0">
            <a:spAutoFit/>
          </a:bodyPr>
          <a:lstStyle/>
          <a:p>
            <a:pPr algn="ctr"/>
            <a:r>
              <a:rPr lang="ja-JP" altLang="en-US" sz="5400" b="1" dirty="0">
                <a:solidFill>
                  <a:srgbClr val="FF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水濡注意</a:t>
            </a:r>
            <a:endParaRPr kumimoji="1" lang="ja-JP" altLang="en-US" sz="54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8" name="テキスト ボックス 47">
            <a:extLst>
              <a:ext uri="{FF2B5EF4-FFF2-40B4-BE49-F238E27FC236}">
                <a16:creationId xmlns:a16="http://schemas.microsoft.com/office/drawing/2014/main" id="{48B7C7EF-EAE3-20B6-6EAB-934BAC48CA42}"/>
              </a:ext>
            </a:extLst>
          </p:cNvPr>
          <p:cNvSpPr txBox="1"/>
          <p:nvPr/>
        </p:nvSpPr>
        <p:spPr>
          <a:xfrm>
            <a:off x="4546184" y="3779714"/>
            <a:ext cx="830997" cy="2769989"/>
          </a:xfrm>
          <a:prstGeom prst="rect">
            <a:avLst/>
          </a:prstGeom>
          <a:noFill/>
        </p:spPr>
        <p:txBody>
          <a:bodyPr vert="eaVert" wrap="none" lIns="0" tIns="0" rIns="0" bIns="0" rtlCol="0">
            <a:spAutoFit/>
          </a:bodyPr>
          <a:lstStyle/>
          <a:p>
            <a:pPr algn="ctr"/>
            <a:r>
              <a:rPr lang="ja-JP" altLang="en-US" sz="5400" b="1" dirty="0">
                <a:solidFill>
                  <a:srgbClr val="FF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水濡注意</a:t>
            </a:r>
            <a:endParaRPr kumimoji="1" lang="ja-JP" altLang="en-US" sz="54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3" name="テキスト ボックス 52">
            <a:extLst>
              <a:ext uri="{FF2B5EF4-FFF2-40B4-BE49-F238E27FC236}">
                <a16:creationId xmlns:a16="http://schemas.microsoft.com/office/drawing/2014/main" id="{FE3C4B87-228E-73FE-DECC-B7957CC0B998}"/>
              </a:ext>
            </a:extLst>
          </p:cNvPr>
          <p:cNvSpPr txBox="1"/>
          <p:nvPr/>
        </p:nvSpPr>
        <p:spPr>
          <a:xfrm>
            <a:off x="6517859" y="3779714"/>
            <a:ext cx="830997" cy="2769989"/>
          </a:xfrm>
          <a:prstGeom prst="rect">
            <a:avLst/>
          </a:prstGeom>
          <a:noFill/>
        </p:spPr>
        <p:txBody>
          <a:bodyPr vert="eaVert" wrap="none" lIns="0" tIns="0" rIns="0" bIns="0" rtlCol="0">
            <a:spAutoFit/>
          </a:bodyPr>
          <a:lstStyle/>
          <a:p>
            <a:pPr algn="ctr"/>
            <a:r>
              <a:rPr lang="ja-JP" altLang="en-US" sz="5400" b="1" dirty="0">
                <a:solidFill>
                  <a:srgbClr val="FF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水濡注意</a:t>
            </a:r>
            <a:endParaRPr kumimoji="1" lang="ja-JP" altLang="en-US" sz="54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8" name="テキスト ボックス 57">
            <a:extLst>
              <a:ext uri="{FF2B5EF4-FFF2-40B4-BE49-F238E27FC236}">
                <a16:creationId xmlns:a16="http://schemas.microsoft.com/office/drawing/2014/main" id="{6ADDF9FD-CC6F-EE2A-12D6-50AFE917B428}"/>
              </a:ext>
            </a:extLst>
          </p:cNvPr>
          <p:cNvSpPr txBox="1"/>
          <p:nvPr/>
        </p:nvSpPr>
        <p:spPr>
          <a:xfrm>
            <a:off x="8508573" y="3779714"/>
            <a:ext cx="830997" cy="2769989"/>
          </a:xfrm>
          <a:prstGeom prst="rect">
            <a:avLst/>
          </a:prstGeom>
          <a:noFill/>
        </p:spPr>
        <p:txBody>
          <a:bodyPr vert="eaVert" wrap="none" lIns="0" tIns="0" rIns="0" bIns="0" rtlCol="0">
            <a:spAutoFit/>
          </a:bodyPr>
          <a:lstStyle/>
          <a:p>
            <a:pPr algn="ctr"/>
            <a:r>
              <a:rPr lang="ja-JP" altLang="en-US" sz="5400" b="1" dirty="0">
                <a:solidFill>
                  <a:srgbClr val="FF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水濡注意</a:t>
            </a:r>
            <a:endParaRPr kumimoji="1" lang="ja-JP" altLang="en-US" sz="54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7389361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3B277D0-8B91-ECC3-2CBE-3675DA233C3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直線コネクタ 12">
            <a:extLst>
              <a:ext uri="{FF2B5EF4-FFF2-40B4-BE49-F238E27FC236}">
                <a16:creationId xmlns:a16="http://schemas.microsoft.com/office/drawing/2014/main" id="{F4D1DA6F-603C-2121-C5D8-2CBAA71D4050}"/>
              </a:ext>
            </a:extLst>
          </p:cNvPr>
          <p:cNvCxnSpPr/>
          <p:nvPr/>
        </p:nvCxnSpPr>
        <p:spPr>
          <a:xfrm>
            <a:off x="0" y="2279649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線コネクタ 18">
            <a:extLst>
              <a:ext uri="{FF2B5EF4-FFF2-40B4-BE49-F238E27FC236}">
                <a16:creationId xmlns:a16="http://schemas.microsoft.com/office/drawing/2014/main" id="{C9858E09-F352-7685-E16A-5DD13E5330DA}"/>
              </a:ext>
            </a:extLst>
          </p:cNvPr>
          <p:cNvCxnSpPr>
            <a:cxnSpLocks/>
          </p:cNvCxnSpPr>
          <p:nvPr/>
        </p:nvCxnSpPr>
        <p:spPr>
          <a:xfrm>
            <a:off x="3302000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線コネクタ 19">
            <a:extLst>
              <a:ext uri="{FF2B5EF4-FFF2-40B4-BE49-F238E27FC236}">
                <a16:creationId xmlns:a16="http://schemas.microsoft.com/office/drawing/2014/main" id="{DAE6CD7C-5480-5E15-D02A-30D7FCFB5A42}"/>
              </a:ext>
            </a:extLst>
          </p:cNvPr>
          <p:cNvCxnSpPr>
            <a:cxnSpLocks/>
          </p:cNvCxnSpPr>
          <p:nvPr/>
        </p:nvCxnSpPr>
        <p:spPr>
          <a:xfrm>
            <a:off x="6604000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" name="直線コネクタ 1">
            <a:extLst>
              <a:ext uri="{FF2B5EF4-FFF2-40B4-BE49-F238E27FC236}">
                <a16:creationId xmlns:a16="http://schemas.microsoft.com/office/drawing/2014/main" id="{5E8996D6-215E-E07A-789D-4E5CFBCC3A5E}"/>
              </a:ext>
            </a:extLst>
          </p:cNvPr>
          <p:cNvCxnSpPr/>
          <p:nvPr/>
        </p:nvCxnSpPr>
        <p:spPr>
          <a:xfrm>
            <a:off x="0" y="4568823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直線コネクタ 2">
            <a:extLst>
              <a:ext uri="{FF2B5EF4-FFF2-40B4-BE49-F238E27FC236}">
                <a16:creationId xmlns:a16="http://schemas.microsoft.com/office/drawing/2014/main" id="{B53D1253-FD73-A8A2-9540-8A76F001B628}"/>
              </a:ext>
            </a:extLst>
          </p:cNvPr>
          <p:cNvCxnSpPr/>
          <p:nvPr/>
        </p:nvCxnSpPr>
        <p:spPr>
          <a:xfrm>
            <a:off x="0" y="1135062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直線コネクタ 3">
            <a:extLst>
              <a:ext uri="{FF2B5EF4-FFF2-40B4-BE49-F238E27FC236}">
                <a16:creationId xmlns:a16="http://schemas.microsoft.com/office/drawing/2014/main" id="{4F02E5A3-AF4C-72FE-FFB4-3B54B5400A90}"/>
              </a:ext>
            </a:extLst>
          </p:cNvPr>
          <p:cNvCxnSpPr/>
          <p:nvPr/>
        </p:nvCxnSpPr>
        <p:spPr>
          <a:xfrm>
            <a:off x="0" y="3424236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線コネクタ 4">
            <a:extLst>
              <a:ext uri="{FF2B5EF4-FFF2-40B4-BE49-F238E27FC236}">
                <a16:creationId xmlns:a16="http://schemas.microsoft.com/office/drawing/2014/main" id="{81D081D1-0A82-5D8E-04C0-9BA6E935563A}"/>
              </a:ext>
            </a:extLst>
          </p:cNvPr>
          <p:cNvCxnSpPr/>
          <p:nvPr/>
        </p:nvCxnSpPr>
        <p:spPr>
          <a:xfrm>
            <a:off x="0" y="5713411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1F4C392F-DA6E-441E-764D-74AF7994BD48}"/>
              </a:ext>
            </a:extLst>
          </p:cNvPr>
          <p:cNvSpPr txBox="1"/>
          <p:nvPr/>
        </p:nvSpPr>
        <p:spPr>
          <a:xfrm>
            <a:off x="1034925" y="312519"/>
            <a:ext cx="2051845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水濡注意</a:t>
            </a: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EA665016-D055-DDF8-CA4C-5FE4111BBC0C}"/>
              </a:ext>
            </a:extLst>
          </p:cNvPr>
          <p:cNvSpPr txBox="1"/>
          <p:nvPr/>
        </p:nvSpPr>
        <p:spPr>
          <a:xfrm>
            <a:off x="4343820" y="312519"/>
            <a:ext cx="2051845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水濡注意</a:t>
            </a:r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5233F719-F95C-239F-1973-6A5AEF9C1E85}"/>
              </a:ext>
            </a:extLst>
          </p:cNvPr>
          <p:cNvSpPr txBox="1"/>
          <p:nvPr/>
        </p:nvSpPr>
        <p:spPr>
          <a:xfrm>
            <a:off x="7645819" y="312519"/>
            <a:ext cx="2051845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水濡注意</a:t>
            </a:r>
          </a:p>
        </p:txBody>
      </p: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0E8F60EE-8AAD-9D86-3AE1-E353D4DB5306}"/>
              </a:ext>
            </a:extLst>
          </p:cNvPr>
          <p:cNvSpPr txBox="1"/>
          <p:nvPr/>
        </p:nvSpPr>
        <p:spPr>
          <a:xfrm>
            <a:off x="1034925" y="1448334"/>
            <a:ext cx="2051845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水濡注意</a:t>
            </a:r>
          </a:p>
        </p:txBody>
      </p: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C0311AF5-3AEE-4C02-D718-A891EEA43F0E}"/>
              </a:ext>
            </a:extLst>
          </p:cNvPr>
          <p:cNvSpPr txBox="1"/>
          <p:nvPr/>
        </p:nvSpPr>
        <p:spPr>
          <a:xfrm>
            <a:off x="4343820" y="1448334"/>
            <a:ext cx="2051845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水濡注意</a:t>
            </a:r>
          </a:p>
        </p:txBody>
      </p:sp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E10CBB68-0C61-EFAD-DB8E-449B04F001F2}"/>
              </a:ext>
            </a:extLst>
          </p:cNvPr>
          <p:cNvSpPr txBox="1"/>
          <p:nvPr/>
        </p:nvSpPr>
        <p:spPr>
          <a:xfrm>
            <a:off x="7645819" y="1448334"/>
            <a:ext cx="2051845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水濡注意</a:t>
            </a:r>
          </a:p>
        </p:txBody>
      </p:sp>
      <p:sp>
        <p:nvSpPr>
          <p:cNvPr id="40" name="テキスト ボックス 39">
            <a:extLst>
              <a:ext uri="{FF2B5EF4-FFF2-40B4-BE49-F238E27FC236}">
                <a16:creationId xmlns:a16="http://schemas.microsoft.com/office/drawing/2014/main" id="{0AEC7214-D049-1B04-3FBE-80B3F278622B}"/>
              </a:ext>
            </a:extLst>
          </p:cNvPr>
          <p:cNvSpPr txBox="1"/>
          <p:nvPr/>
        </p:nvSpPr>
        <p:spPr>
          <a:xfrm>
            <a:off x="1034925" y="2628364"/>
            <a:ext cx="2051845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水濡注意</a:t>
            </a:r>
          </a:p>
        </p:txBody>
      </p:sp>
      <p:sp>
        <p:nvSpPr>
          <p:cNvPr id="45" name="テキスト ボックス 44">
            <a:extLst>
              <a:ext uri="{FF2B5EF4-FFF2-40B4-BE49-F238E27FC236}">
                <a16:creationId xmlns:a16="http://schemas.microsoft.com/office/drawing/2014/main" id="{85B9EC01-7D19-9B71-B037-4F9CA32DBF72}"/>
              </a:ext>
            </a:extLst>
          </p:cNvPr>
          <p:cNvSpPr txBox="1"/>
          <p:nvPr/>
        </p:nvSpPr>
        <p:spPr>
          <a:xfrm>
            <a:off x="4343820" y="2628364"/>
            <a:ext cx="2051845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水濡注意</a:t>
            </a:r>
          </a:p>
        </p:txBody>
      </p:sp>
      <p:sp>
        <p:nvSpPr>
          <p:cNvPr id="50" name="テキスト ボックス 49">
            <a:extLst>
              <a:ext uri="{FF2B5EF4-FFF2-40B4-BE49-F238E27FC236}">
                <a16:creationId xmlns:a16="http://schemas.microsoft.com/office/drawing/2014/main" id="{F5F3CF37-1740-DA11-3CC1-FAB0EEE68063}"/>
              </a:ext>
            </a:extLst>
          </p:cNvPr>
          <p:cNvSpPr txBox="1"/>
          <p:nvPr/>
        </p:nvSpPr>
        <p:spPr>
          <a:xfrm>
            <a:off x="7645819" y="2628364"/>
            <a:ext cx="2051845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水濡注意</a:t>
            </a:r>
          </a:p>
        </p:txBody>
      </p:sp>
      <p:sp>
        <p:nvSpPr>
          <p:cNvPr id="55" name="テキスト ボックス 54">
            <a:extLst>
              <a:ext uri="{FF2B5EF4-FFF2-40B4-BE49-F238E27FC236}">
                <a16:creationId xmlns:a16="http://schemas.microsoft.com/office/drawing/2014/main" id="{4A96E01F-0FD9-7B37-232B-BAC895D8C700}"/>
              </a:ext>
            </a:extLst>
          </p:cNvPr>
          <p:cNvSpPr txBox="1"/>
          <p:nvPr/>
        </p:nvSpPr>
        <p:spPr>
          <a:xfrm>
            <a:off x="1034925" y="3741487"/>
            <a:ext cx="2051845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水濡注意</a:t>
            </a:r>
          </a:p>
        </p:txBody>
      </p:sp>
      <p:sp>
        <p:nvSpPr>
          <p:cNvPr id="60" name="テキスト ボックス 59">
            <a:extLst>
              <a:ext uri="{FF2B5EF4-FFF2-40B4-BE49-F238E27FC236}">
                <a16:creationId xmlns:a16="http://schemas.microsoft.com/office/drawing/2014/main" id="{DB971C5A-A614-90E8-4031-8E8D88810C53}"/>
              </a:ext>
            </a:extLst>
          </p:cNvPr>
          <p:cNvSpPr txBox="1"/>
          <p:nvPr/>
        </p:nvSpPr>
        <p:spPr>
          <a:xfrm>
            <a:off x="4343820" y="3741487"/>
            <a:ext cx="2051845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水濡注意</a:t>
            </a:r>
          </a:p>
        </p:txBody>
      </p:sp>
      <p:sp>
        <p:nvSpPr>
          <p:cNvPr id="65" name="テキスト ボックス 64">
            <a:extLst>
              <a:ext uri="{FF2B5EF4-FFF2-40B4-BE49-F238E27FC236}">
                <a16:creationId xmlns:a16="http://schemas.microsoft.com/office/drawing/2014/main" id="{C0133393-E464-284D-3A6A-8274318F8054}"/>
              </a:ext>
            </a:extLst>
          </p:cNvPr>
          <p:cNvSpPr txBox="1"/>
          <p:nvPr/>
        </p:nvSpPr>
        <p:spPr>
          <a:xfrm>
            <a:off x="7645819" y="3741487"/>
            <a:ext cx="2051845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水濡注意</a:t>
            </a:r>
          </a:p>
        </p:txBody>
      </p:sp>
      <p:sp>
        <p:nvSpPr>
          <p:cNvPr id="70" name="テキスト ボックス 69">
            <a:extLst>
              <a:ext uri="{FF2B5EF4-FFF2-40B4-BE49-F238E27FC236}">
                <a16:creationId xmlns:a16="http://schemas.microsoft.com/office/drawing/2014/main" id="{DD603698-C095-32E9-D23E-02CBB50D32BC}"/>
              </a:ext>
            </a:extLst>
          </p:cNvPr>
          <p:cNvSpPr txBox="1"/>
          <p:nvPr/>
        </p:nvSpPr>
        <p:spPr>
          <a:xfrm>
            <a:off x="1034925" y="4861817"/>
            <a:ext cx="2051845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水濡注意</a:t>
            </a:r>
          </a:p>
        </p:txBody>
      </p:sp>
      <p:sp>
        <p:nvSpPr>
          <p:cNvPr id="75" name="テキスト ボックス 74">
            <a:extLst>
              <a:ext uri="{FF2B5EF4-FFF2-40B4-BE49-F238E27FC236}">
                <a16:creationId xmlns:a16="http://schemas.microsoft.com/office/drawing/2014/main" id="{51A64FD1-2318-9010-6028-87C92C665D00}"/>
              </a:ext>
            </a:extLst>
          </p:cNvPr>
          <p:cNvSpPr txBox="1"/>
          <p:nvPr/>
        </p:nvSpPr>
        <p:spPr>
          <a:xfrm>
            <a:off x="4343820" y="4861817"/>
            <a:ext cx="2051845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水濡注意</a:t>
            </a:r>
          </a:p>
        </p:txBody>
      </p:sp>
      <p:sp>
        <p:nvSpPr>
          <p:cNvPr id="80" name="テキスト ボックス 79">
            <a:extLst>
              <a:ext uri="{FF2B5EF4-FFF2-40B4-BE49-F238E27FC236}">
                <a16:creationId xmlns:a16="http://schemas.microsoft.com/office/drawing/2014/main" id="{9441BD8B-8E0D-500B-4C1D-94D7851F131D}"/>
              </a:ext>
            </a:extLst>
          </p:cNvPr>
          <p:cNvSpPr txBox="1"/>
          <p:nvPr/>
        </p:nvSpPr>
        <p:spPr>
          <a:xfrm>
            <a:off x="7645819" y="4861817"/>
            <a:ext cx="2051845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水濡注意</a:t>
            </a:r>
          </a:p>
        </p:txBody>
      </p:sp>
      <p:sp>
        <p:nvSpPr>
          <p:cNvPr id="85" name="テキスト ボックス 84">
            <a:extLst>
              <a:ext uri="{FF2B5EF4-FFF2-40B4-BE49-F238E27FC236}">
                <a16:creationId xmlns:a16="http://schemas.microsoft.com/office/drawing/2014/main" id="{BC3A8853-F91D-A8FE-2C61-43A34FF93F0E}"/>
              </a:ext>
            </a:extLst>
          </p:cNvPr>
          <p:cNvSpPr txBox="1"/>
          <p:nvPr/>
        </p:nvSpPr>
        <p:spPr>
          <a:xfrm>
            <a:off x="1034925" y="6031417"/>
            <a:ext cx="2051845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水濡注意</a:t>
            </a:r>
          </a:p>
        </p:txBody>
      </p:sp>
      <p:sp>
        <p:nvSpPr>
          <p:cNvPr id="90" name="テキスト ボックス 89">
            <a:extLst>
              <a:ext uri="{FF2B5EF4-FFF2-40B4-BE49-F238E27FC236}">
                <a16:creationId xmlns:a16="http://schemas.microsoft.com/office/drawing/2014/main" id="{AD7125E8-DCDE-A2BA-418C-E7AEA92A6533}"/>
              </a:ext>
            </a:extLst>
          </p:cNvPr>
          <p:cNvSpPr txBox="1"/>
          <p:nvPr/>
        </p:nvSpPr>
        <p:spPr>
          <a:xfrm>
            <a:off x="4343820" y="6031417"/>
            <a:ext cx="2051845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水濡注意</a:t>
            </a:r>
          </a:p>
        </p:txBody>
      </p:sp>
      <p:sp>
        <p:nvSpPr>
          <p:cNvPr id="95" name="テキスト ボックス 94">
            <a:extLst>
              <a:ext uri="{FF2B5EF4-FFF2-40B4-BE49-F238E27FC236}">
                <a16:creationId xmlns:a16="http://schemas.microsoft.com/office/drawing/2014/main" id="{2E76D1F1-0250-BEC4-B8EB-8E73F97EF509}"/>
              </a:ext>
            </a:extLst>
          </p:cNvPr>
          <p:cNvSpPr txBox="1"/>
          <p:nvPr/>
        </p:nvSpPr>
        <p:spPr>
          <a:xfrm>
            <a:off x="7645819" y="6031417"/>
            <a:ext cx="2051845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水濡注意</a:t>
            </a:r>
          </a:p>
        </p:txBody>
      </p:sp>
      <p:grpSp>
        <p:nvGrpSpPr>
          <p:cNvPr id="171" name="グループ化 170">
            <a:extLst>
              <a:ext uri="{FF2B5EF4-FFF2-40B4-BE49-F238E27FC236}">
                <a16:creationId xmlns:a16="http://schemas.microsoft.com/office/drawing/2014/main" id="{064CB3B7-952D-1562-A9CB-C311284DD416}"/>
              </a:ext>
            </a:extLst>
          </p:cNvPr>
          <p:cNvGrpSpPr/>
          <p:nvPr/>
        </p:nvGrpSpPr>
        <p:grpSpPr>
          <a:xfrm>
            <a:off x="266193" y="238765"/>
            <a:ext cx="639064" cy="639064"/>
            <a:chOff x="7921466" y="857250"/>
            <a:chExt cx="1549908" cy="1549908"/>
          </a:xfrm>
        </p:grpSpPr>
        <p:sp>
          <p:nvSpPr>
            <p:cNvPr id="172" name="フリーフォーム: 図形 171">
              <a:extLst>
                <a:ext uri="{FF2B5EF4-FFF2-40B4-BE49-F238E27FC236}">
                  <a16:creationId xmlns:a16="http://schemas.microsoft.com/office/drawing/2014/main" id="{8A76AEE2-F84B-1115-3DEA-96D230B1FD07}"/>
                </a:ext>
              </a:extLst>
            </p:cNvPr>
            <p:cNvSpPr/>
            <p:nvPr/>
          </p:nvSpPr>
          <p:spPr>
            <a:xfrm>
              <a:off x="7921466" y="857250"/>
              <a:ext cx="1549908" cy="1549908"/>
            </a:xfrm>
            <a:custGeom>
              <a:avLst/>
              <a:gdLst>
                <a:gd name="connsiteX0" fmla="*/ 125326 w 1549908"/>
                <a:gd name="connsiteY0" fmla="*/ 0 h 1549908"/>
                <a:gd name="connsiteX1" fmla="*/ 1424582 w 1549908"/>
                <a:gd name="connsiteY1" fmla="*/ 0 h 1549908"/>
                <a:gd name="connsiteX2" fmla="*/ 1549908 w 1549908"/>
                <a:gd name="connsiteY2" fmla="*/ 125326 h 1549908"/>
                <a:gd name="connsiteX3" fmla="*/ 1549908 w 1549908"/>
                <a:gd name="connsiteY3" fmla="*/ 1424582 h 1549908"/>
                <a:gd name="connsiteX4" fmla="*/ 1424582 w 1549908"/>
                <a:gd name="connsiteY4" fmla="*/ 1549908 h 1549908"/>
                <a:gd name="connsiteX5" fmla="*/ 125326 w 1549908"/>
                <a:gd name="connsiteY5" fmla="*/ 1549908 h 1549908"/>
                <a:gd name="connsiteX6" fmla="*/ 0 w 1549908"/>
                <a:gd name="connsiteY6" fmla="*/ 1424582 h 1549908"/>
                <a:gd name="connsiteX7" fmla="*/ 0 w 1549908"/>
                <a:gd name="connsiteY7" fmla="*/ 125326 h 1549908"/>
                <a:gd name="connsiteX8" fmla="*/ 125326 w 1549908"/>
                <a:gd name="connsiteY8" fmla="*/ 0 h 1549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49908" h="1549908">
                  <a:moveTo>
                    <a:pt x="125326" y="0"/>
                  </a:moveTo>
                  <a:lnTo>
                    <a:pt x="1424582" y="0"/>
                  </a:lnTo>
                  <a:cubicBezTo>
                    <a:pt x="1493798" y="0"/>
                    <a:pt x="1549908" y="56110"/>
                    <a:pt x="1549908" y="125326"/>
                  </a:cubicBezTo>
                  <a:lnTo>
                    <a:pt x="1549908" y="1424582"/>
                  </a:lnTo>
                  <a:cubicBezTo>
                    <a:pt x="1549908" y="1493798"/>
                    <a:pt x="1493798" y="1549908"/>
                    <a:pt x="1424582" y="1549908"/>
                  </a:cubicBezTo>
                  <a:lnTo>
                    <a:pt x="125326" y="1549908"/>
                  </a:lnTo>
                  <a:cubicBezTo>
                    <a:pt x="56110" y="1549908"/>
                    <a:pt x="0" y="1493798"/>
                    <a:pt x="0" y="1424582"/>
                  </a:cubicBezTo>
                  <a:lnTo>
                    <a:pt x="0" y="125326"/>
                  </a:lnTo>
                  <a:cubicBezTo>
                    <a:pt x="0" y="56110"/>
                    <a:pt x="56110" y="0"/>
                    <a:pt x="125326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73" name="フリーフォーム: 図形 172">
              <a:extLst>
                <a:ext uri="{FF2B5EF4-FFF2-40B4-BE49-F238E27FC236}">
                  <a16:creationId xmlns:a16="http://schemas.microsoft.com/office/drawing/2014/main" id="{91A2EFFD-8798-ADCB-C9EF-897E1349667C}"/>
                </a:ext>
              </a:extLst>
            </p:cNvPr>
            <p:cNvSpPr/>
            <p:nvPr/>
          </p:nvSpPr>
          <p:spPr>
            <a:xfrm>
              <a:off x="7989990" y="1026952"/>
              <a:ext cx="1404550" cy="1167118"/>
            </a:xfrm>
            <a:custGeom>
              <a:avLst/>
              <a:gdLst>
                <a:gd name="connsiteX0" fmla="*/ 858876 w 1404550"/>
                <a:gd name="connsiteY0" fmla="*/ 1014330 h 1167118"/>
                <a:gd name="connsiteX1" fmla="*/ 1223160 w 1404550"/>
                <a:gd name="connsiteY1" fmla="*/ 1062981 h 1167118"/>
                <a:gd name="connsiteX2" fmla="*/ 1194534 w 1404550"/>
                <a:gd name="connsiteY2" fmla="*/ 1081919 h 1167118"/>
                <a:gd name="connsiteX3" fmla="*/ 1167261 w 1404550"/>
                <a:gd name="connsiteY3" fmla="*/ 1087321 h 1167118"/>
                <a:gd name="connsiteX4" fmla="*/ 1316040 w 1404550"/>
                <a:gd name="connsiteY4" fmla="*/ 1095836 h 1167118"/>
                <a:gd name="connsiteX5" fmla="*/ 1404550 w 1404550"/>
                <a:gd name="connsiteY5" fmla="*/ 1125362 h 1167118"/>
                <a:gd name="connsiteX6" fmla="*/ 1102354 w 1404550"/>
                <a:gd name="connsiteY6" fmla="*/ 1167118 h 1167118"/>
                <a:gd name="connsiteX7" fmla="*/ 800159 w 1404550"/>
                <a:gd name="connsiteY7" fmla="*/ 1125362 h 1167118"/>
                <a:gd name="connsiteX8" fmla="*/ 821685 w 1404550"/>
                <a:gd name="connsiteY8" fmla="*/ 1110630 h 1167118"/>
                <a:gd name="connsiteX9" fmla="*/ 717080 w 1404550"/>
                <a:gd name="connsiteY9" fmla="*/ 1107810 h 1167118"/>
                <a:gd name="connsiteX10" fmla="*/ 494591 w 1404550"/>
                <a:gd name="connsiteY10" fmla="*/ 1062981 h 1167118"/>
                <a:gd name="connsiteX11" fmla="*/ 858876 w 1404550"/>
                <a:gd name="connsiteY11" fmla="*/ 1014330 h 1167118"/>
                <a:gd name="connsiteX12" fmla="*/ 1145349 w 1404550"/>
                <a:gd name="connsiteY12" fmla="*/ 740522 h 1167118"/>
                <a:gd name="connsiteX13" fmla="*/ 1163743 w 1404550"/>
                <a:gd name="connsiteY13" fmla="*/ 746707 h 1167118"/>
                <a:gd name="connsiteX14" fmla="*/ 1220252 w 1404550"/>
                <a:gd name="connsiteY14" fmla="*/ 834553 h 1167118"/>
                <a:gd name="connsiteX15" fmla="*/ 1114873 w 1404550"/>
                <a:gd name="connsiteY15" fmla="*/ 831353 h 1167118"/>
                <a:gd name="connsiteX16" fmla="*/ 1096985 w 1404550"/>
                <a:gd name="connsiteY16" fmla="*/ 764595 h 1167118"/>
                <a:gd name="connsiteX17" fmla="*/ 1145349 w 1404550"/>
                <a:gd name="connsiteY17" fmla="*/ 740522 h 1167118"/>
                <a:gd name="connsiteX18" fmla="*/ 1299710 w 1404550"/>
                <a:gd name="connsiteY18" fmla="*/ 607731 h 1167118"/>
                <a:gd name="connsiteX19" fmla="*/ 1318105 w 1404550"/>
                <a:gd name="connsiteY19" fmla="*/ 613916 h 1167118"/>
                <a:gd name="connsiteX20" fmla="*/ 1374614 w 1404550"/>
                <a:gd name="connsiteY20" fmla="*/ 701761 h 1167118"/>
                <a:gd name="connsiteX21" fmla="*/ 1269235 w 1404550"/>
                <a:gd name="connsiteY21" fmla="*/ 698560 h 1167118"/>
                <a:gd name="connsiteX22" fmla="*/ 1251348 w 1404550"/>
                <a:gd name="connsiteY22" fmla="*/ 631803 h 1167118"/>
                <a:gd name="connsiteX23" fmla="*/ 1299710 w 1404550"/>
                <a:gd name="connsiteY23" fmla="*/ 607731 h 1167118"/>
                <a:gd name="connsiteX24" fmla="*/ 1212364 w 1404550"/>
                <a:gd name="connsiteY24" fmla="*/ 421643 h 1167118"/>
                <a:gd name="connsiteX25" fmla="*/ 1230758 w 1404550"/>
                <a:gd name="connsiteY25" fmla="*/ 427828 h 1167118"/>
                <a:gd name="connsiteX26" fmla="*/ 1287267 w 1404550"/>
                <a:gd name="connsiteY26" fmla="*/ 515675 h 1167118"/>
                <a:gd name="connsiteX27" fmla="*/ 1181887 w 1404550"/>
                <a:gd name="connsiteY27" fmla="*/ 512474 h 1167118"/>
                <a:gd name="connsiteX28" fmla="*/ 1164001 w 1404550"/>
                <a:gd name="connsiteY28" fmla="*/ 445716 h 1167118"/>
                <a:gd name="connsiteX29" fmla="*/ 1212364 w 1404550"/>
                <a:gd name="connsiteY29" fmla="*/ 421643 h 1167118"/>
                <a:gd name="connsiteX30" fmla="*/ 951709 w 1404550"/>
                <a:gd name="connsiteY30" fmla="*/ 0 h 1167118"/>
                <a:gd name="connsiteX31" fmla="*/ 1129900 w 1404550"/>
                <a:gd name="connsiteY31" fmla="*/ 665015 h 1167118"/>
                <a:gd name="connsiteX32" fmla="*/ 178190 w 1404550"/>
                <a:gd name="connsiteY32" fmla="*/ 920025 h 1167118"/>
                <a:gd name="connsiteX33" fmla="*/ 0 w 1404550"/>
                <a:gd name="connsiteY33" fmla="*/ 255010 h 11671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404550" h="1167118">
                  <a:moveTo>
                    <a:pt x="858876" y="1014330"/>
                  </a:moveTo>
                  <a:cubicBezTo>
                    <a:pt x="1060065" y="1014329"/>
                    <a:pt x="1223161" y="1036112"/>
                    <a:pt x="1223160" y="1062981"/>
                  </a:cubicBezTo>
                  <a:cubicBezTo>
                    <a:pt x="1223160" y="1069700"/>
                    <a:pt x="1212968" y="1076098"/>
                    <a:pt x="1194534" y="1081919"/>
                  </a:cubicBezTo>
                  <a:lnTo>
                    <a:pt x="1167261" y="1087321"/>
                  </a:lnTo>
                  <a:lnTo>
                    <a:pt x="1316040" y="1095836"/>
                  </a:lnTo>
                  <a:cubicBezTo>
                    <a:pt x="1370726" y="1103392"/>
                    <a:pt x="1404549" y="1113831"/>
                    <a:pt x="1404550" y="1125362"/>
                  </a:cubicBezTo>
                  <a:cubicBezTo>
                    <a:pt x="1404550" y="1148424"/>
                    <a:pt x="1269252" y="1167119"/>
                    <a:pt x="1102354" y="1167118"/>
                  </a:cubicBezTo>
                  <a:cubicBezTo>
                    <a:pt x="935457" y="1167118"/>
                    <a:pt x="800159" y="1148424"/>
                    <a:pt x="800159" y="1125362"/>
                  </a:cubicBezTo>
                  <a:lnTo>
                    <a:pt x="821685" y="1110630"/>
                  </a:lnTo>
                  <a:lnTo>
                    <a:pt x="717080" y="1107810"/>
                  </a:lnTo>
                  <a:cubicBezTo>
                    <a:pt x="586333" y="1100424"/>
                    <a:pt x="494591" y="1083133"/>
                    <a:pt x="494591" y="1062981"/>
                  </a:cubicBezTo>
                  <a:cubicBezTo>
                    <a:pt x="494591" y="1036112"/>
                    <a:pt x="657687" y="1014329"/>
                    <a:pt x="858876" y="1014330"/>
                  </a:cubicBezTo>
                  <a:close/>
                  <a:moveTo>
                    <a:pt x="1145349" y="740522"/>
                  </a:moveTo>
                  <a:cubicBezTo>
                    <a:pt x="1151649" y="741303"/>
                    <a:pt x="1157900" y="743334"/>
                    <a:pt x="1163743" y="746707"/>
                  </a:cubicBezTo>
                  <a:cubicBezTo>
                    <a:pt x="1187117" y="760203"/>
                    <a:pt x="1200670" y="799339"/>
                    <a:pt x="1220252" y="834553"/>
                  </a:cubicBezTo>
                  <a:cubicBezTo>
                    <a:pt x="1178150" y="834155"/>
                    <a:pt x="1138247" y="844847"/>
                    <a:pt x="1114873" y="831353"/>
                  </a:cubicBezTo>
                  <a:cubicBezTo>
                    <a:pt x="1091499" y="817858"/>
                    <a:pt x="1083491" y="787969"/>
                    <a:pt x="1096985" y="764595"/>
                  </a:cubicBezTo>
                  <a:cubicBezTo>
                    <a:pt x="1107107" y="747065"/>
                    <a:pt x="1126450" y="738177"/>
                    <a:pt x="1145349" y="740522"/>
                  </a:cubicBezTo>
                  <a:close/>
                  <a:moveTo>
                    <a:pt x="1299710" y="607731"/>
                  </a:moveTo>
                  <a:cubicBezTo>
                    <a:pt x="1306010" y="608512"/>
                    <a:pt x="1312262" y="610542"/>
                    <a:pt x="1318105" y="613916"/>
                  </a:cubicBezTo>
                  <a:cubicBezTo>
                    <a:pt x="1341479" y="627410"/>
                    <a:pt x="1355032" y="666547"/>
                    <a:pt x="1374614" y="701761"/>
                  </a:cubicBezTo>
                  <a:cubicBezTo>
                    <a:pt x="1332513" y="701363"/>
                    <a:pt x="1292609" y="712056"/>
                    <a:pt x="1269235" y="698560"/>
                  </a:cubicBezTo>
                  <a:cubicBezTo>
                    <a:pt x="1245861" y="685066"/>
                    <a:pt x="1237853" y="655177"/>
                    <a:pt x="1251348" y="631803"/>
                  </a:cubicBezTo>
                  <a:cubicBezTo>
                    <a:pt x="1261469" y="614272"/>
                    <a:pt x="1280811" y="605385"/>
                    <a:pt x="1299710" y="607731"/>
                  </a:cubicBezTo>
                  <a:close/>
                  <a:moveTo>
                    <a:pt x="1212364" y="421643"/>
                  </a:moveTo>
                  <a:cubicBezTo>
                    <a:pt x="1218664" y="422425"/>
                    <a:pt x="1224914" y="424455"/>
                    <a:pt x="1230758" y="427828"/>
                  </a:cubicBezTo>
                  <a:cubicBezTo>
                    <a:pt x="1254132" y="441323"/>
                    <a:pt x="1267685" y="480460"/>
                    <a:pt x="1287267" y="515675"/>
                  </a:cubicBezTo>
                  <a:cubicBezTo>
                    <a:pt x="1245166" y="515276"/>
                    <a:pt x="1205262" y="525969"/>
                    <a:pt x="1181887" y="512474"/>
                  </a:cubicBezTo>
                  <a:cubicBezTo>
                    <a:pt x="1158514" y="498978"/>
                    <a:pt x="1150506" y="469091"/>
                    <a:pt x="1164001" y="445716"/>
                  </a:cubicBezTo>
                  <a:cubicBezTo>
                    <a:pt x="1174121" y="428186"/>
                    <a:pt x="1193465" y="419298"/>
                    <a:pt x="1212364" y="421643"/>
                  </a:cubicBezTo>
                  <a:close/>
                  <a:moveTo>
                    <a:pt x="951709" y="0"/>
                  </a:moveTo>
                  <a:lnTo>
                    <a:pt x="1129900" y="665015"/>
                  </a:lnTo>
                  <a:lnTo>
                    <a:pt x="178190" y="920025"/>
                  </a:lnTo>
                  <a:lnTo>
                    <a:pt x="0" y="25501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74" name="フリーフォーム: 図形 173">
              <a:extLst>
                <a:ext uri="{FF2B5EF4-FFF2-40B4-BE49-F238E27FC236}">
                  <a16:creationId xmlns:a16="http://schemas.microsoft.com/office/drawing/2014/main" id="{973B774A-3C68-1ACC-3747-8B2471D53112}"/>
                </a:ext>
              </a:extLst>
            </p:cNvPr>
            <p:cNvSpPr/>
            <p:nvPr/>
          </p:nvSpPr>
          <p:spPr>
            <a:xfrm rot="20700000">
              <a:off x="8314631" y="1254337"/>
              <a:ext cx="483065" cy="478376"/>
            </a:xfrm>
            <a:custGeom>
              <a:avLst/>
              <a:gdLst>
                <a:gd name="connsiteX0" fmla="*/ 242049 w 483065"/>
                <a:gd name="connsiteY0" fmla="*/ 242616 h 478376"/>
                <a:gd name="connsiteX1" fmla="*/ 317591 w 483065"/>
                <a:gd name="connsiteY1" fmla="*/ 360496 h 478376"/>
                <a:gd name="connsiteX2" fmla="*/ 242049 w 483065"/>
                <a:gd name="connsiteY2" fmla="*/ 478376 h 478376"/>
                <a:gd name="connsiteX3" fmla="*/ 166507 w 483065"/>
                <a:gd name="connsiteY3" fmla="*/ 360496 h 478376"/>
                <a:gd name="connsiteX4" fmla="*/ 242049 w 483065"/>
                <a:gd name="connsiteY4" fmla="*/ 242616 h 478376"/>
                <a:gd name="connsiteX5" fmla="*/ 30081 w 483065"/>
                <a:gd name="connsiteY5" fmla="*/ 5015 h 478376"/>
                <a:gd name="connsiteX6" fmla="*/ 60162 w 483065"/>
                <a:gd name="connsiteY6" fmla="*/ 35096 h 478376"/>
                <a:gd name="connsiteX7" fmla="*/ 60161 w 483065"/>
                <a:gd name="connsiteY7" fmla="*/ 153188 h 478376"/>
                <a:gd name="connsiteX8" fmla="*/ 30080 w 483065"/>
                <a:gd name="connsiteY8" fmla="*/ 183269 h 478376"/>
                <a:gd name="connsiteX9" fmla="*/ 30081 w 483065"/>
                <a:gd name="connsiteY9" fmla="*/ 183268 h 478376"/>
                <a:gd name="connsiteX10" fmla="*/ 0 w 483065"/>
                <a:gd name="connsiteY10" fmla="*/ 153187 h 478376"/>
                <a:gd name="connsiteX11" fmla="*/ 0 w 483065"/>
                <a:gd name="connsiteY11" fmla="*/ 35096 h 478376"/>
                <a:gd name="connsiteX12" fmla="*/ 30081 w 483065"/>
                <a:gd name="connsiteY12" fmla="*/ 5015 h 478376"/>
                <a:gd name="connsiteX13" fmla="*/ 452984 w 483065"/>
                <a:gd name="connsiteY13" fmla="*/ 0 h 478376"/>
                <a:gd name="connsiteX14" fmla="*/ 483065 w 483065"/>
                <a:gd name="connsiteY14" fmla="*/ 30081 h 478376"/>
                <a:gd name="connsiteX15" fmla="*/ 483064 w 483065"/>
                <a:gd name="connsiteY15" fmla="*/ 148173 h 478376"/>
                <a:gd name="connsiteX16" fmla="*/ 452983 w 483065"/>
                <a:gd name="connsiteY16" fmla="*/ 178254 h 478376"/>
                <a:gd name="connsiteX17" fmla="*/ 452984 w 483065"/>
                <a:gd name="connsiteY17" fmla="*/ 178253 h 478376"/>
                <a:gd name="connsiteX18" fmla="*/ 422903 w 483065"/>
                <a:gd name="connsiteY18" fmla="*/ 148172 h 478376"/>
                <a:gd name="connsiteX19" fmla="*/ 422903 w 483065"/>
                <a:gd name="connsiteY19" fmla="*/ 30081 h 478376"/>
                <a:gd name="connsiteX20" fmla="*/ 452984 w 483065"/>
                <a:gd name="connsiteY20" fmla="*/ 0 h 4783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483065" h="478376">
                  <a:moveTo>
                    <a:pt x="242049" y="242616"/>
                  </a:moveTo>
                  <a:cubicBezTo>
                    <a:pt x="283770" y="242616"/>
                    <a:pt x="317591" y="295393"/>
                    <a:pt x="317591" y="360496"/>
                  </a:cubicBezTo>
                  <a:cubicBezTo>
                    <a:pt x="317591" y="425599"/>
                    <a:pt x="283770" y="478376"/>
                    <a:pt x="242049" y="478376"/>
                  </a:cubicBezTo>
                  <a:cubicBezTo>
                    <a:pt x="200328" y="478376"/>
                    <a:pt x="166507" y="425599"/>
                    <a:pt x="166507" y="360496"/>
                  </a:cubicBezTo>
                  <a:cubicBezTo>
                    <a:pt x="166507" y="295393"/>
                    <a:pt x="200328" y="242616"/>
                    <a:pt x="242049" y="242616"/>
                  </a:cubicBezTo>
                  <a:close/>
                  <a:moveTo>
                    <a:pt x="30081" y="5015"/>
                  </a:moveTo>
                  <a:cubicBezTo>
                    <a:pt x="46694" y="5015"/>
                    <a:pt x="60162" y="18483"/>
                    <a:pt x="60162" y="35096"/>
                  </a:cubicBezTo>
                  <a:cubicBezTo>
                    <a:pt x="60162" y="74460"/>
                    <a:pt x="60161" y="113823"/>
                    <a:pt x="60161" y="153188"/>
                  </a:cubicBezTo>
                  <a:cubicBezTo>
                    <a:pt x="60161" y="169800"/>
                    <a:pt x="46693" y="183269"/>
                    <a:pt x="30080" y="183269"/>
                  </a:cubicBezTo>
                  <a:lnTo>
                    <a:pt x="30081" y="183268"/>
                  </a:lnTo>
                  <a:cubicBezTo>
                    <a:pt x="13468" y="183268"/>
                    <a:pt x="0" y="169800"/>
                    <a:pt x="0" y="153187"/>
                  </a:cubicBezTo>
                  <a:lnTo>
                    <a:pt x="0" y="35096"/>
                  </a:lnTo>
                  <a:cubicBezTo>
                    <a:pt x="0" y="18482"/>
                    <a:pt x="13468" y="5015"/>
                    <a:pt x="30081" y="5015"/>
                  </a:cubicBezTo>
                  <a:close/>
                  <a:moveTo>
                    <a:pt x="452984" y="0"/>
                  </a:moveTo>
                  <a:cubicBezTo>
                    <a:pt x="469597" y="0"/>
                    <a:pt x="483065" y="13468"/>
                    <a:pt x="483065" y="30081"/>
                  </a:cubicBezTo>
                  <a:cubicBezTo>
                    <a:pt x="483065" y="69445"/>
                    <a:pt x="483064" y="108809"/>
                    <a:pt x="483064" y="148173"/>
                  </a:cubicBezTo>
                  <a:cubicBezTo>
                    <a:pt x="483064" y="164786"/>
                    <a:pt x="469596" y="178254"/>
                    <a:pt x="452983" y="178254"/>
                  </a:cubicBezTo>
                  <a:lnTo>
                    <a:pt x="452984" y="178253"/>
                  </a:lnTo>
                  <a:cubicBezTo>
                    <a:pt x="436371" y="178253"/>
                    <a:pt x="422903" y="164785"/>
                    <a:pt x="422903" y="148172"/>
                  </a:cubicBezTo>
                  <a:lnTo>
                    <a:pt x="422903" y="30081"/>
                  </a:lnTo>
                  <a:cubicBezTo>
                    <a:pt x="422903" y="13468"/>
                    <a:pt x="436371" y="0"/>
                    <a:pt x="452984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75" name="グループ化 174">
            <a:extLst>
              <a:ext uri="{FF2B5EF4-FFF2-40B4-BE49-F238E27FC236}">
                <a16:creationId xmlns:a16="http://schemas.microsoft.com/office/drawing/2014/main" id="{395B4524-AE25-38BF-11F3-AE4EE73BCB80}"/>
              </a:ext>
            </a:extLst>
          </p:cNvPr>
          <p:cNvGrpSpPr/>
          <p:nvPr/>
        </p:nvGrpSpPr>
        <p:grpSpPr>
          <a:xfrm>
            <a:off x="3558033" y="238765"/>
            <a:ext cx="639064" cy="639064"/>
            <a:chOff x="7921466" y="857250"/>
            <a:chExt cx="1549908" cy="1549908"/>
          </a:xfrm>
        </p:grpSpPr>
        <p:sp>
          <p:nvSpPr>
            <p:cNvPr id="176" name="フリーフォーム: 図形 175">
              <a:extLst>
                <a:ext uri="{FF2B5EF4-FFF2-40B4-BE49-F238E27FC236}">
                  <a16:creationId xmlns:a16="http://schemas.microsoft.com/office/drawing/2014/main" id="{401CD61E-199F-BFBA-36C0-A94C17FD0C67}"/>
                </a:ext>
              </a:extLst>
            </p:cNvPr>
            <p:cNvSpPr/>
            <p:nvPr/>
          </p:nvSpPr>
          <p:spPr>
            <a:xfrm>
              <a:off x="7921466" y="857250"/>
              <a:ext cx="1549908" cy="1549908"/>
            </a:xfrm>
            <a:custGeom>
              <a:avLst/>
              <a:gdLst>
                <a:gd name="connsiteX0" fmla="*/ 125326 w 1549908"/>
                <a:gd name="connsiteY0" fmla="*/ 0 h 1549908"/>
                <a:gd name="connsiteX1" fmla="*/ 1424582 w 1549908"/>
                <a:gd name="connsiteY1" fmla="*/ 0 h 1549908"/>
                <a:gd name="connsiteX2" fmla="*/ 1549908 w 1549908"/>
                <a:gd name="connsiteY2" fmla="*/ 125326 h 1549908"/>
                <a:gd name="connsiteX3" fmla="*/ 1549908 w 1549908"/>
                <a:gd name="connsiteY3" fmla="*/ 1424582 h 1549908"/>
                <a:gd name="connsiteX4" fmla="*/ 1424582 w 1549908"/>
                <a:gd name="connsiteY4" fmla="*/ 1549908 h 1549908"/>
                <a:gd name="connsiteX5" fmla="*/ 125326 w 1549908"/>
                <a:gd name="connsiteY5" fmla="*/ 1549908 h 1549908"/>
                <a:gd name="connsiteX6" fmla="*/ 0 w 1549908"/>
                <a:gd name="connsiteY6" fmla="*/ 1424582 h 1549908"/>
                <a:gd name="connsiteX7" fmla="*/ 0 w 1549908"/>
                <a:gd name="connsiteY7" fmla="*/ 125326 h 1549908"/>
                <a:gd name="connsiteX8" fmla="*/ 125326 w 1549908"/>
                <a:gd name="connsiteY8" fmla="*/ 0 h 1549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49908" h="1549908">
                  <a:moveTo>
                    <a:pt x="125326" y="0"/>
                  </a:moveTo>
                  <a:lnTo>
                    <a:pt x="1424582" y="0"/>
                  </a:lnTo>
                  <a:cubicBezTo>
                    <a:pt x="1493798" y="0"/>
                    <a:pt x="1549908" y="56110"/>
                    <a:pt x="1549908" y="125326"/>
                  </a:cubicBezTo>
                  <a:lnTo>
                    <a:pt x="1549908" y="1424582"/>
                  </a:lnTo>
                  <a:cubicBezTo>
                    <a:pt x="1549908" y="1493798"/>
                    <a:pt x="1493798" y="1549908"/>
                    <a:pt x="1424582" y="1549908"/>
                  </a:cubicBezTo>
                  <a:lnTo>
                    <a:pt x="125326" y="1549908"/>
                  </a:lnTo>
                  <a:cubicBezTo>
                    <a:pt x="56110" y="1549908"/>
                    <a:pt x="0" y="1493798"/>
                    <a:pt x="0" y="1424582"/>
                  </a:cubicBezTo>
                  <a:lnTo>
                    <a:pt x="0" y="125326"/>
                  </a:lnTo>
                  <a:cubicBezTo>
                    <a:pt x="0" y="56110"/>
                    <a:pt x="56110" y="0"/>
                    <a:pt x="125326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77" name="フリーフォーム: 図形 176">
              <a:extLst>
                <a:ext uri="{FF2B5EF4-FFF2-40B4-BE49-F238E27FC236}">
                  <a16:creationId xmlns:a16="http://schemas.microsoft.com/office/drawing/2014/main" id="{2DF67A70-4EC2-6FE0-8567-57676F7771E0}"/>
                </a:ext>
              </a:extLst>
            </p:cNvPr>
            <p:cNvSpPr/>
            <p:nvPr/>
          </p:nvSpPr>
          <p:spPr>
            <a:xfrm>
              <a:off x="7989990" y="1026952"/>
              <a:ext cx="1404550" cy="1167118"/>
            </a:xfrm>
            <a:custGeom>
              <a:avLst/>
              <a:gdLst>
                <a:gd name="connsiteX0" fmla="*/ 858876 w 1404550"/>
                <a:gd name="connsiteY0" fmla="*/ 1014330 h 1167118"/>
                <a:gd name="connsiteX1" fmla="*/ 1223160 w 1404550"/>
                <a:gd name="connsiteY1" fmla="*/ 1062981 h 1167118"/>
                <a:gd name="connsiteX2" fmla="*/ 1194534 w 1404550"/>
                <a:gd name="connsiteY2" fmla="*/ 1081919 h 1167118"/>
                <a:gd name="connsiteX3" fmla="*/ 1167261 w 1404550"/>
                <a:gd name="connsiteY3" fmla="*/ 1087321 h 1167118"/>
                <a:gd name="connsiteX4" fmla="*/ 1316040 w 1404550"/>
                <a:gd name="connsiteY4" fmla="*/ 1095836 h 1167118"/>
                <a:gd name="connsiteX5" fmla="*/ 1404550 w 1404550"/>
                <a:gd name="connsiteY5" fmla="*/ 1125362 h 1167118"/>
                <a:gd name="connsiteX6" fmla="*/ 1102354 w 1404550"/>
                <a:gd name="connsiteY6" fmla="*/ 1167118 h 1167118"/>
                <a:gd name="connsiteX7" fmla="*/ 800159 w 1404550"/>
                <a:gd name="connsiteY7" fmla="*/ 1125362 h 1167118"/>
                <a:gd name="connsiteX8" fmla="*/ 821685 w 1404550"/>
                <a:gd name="connsiteY8" fmla="*/ 1110630 h 1167118"/>
                <a:gd name="connsiteX9" fmla="*/ 717080 w 1404550"/>
                <a:gd name="connsiteY9" fmla="*/ 1107810 h 1167118"/>
                <a:gd name="connsiteX10" fmla="*/ 494591 w 1404550"/>
                <a:gd name="connsiteY10" fmla="*/ 1062981 h 1167118"/>
                <a:gd name="connsiteX11" fmla="*/ 858876 w 1404550"/>
                <a:gd name="connsiteY11" fmla="*/ 1014330 h 1167118"/>
                <a:gd name="connsiteX12" fmla="*/ 1145349 w 1404550"/>
                <a:gd name="connsiteY12" fmla="*/ 740522 h 1167118"/>
                <a:gd name="connsiteX13" fmla="*/ 1163743 w 1404550"/>
                <a:gd name="connsiteY13" fmla="*/ 746707 h 1167118"/>
                <a:gd name="connsiteX14" fmla="*/ 1220252 w 1404550"/>
                <a:gd name="connsiteY14" fmla="*/ 834553 h 1167118"/>
                <a:gd name="connsiteX15" fmla="*/ 1114873 w 1404550"/>
                <a:gd name="connsiteY15" fmla="*/ 831353 h 1167118"/>
                <a:gd name="connsiteX16" fmla="*/ 1096985 w 1404550"/>
                <a:gd name="connsiteY16" fmla="*/ 764595 h 1167118"/>
                <a:gd name="connsiteX17" fmla="*/ 1145349 w 1404550"/>
                <a:gd name="connsiteY17" fmla="*/ 740522 h 1167118"/>
                <a:gd name="connsiteX18" fmla="*/ 1299710 w 1404550"/>
                <a:gd name="connsiteY18" fmla="*/ 607731 h 1167118"/>
                <a:gd name="connsiteX19" fmla="*/ 1318105 w 1404550"/>
                <a:gd name="connsiteY19" fmla="*/ 613916 h 1167118"/>
                <a:gd name="connsiteX20" fmla="*/ 1374614 w 1404550"/>
                <a:gd name="connsiteY20" fmla="*/ 701761 h 1167118"/>
                <a:gd name="connsiteX21" fmla="*/ 1269235 w 1404550"/>
                <a:gd name="connsiteY21" fmla="*/ 698560 h 1167118"/>
                <a:gd name="connsiteX22" fmla="*/ 1251348 w 1404550"/>
                <a:gd name="connsiteY22" fmla="*/ 631803 h 1167118"/>
                <a:gd name="connsiteX23" fmla="*/ 1299710 w 1404550"/>
                <a:gd name="connsiteY23" fmla="*/ 607731 h 1167118"/>
                <a:gd name="connsiteX24" fmla="*/ 1212364 w 1404550"/>
                <a:gd name="connsiteY24" fmla="*/ 421643 h 1167118"/>
                <a:gd name="connsiteX25" fmla="*/ 1230758 w 1404550"/>
                <a:gd name="connsiteY25" fmla="*/ 427828 h 1167118"/>
                <a:gd name="connsiteX26" fmla="*/ 1287267 w 1404550"/>
                <a:gd name="connsiteY26" fmla="*/ 515675 h 1167118"/>
                <a:gd name="connsiteX27" fmla="*/ 1181887 w 1404550"/>
                <a:gd name="connsiteY27" fmla="*/ 512474 h 1167118"/>
                <a:gd name="connsiteX28" fmla="*/ 1164001 w 1404550"/>
                <a:gd name="connsiteY28" fmla="*/ 445716 h 1167118"/>
                <a:gd name="connsiteX29" fmla="*/ 1212364 w 1404550"/>
                <a:gd name="connsiteY29" fmla="*/ 421643 h 1167118"/>
                <a:gd name="connsiteX30" fmla="*/ 951709 w 1404550"/>
                <a:gd name="connsiteY30" fmla="*/ 0 h 1167118"/>
                <a:gd name="connsiteX31" fmla="*/ 1129900 w 1404550"/>
                <a:gd name="connsiteY31" fmla="*/ 665015 h 1167118"/>
                <a:gd name="connsiteX32" fmla="*/ 178190 w 1404550"/>
                <a:gd name="connsiteY32" fmla="*/ 920025 h 1167118"/>
                <a:gd name="connsiteX33" fmla="*/ 0 w 1404550"/>
                <a:gd name="connsiteY33" fmla="*/ 255010 h 11671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404550" h="1167118">
                  <a:moveTo>
                    <a:pt x="858876" y="1014330"/>
                  </a:moveTo>
                  <a:cubicBezTo>
                    <a:pt x="1060065" y="1014329"/>
                    <a:pt x="1223161" y="1036112"/>
                    <a:pt x="1223160" y="1062981"/>
                  </a:cubicBezTo>
                  <a:cubicBezTo>
                    <a:pt x="1223160" y="1069700"/>
                    <a:pt x="1212968" y="1076098"/>
                    <a:pt x="1194534" y="1081919"/>
                  </a:cubicBezTo>
                  <a:lnTo>
                    <a:pt x="1167261" y="1087321"/>
                  </a:lnTo>
                  <a:lnTo>
                    <a:pt x="1316040" y="1095836"/>
                  </a:lnTo>
                  <a:cubicBezTo>
                    <a:pt x="1370726" y="1103392"/>
                    <a:pt x="1404549" y="1113831"/>
                    <a:pt x="1404550" y="1125362"/>
                  </a:cubicBezTo>
                  <a:cubicBezTo>
                    <a:pt x="1404550" y="1148424"/>
                    <a:pt x="1269252" y="1167119"/>
                    <a:pt x="1102354" y="1167118"/>
                  </a:cubicBezTo>
                  <a:cubicBezTo>
                    <a:pt x="935457" y="1167118"/>
                    <a:pt x="800159" y="1148424"/>
                    <a:pt x="800159" y="1125362"/>
                  </a:cubicBezTo>
                  <a:lnTo>
                    <a:pt x="821685" y="1110630"/>
                  </a:lnTo>
                  <a:lnTo>
                    <a:pt x="717080" y="1107810"/>
                  </a:lnTo>
                  <a:cubicBezTo>
                    <a:pt x="586333" y="1100424"/>
                    <a:pt x="494591" y="1083133"/>
                    <a:pt x="494591" y="1062981"/>
                  </a:cubicBezTo>
                  <a:cubicBezTo>
                    <a:pt x="494591" y="1036112"/>
                    <a:pt x="657687" y="1014329"/>
                    <a:pt x="858876" y="1014330"/>
                  </a:cubicBezTo>
                  <a:close/>
                  <a:moveTo>
                    <a:pt x="1145349" y="740522"/>
                  </a:moveTo>
                  <a:cubicBezTo>
                    <a:pt x="1151649" y="741303"/>
                    <a:pt x="1157900" y="743334"/>
                    <a:pt x="1163743" y="746707"/>
                  </a:cubicBezTo>
                  <a:cubicBezTo>
                    <a:pt x="1187117" y="760203"/>
                    <a:pt x="1200670" y="799339"/>
                    <a:pt x="1220252" y="834553"/>
                  </a:cubicBezTo>
                  <a:cubicBezTo>
                    <a:pt x="1178150" y="834155"/>
                    <a:pt x="1138247" y="844847"/>
                    <a:pt x="1114873" y="831353"/>
                  </a:cubicBezTo>
                  <a:cubicBezTo>
                    <a:pt x="1091499" y="817858"/>
                    <a:pt x="1083491" y="787969"/>
                    <a:pt x="1096985" y="764595"/>
                  </a:cubicBezTo>
                  <a:cubicBezTo>
                    <a:pt x="1107107" y="747065"/>
                    <a:pt x="1126450" y="738177"/>
                    <a:pt x="1145349" y="740522"/>
                  </a:cubicBezTo>
                  <a:close/>
                  <a:moveTo>
                    <a:pt x="1299710" y="607731"/>
                  </a:moveTo>
                  <a:cubicBezTo>
                    <a:pt x="1306010" y="608512"/>
                    <a:pt x="1312262" y="610542"/>
                    <a:pt x="1318105" y="613916"/>
                  </a:cubicBezTo>
                  <a:cubicBezTo>
                    <a:pt x="1341479" y="627410"/>
                    <a:pt x="1355032" y="666547"/>
                    <a:pt x="1374614" y="701761"/>
                  </a:cubicBezTo>
                  <a:cubicBezTo>
                    <a:pt x="1332513" y="701363"/>
                    <a:pt x="1292609" y="712056"/>
                    <a:pt x="1269235" y="698560"/>
                  </a:cubicBezTo>
                  <a:cubicBezTo>
                    <a:pt x="1245861" y="685066"/>
                    <a:pt x="1237853" y="655177"/>
                    <a:pt x="1251348" y="631803"/>
                  </a:cubicBezTo>
                  <a:cubicBezTo>
                    <a:pt x="1261469" y="614272"/>
                    <a:pt x="1280811" y="605385"/>
                    <a:pt x="1299710" y="607731"/>
                  </a:cubicBezTo>
                  <a:close/>
                  <a:moveTo>
                    <a:pt x="1212364" y="421643"/>
                  </a:moveTo>
                  <a:cubicBezTo>
                    <a:pt x="1218664" y="422425"/>
                    <a:pt x="1224914" y="424455"/>
                    <a:pt x="1230758" y="427828"/>
                  </a:cubicBezTo>
                  <a:cubicBezTo>
                    <a:pt x="1254132" y="441323"/>
                    <a:pt x="1267685" y="480460"/>
                    <a:pt x="1287267" y="515675"/>
                  </a:cubicBezTo>
                  <a:cubicBezTo>
                    <a:pt x="1245166" y="515276"/>
                    <a:pt x="1205262" y="525969"/>
                    <a:pt x="1181887" y="512474"/>
                  </a:cubicBezTo>
                  <a:cubicBezTo>
                    <a:pt x="1158514" y="498978"/>
                    <a:pt x="1150506" y="469091"/>
                    <a:pt x="1164001" y="445716"/>
                  </a:cubicBezTo>
                  <a:cubicBezTo>
                    <a:pt x="1174121" y="428186"/>
                    <a:pt x="1193465" y="419298"/>
                    <a:pt x="1212364" y="421643"/>
                  </a:cubicBezTo>
                  <a:close/>
                  <a:moveTo>
                    <a:pt x="951709" y="0"/>
                  </a:moveTo>
                  <a:lnTo>
                    <a:pt x="1129900" y="665015"/>
                  </a:lnTo>
                  <a:lnTo>
                    <a:pt x="178190" y="920025"/>
                  </a:lnTo>
                  <a:lnTo>
                    <a:pt x="0" y="25501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78" name="フリーフォーム: 図形 177">
              <a:extLst>
                <a:ext uri="{FF2B5EF4-FFF2-40B4-BE49-F238E27FC236}">
                  <a16:creationId xmlns:a16="http://schemas.microsoft.com/office/drawing/2014/main" id="{3398DB5E-B625-E7E5-21BB-122115930210}"/>
                </a:ext>
              </a:extLst>
            </p:cNvPr>
            <p:cNvSpPr/>
            <p:nvPr/>
          </p:nvSpPr>
          <p:spPr>
            <a:xfrm rot="20700000">
              <a:off x="8314631" y="1254337"/>
              <a:ext cx="483065" cy="478376"/>
            </a:xfrm>
            <a:custGeom>
              <a:avLst/>
              <a:gdLst>
                <a:gd name="connsiteX0" fmla="*/ 242049 w 483065"/>
                <a:gd name="connsiteY0" fmla="*/ 242616 h 478376"/>
                <a:gd name="connsiteX1" fmla="*/ 317591 w 483065"/>
                <a:gd name="connsiteY1" fmla="*/ 360496 h 478376"/>
                <a:gd name="connsiteX2" fmla="*/ 242049 w 483065"/>
                <a:gd name="connsiteY2" fmla="*/ 478376 h 478376"/>
                <a:gd name="connsiteX3" fmla="*/ 166507 w 483065"/>
                <a:gd name="connsiteY3" fmla="*/ 360496 h 478376"/>
                <a:gd name="connsiteX4" fmla="*/ 242049 w 483065"/>
                <a:gd name="connsiteY4" fmla="*/ 242616 h 478376"/>
                <a:gd name="connsiteX5" fmla="*/ 30081 w 483065"/>
                <a:gd name="connsiteY5" fmla="*/ 5015 h 478376"/>
                <a:gd name="connsiteX6" fmla="*/ 60162 w 483065"/>
                <a:gd name="connsiteY6" fmla="*/ 35096 h 478376"/>
                <a:gd name="connsiteX7" fmla="*/ 60161 w 483065"/>
                <a:gd name="connsiteY7" fmla="*/ 153188 h 478376"/>
                <a:gd name="connsiteX8" fmla="*/ 30080 w 483065"/>
                <a:gd name="connsiteY8" fmla="*/ 183269 h 478376"/>
                <a:gd name="connsiteX9" fmla="*/ 30081 w 483065"/>
                <a:gd name="connsiteY9" fmla="*/ 183268 h 478376"/>
                <a:gd name="connsiteX10" fmla="*/ 0 w 483065"/>
                <a:gd name="connsiteY10" fmla="*/ 153187 h 478376"/>
                <a:gd name="connsiteX11" fmla="*/ 0 w 483065"/>
                <a:gd name="connsiteY11" fmla="*/ 35096 h 478376"/>
                <a:gd name="connsiteX12" fmla="*/ 30081 w 483065"/>
                <a:gd name="connsiteY12" fmla="*/ 5015 h 478376"/>
                <a:gd name="connsiteX13" fmla="*/ 452984 w 483065"/>
                <a:gd name="connsiteY13" fmla="*/ 0 h 478376"/>
                <a:gd name="connsiteX14" fmla="*/ 483065 w 483065"/>
                <a:gd name="connsiteY14" fmla="*/ 30081 h 478376"/>
                <a:gd name="connsiteX15" fmla="*/ 483064 w 483065"/>
                <a:gd name="connsiteY15" fmla="*/ 148173 h 478376"/>
                <a:gd name="connsiteX16" fmla="*/ 452983 w 483065"/>
                <a:gd name="connsiteY16" fmla="*/ 178254 h 478376"/>
                <a:gd name="connsiteX17" fmla="*/ 452984 w 483065"/>
                <a:gd name="connsiteY17" fmla="*/ 178253 h 478376"/>
                <a:gd name="connsiteX18" fmla="*/ 422903 w 483065"/>
                <a:gd name="connsiteY18" fmla="*/ 148172 h 478376"/>
                <a:gd name="connsiteX19" fmla="*/ 422903 w 483065"/>
                <a:gd name="connsiteY19" fmla="*/ 30081 h 478376"/>
                <a:gd name="connsiteX20" fmla="*/ 452984 w 483065"/>
                <a:gd name="connsiteY20" fmla="*/ 0 h 4783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483065" h="478376">
                  <a:moveTo>
                    <a:pt x="242049" y="242616"/>
                  </a:moveTo>
                  <a:cubicBezTo>
                    <a:pt x="283770" y="242616"/>
                    <a:pt x="317591" y="295393"/>
                    <a:pt x="317591" y="360496"/>
                  </a:cubicBezTo>
                  <a:cubicBezTo>
                    <a:pt x="317591" y="425599"/>
                    <a:pt x="283770" y="478376"/>
                    <a:pt x="242049" y="478376"/>
                  </a:cubicBezTo>
                  <a:cubicBezTo>
                    <a:pt x="200328" y="478376"/>
                    <a:pt x="166507" y="425599"/>
                    <a:pt x="166507" y="360496"/>
                  </a:cubicBezTo>
                  <a:cubicBezTo>
                    <a:pt x="166507" y="295393"/>
                    <a:pt x="200328" y="242616"/>
                    <a:pt x="242049" y="242616"/>
                  </a:cubicBezTo>
                  <a:close/>
                  <a:moveTo>
                    <a:pt x="30081" y="5015"/>
                  </a:moveTo>
                  <a:cubicBezTo>
                    <a:pt x="46694" y="5015"/>
                    <a:pt x="60162" y="18483"/>
                    <a:pt x="60162" y="35096"/>
                  </a:cubicBezTo>
                  <a:cubicBezTo>
                    <a:pt x="60162" y="74460"/>
                    <a:pt x="60161" y="113823"/>
                    <a:pt x="60161" y="153188"/>
                  </a:cubicBezTo>
                  <a:cubicBezTo>
                    <a:pt x="60161" y="169800"/>
                    <a:pt x="46693" y="183269"/>
                    <a:pt x="30080" y="183269"/>
                  </a:cubicBezTo>
                  <a:lnTo>
                    <a:pt x="30081" y="183268"/>
                  </a:lnTo>
                  <a:cubicBezTo>
                    <a:pt x="13468" y="183268"/>
                    <a:pt x="0" y="169800"/>
                    <a:pt x="0" y="153187"/>
                  </a:cubicBezTo>
                  <a:lnTo>
                    <a:pt x="0" y="35096"/>
                  </a:lnTo>
                  <a:cubicBezTo>
                    <a:pt x="0" y="18482"/>
                    <a:pt x="13468" y="5015"/>
                    <a:pt x="30081" y="5015"/>
                  </a:cubicBezTo>
                  <a:close/>
                  <a:moveTo>
                    <a:pt x="452984" y="0"/>
                  </a:moveTo>
                  <a:cubicBezTo>
                    <a:pt x="469597" y="0"/>
                    <a:pt x="483065" y="13468"/>
                    <a:pt x="483065" y="30081"/>
                  </a:cubicBezTo>
                  <a:cubicBezTo>
                    <a:pt x="483065" y="69445"/>
                    <a:pt x="483064" y="108809"/>
                    <a:pt x="483064" y="148173"/>
                  </a:cubicBezTo>
                  <a:cubicBezTo>
                    <a:pt x="483064" y="164786"/>
                    <a:pt x="469596" y="178254"/>
                    <a:pt x="452983" y="178254"/>
                  </a:cubicBezTo>
                  <a:lnTo>
                    <a:pt x="452984" y="178253"/>
                  </a:lnTo>
                  <a:cubicBezTo>
                    <a:pt x="436371" y="178253"/>
                    <a:pt x="422903" y="164785"/>
                    <a:pt x="422903" y="148172"/>
                  </a:cubicBezTo>
                  <a:lnTo>
                    <a:pt x="422903" y="30081"/>
                  </a:lnTo>
                  <a:cubicBezTo>
                    <a:pt x="422903" y="13468"/>
                    <a:pt x="436371" y="0"/>
                    <a:pt x="452984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79" name="グループ化 178">
            <a:extLst>
              <a:ext uri="{FF2B5EF4-FFF2-40B4-BE49-F238E27FC236}">
                <a16:creationId xmlns:a16="http://schemas.microsoft.com/office/drawing/2014/main" id="{3ED842C6-DD66-C3D0-37FF-1C20D4AA277F}"/>
              </a:ext>
            </a:extLst>
          </p:cNvPr>
          <p:cNvGrpSpPr/>
          <p:nvPr/>
        </p:nvGrpSpPr>
        <p:grpSpPr>
          <a:xfrm>
            <a:off x="6895593" y="238765"/>
            <a:ext cx="639064" cy="639064"/>
            <a:chOff x="7921466" y="857250"/>
            <a:chExt cx="1549908" cy="1549908"/>
          </a:xfrm>
        </p:grpSpPr>
        <p:sp>
          <p:nvSpPr>
            <p:cNvPr id="180" name="フリーフォーム: 図形 179">
              <a:extLst>
                <a:ext uri="{FF2B5EF4-FFF2-40B4-BE49-F238E27FC236}">
                  <a16:creationId xmlns:a16="http://schemas.microsoft.com/office/drawing/2014/main" id="{DA6CF944-A1A3-BA4C-EBF1-75F363340263}"/>
                </a:ext>
              </a:extLst>
            </p:cNvPr>
            <p:cNvSpPr/>
            <p:nvPr/>
          </p:nvSpPr>
          <p:spPr>
            <a:xfrm>
              <a:off x="7921466" y="857250"/>
              <a:ext cx="1549908" cy="1549908"/>
            </a:xfrm>
            <a:custGeom>
              <a:avLst/>
              <a:gdLst>
                <a:gd name="connsiteX0" fmla="*/ 125326 w 1549908"/>
                <a:gd name="connsiteY0" fmla="*/ 0 h 1549908"/>
                <a:gd name="connsiteX1" fmla="*/ 1424582 w 1549908"/>
                <a:gd name="connsiteY1" fmla="*/ 0 h 1549908"/>
                <a:gd name="connsiteX2" fmla="*/ 1549908 w 1549908"/>
                <a:gd name="connsiteY2" fmla="*/ 125326 h 1549908"/>
                <a:gd name="connsiteX3" fmla="*/ 1549908 w 1549908"/>
                <a:gd name="connsiteY3" fmla="*/ 1424582 h 1549908"/>
                <a:gd name="connsiteX4" fmla="*/ 1424582 w 1549908"/>
                <a:gd name="connsiteY4" fmla="*/ 1549908 h 1549908"/>
                <a:gd name="connsiteX5" fmla="*/ 125326 w 1549908"/>
                <a:gd name="connsiteY5" fmla="*/ 1549908 h 1549908"/>
                <a:gd name="connsiteX6" fmla="*/ 0 w 1549908"/>
                <a:gd name="connsiteY6" fmla="*/ 1424582 h 1549908"/>
                <a:gd name="connsiteX7" fmla="*/ 0 w 1549908"/>
                <a:gd name="connsiteY7" fmla="*/ 125326 h 1549908"/>
                <a:gd name="connsiteX8" fmla="*/ 125326 w 1549908"/>
                <a:gd name="connsiteY8" fmla="*/ 0 h 1549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49908" h="1549908">
                  <a:moveTo>
                    <a:pt x="125326" y="0"/>
                  </a:moveTo>
                  <a:lnTo>
                    <a:pt x="1424582" y="0"/>
                  </a:lnTo>
                  <a:cubicBezTo>
                    <a:pt x="1493798" y="0"/>
                    <a:pt x="1549908" y="56110"/>
                    <a:pt x="1549908" y="125326"/>
                  </a:cubicBezTo>
                  <a:lnTo>
                    <a:pt x="1549908" y="1424582"/>
                  </a:lnTo>
                  <a:cubicBezTo>
                    <a:pt x="1549908" y="1493798"/>
                    <a:pt x="1493798" y="1549908"/>
                    <a:pt x="1424582" y="1549908"/>
                  </a:cubicBezTo>
                  <a:lnTo>
                    <a:pt x="125326" y="1549908"/>
                  </a:lnTo>
                  <a:cubicBezTo>
                    <a:pt x="56110" y="1549908"/>
                    <a:pt x="0" y="1493798"/>
                    <a:pt x="0" y="1424582"/>
                  </a:cubicBezTo>
                  <a:lnTo>
                    <a:pt x="0" y="125326"/>
                  </a:lnTo>
                  <a:cubicBezTo>
                    <a:pt x="0" y="56110"/>
                    <a:pt x="56110" y="0"/>
                    <a:pt x="125326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81" name="フリーフォーム: 図形 180">
              <a:extLst>
                <a:ext uri="{FF2B5EF4-FFF2-40B4-BE49-F238E27FC236}">
                  <a16:creationId xmlns:a16="http://schemas.microsoft.com/office/drawing/2014/main" id="{BCDC0ECA-5A46-718F-8FC0-2B219E95D46C}"/>
                </a:ext>
              </a:extLst>
            </p:cNvPr>
            <p:cNvSpPr/>
            <p:nvPr/>
          </p:nvSpPr>
          <p:spPr>
            <a:xfrm>
              <a:off x="7989990" y="1026952"/>
              <a:ext cx="1404550" cy="1167118"/>
            </a:xfrm>
            <a:custGeom>
              <a:avLst/>
              <a:gdLst>
                <a:gd name="connsiteX0" fmla="*/ 858876 w 1404550"/>
                <a:gd name="connsiteY0" fmla="*/ 1014330 h 1167118"/>
                <a:gd name="connsiteX1" fmla="*/ 1223160 w 1404550"/>
                <a:gd name="connsiteY1" fmla="*/ 1062981 h 1167118"/>
                <a:gd name="connsiteX2" fmla="*/ 1194534 w 1404550"/>
                <a:gd name="connsiteY2" fmla="*/ 1081919 h 1167118"/>
                <a:gd name="connsiteX3" fmla="*/ 1167261 w 1404550"/>
                <a:gd name="connsiteY3" fmla="*/ 1087321 h 1167118"/>
                <a:gd name="connsiteX4" fmla="*/ 1316040 w 1404550"/>
                <a:gd name="connsiteY4" fmla="*/ 1095836 h 1167118"/>
                <a:gd name="connsiteX5" fmla="*/ 1404550 w 1404550"/>
                <a:gd name="connsiteY5" fmla="*/ 1125362 h 1167118"/>
                <a:gd name="connsiteX6" fmla="*/ 1102354 w 1404550"/>
                <a:gd name="connsiteY6" fmla="*/ 1167118 h 1167118"/>
                <a:gd name="connsiteX7" fmla="*/ 800159 w 1404550"/>
                <a:gd name="connsiteY7" fmla="*/ 1125362 h 1167118"/>
                <a:gd name="connsiteX8" fmla="*/ 821685 w 1404550"/>
                <a:gd name="connsiteY8" fmla="*/ 1110630 h 1167118"/>
                <a:gd name="connsiteX9" fmla="*/ 717080 w 1404550"/>
                <a:gd name="connsiteY9" fmla="*/ 1107810 h 1167118"/>
                <a:gd name="connsiteX10" fmla="*/ 494591 w 1404550"/>
                <a:gd name="connsiteY10" fmla="*/ 1062981 h 1167118"/>
                <a:gd name="connsiteX11" fmla="*/ 858876 w 1404550"/>
                <a:gd name="connsiteY11" fmla="*/ 1014330 h 1167118"/>
                <a:gd name="connsiteX12" fmla="*/ 1145349 w 1404550"/>
                <a:gd name="connsiteY12" fmla="*/ 740522 h 1167118"/>
                <a:gd name="connsiteX13" fmla="*/ 1163743 w 1404550"/>
                <a:gd name="connsiteY13" fmla="*/ 746707 h 1167118"/>
                <a:gd name="connsiteX14" fmla="*/ 1220252 w 1404550"/>
                <a:gd name="connsiteY14" fmla="*/ 834553 h 1167118"/>
                <a:gd name="connsiteX15" fmla="*/ 1114873 w 1404550"/>
                <a:gd name="connsiteY15" fmla="*/ 831353 h 1167118"/>
                <a:gd name="connsiteX16" fmla="*/ 1096985 w 1404550"/>
                <a:gd name="connsiteY16" fmla="*/ 764595 h 1167118"/>
                <a:gd name="connsiteX17" fmla="*/ 1145349 w 1404550"/>
                <a:gd name="connsiteY17" fmla="*/ 740522 h 1167118"/>
                <a:gd name="connsiteX18" fmla="*/ 1299710 w 1404550"/>
                <a:gd name="connsiteY18" fmla="*/ 607731 h 1167118"/>
                <a:gd name="connsiteX19" fmla="*/ 1318105 w 1404550"/>
                <a:gd name="connsiteY19" fmla="*/ 613916 h 1167118"/>
                <a:gd name="connsiteX20" fmla="*/ 1374614 w 1404550"/>
                <a:gd name="connsiteY20" fmla="*/ 701761 h 1167118"/>
                <a:gd name="connsiteX21" fmla="*/ 1269235 w 1404550"/>
                <a:gd name="connsiteY21" fmla="*/ 698560 h 1167118"/>
                <a:gd name="connsiteX22" fmla="*/ 1251348 w 1404550"/>
                <a:gd name="connsiteY22" fmla="*/ 631803 h 1167118"/>
                <a:gd name="connsiteX23" fmla="*/ 1299710 w 1404550"/>
                <a:gd name="connsiteY23" fmla="*/ 607731 h 1167118"/>
                <a:gd name="connsiteX24" fmla="*/ 1212364 w 1404550"/>
                <a:gd name="connsiteY24" fmla="*/ 421643 h 1167118"/>
                <a:gd name="connsiteX25" fmla="*/ 1230758 w 1404550"/>
                <a:gd name="connsiteY25" fmla="*/ 427828 h 1167118"/>
                <a:gd name="connsiteX26" fmla="*/ 1287267 w 1404550"/>
                <a:gd name="connsiteY26" fmla="*/ 515675 h 1167118"/>
                <a:gd name="connsiteX27" fmla="*/ 1181887 w 1404550"/>
                <a:gd name="connsiteY27" fmla="*/ 512474 h 1167118"/>
                <a:gd name="connsiteX28" fmla="*/ 1164001 w 1404550"/>
                <a:gd name="connsiteY28" fmla="*/ 445716 h 1167118"/>
                <a:gd name="connsiteX29" fmla="*/ 1212364 w 1404550"/>
                <a:gd name="connsiteY29" fmla="*/ 421643 h 1167118"/>
                <a:gd name="connsiteX30" fmla="*/ 951709 w 1404550"/>
                <a:gd name="connsiteY30" fmla="*/ 0 h 1167118"/>
                <a:gd name="connsiteX31" fmla="*/ 1129900 w 1404550"/>
                <a:gd name="connsiteY31" fmla="*/ 665015 h 1167118"/>
                <a:gd name="connsiteX32" fmla="*/ 178190 w 1404550"/>
                <a:gd name="connsiteY32" fmla="*/ 920025 h 1167118"/>
                <a:gd name="connsiteX33" fmla="*/ 0 w 1404550"/>
                <a:gd name="connsiteY33" fmla="*/ 255010 h 11671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404550" h="1167118">
                  <a:moveTo>
                    <a:pt x="858876" y="1014330"/>
                  </a:moveTo>
                  <a:cubicBezTo>
                    <a:pt x="1060065" y="1014329"/>
                    <a:pt x="1223161" y="1036112"/>
                    <a:pt x="1223160" y="1062981"/>
                  </a:cubicBezTo>
                  <a:cubicBezTo>
                    <a:pt x="1223160" y="1069700"/>
                    <a:pt x="1212968" y="1076098"/>
                    <a:pt x="1194534" y="1081919"/>
                  </a:cubicBezTo>
                  <a:lnTo>
                    <a:pt x="1167261" y="1087321"/>
                  </a:lnTo>
                  <a:lnTo>
                    <a:pt x="1316040" y="1095836"/>
                  </a:lnTo>
                  <a:cubicBezTo>
                    <a:pt x="1370726" y="1103392"/>
                    <a:pt x="1404549" y="1113831"/>
                    <a:pt x="1404550" y="1125362"/>
                  </a:cubicBezTo>
                  <a:cubicBezTo>
                    <a:pt x="1404550" y="1148424"/>
                    <a:pt x="1269252" y="1167119"/>
                    <a:pt x="1102354" y="1167118"/>
                  </a:cubicBezTo>
                  <a:cubicBezTo>
                    <a:pt x="935457" y="1167118"/>
                    <a:pt x="800159" y="1148424"/>
                    <a:pt x="800159" y="1125362"/>
                  </a:cubicBezTo>
                  <a:lnTo>
                    <a:pt x="821685" y="1110630"/>
                  </a:lnTo>
                  <a:lnTo>
                    <a:pt x="717080" y="1107810"/>
                  </a:lnTo>
                  <a:cubicBezTo>
                    <a:pt x="586333" y="1100424"/>
                    <a:pt x="494591" y="1083133"/>
                    <a:pt x="494591" y="1062981"/>
                  </a:cubicBezTo>
                  <a:cubicBezTo>
                    <a:pt x="494591" y="1036112"/>
                    <a:pt x="657687" y="1014329"/>
                    <a:pt x="858876" y="1014330"/>
                  </a:cubicBezTo>
                  <a:close/>
                  <a:moveTo>
                    <a:pt x="1145349" y="740522"/>
                  </a:moveTo>
                  <a:cubicBezTo>
                    <a:pt x="1151649" y="741303"/>
                    <a:pt x="1157900" y="743334"/>
                    <a:pt x="1163743" y="746707"/>
                  </a:cubicBezTo>
                  <a:cubicBezTo>
                    <a:pt x="1187117" y="760203"/>
                    <a:pt x="1200670" y="799339"/>
                    <a:pt x="1220252" y="834553"/>
                  </a:cubicBezTo>
                  <a:cubicBezTo>
                    <a:pt x="1178150" y="834155"/>
                    <a:pt x="1138247" y="844847"/>
                    <a:pt x="1114873" y="831353"/>
                  </a:cubicBezTo>
                  <a:cubicBezTo>
                    <a:pt x="1091499" y="817858"/>
                    <a:pt x="1083491" y="787969"/>
                    <a:pt x="1096985" y="764595"/>
                  </a:cubicBezTo>
                  <a:cubicBezTo>
                    <a:pt x="1107107" y="747065"/>
                    <a:pt x="1126450" y="738177"/>
                    <a:pt x="1145349" y="740522"/>
                  </a:cubicBezTo>
                  <a:close/>
                  <a:moveTo>
                    <a:pt x="1299710" y="607731"/>
                  </a:moveTo>
                  <a:cubicBezTo>
                    <a:pt x="1306010" y="608512"/>
                    <a:pt x="1312262" y="610542"/>
                    <a:pt x="1318105" y="613916"/>
                  </a:cubicBezTo>
                  <a:cubicBezTo>
                    <a:pt x="1341479" y="627410"/>
                    <a:pt x="1355032" y="666547"/>
                    <a:pt x="1374614" y="701761"/>
                  </a:cubicBezTo>
                  <a:cubicBezTo>
                    <a:pt x="1332513" y="701363"/>
                    <a:pt x="1292609" y="712056"/>
                    <a:pt x="1269235" y="698560"/>
                  </a:cubicBezTo>
                  <a:cubicBezTo>
                    <a:pt x="1245861" y="685066"/>
                    <a:pt x="1237853" y="655177"/>
                    <a:pt x="1251348" y="631803"/>
                  </a:cubicBezTo>
                  <a:cubicBezTo>
                    <a:pt x="1261469" y="614272"/>
                    <a:pt x="1280811" y="605385"/>
                    <a:pt x="1299710" y="607731"/>
                  </a:cubicBezTo>
                  <a:close/>
                  <a:moveTo>
                    <a:pt x="1212364" y="421643"/>
                  </a:moveTo>
                  <a:cubicBezTo>
                    <a:pt x="1218664" y="422425"/>
                    <a:pt x="1224914" y="424455"/>
                    <a:pt x="1230758" y="427828"/>
                  </a:cubicBezTo>
                  <a:cubicBezTo>
                    <a:pt x="1254132" y="441323"/>
                    <a:pt x="1267685" y="480460"/>
                    <a:pt x="1287267" y="515675"/>
                  </a:cubicBezTo>
                  <a:cubicBezTo>
                    <a:pt x="1245166" y="515276"/>
                    <a:pt x="1205262" y="525969"/>
                    <a:pt x="1181887" y="512474"/>
                  </a:cubicBezTo>
                  <a:cubicBezTo>
                    <a:pt x="1158514" y="498978"/>
                    <a:pt x="1150506" y="469091"/>
                    <a:pt x="1164001" y="445716"/>
                  </a:cubicBezTo>
                  <a:cubicBezTo>
                    <a:pt x="1174121" y="428186"/>
                    <a:pt x="1193465" y="419298"/>
                    <a:pt x="1212364" y="421643"/>
                  </a:cubicBezTo>
                  <a:close/>
                  <a:moveTo>
                    <a:pt x="951709" y="0"/>
                  </a:moveTo>
                  <a:lnTo>
                    <a:pt x="1129900" y="665015"/>
                  </a:lnTo>
                  <a:lnTo>
                    <a:pt x="178190" y="920025"/>
                  </a:lnTo>
                  <a:lnTo>
                    <a:pt x="0" y="25501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82" name="フリーフォーム: 図形 181">
              <a:extLst>
                <a:ext uri="{FF2B5EF4-FFF2-40B4-BE49-F238E27FC236}">
                  <a16:creationId xmlns:a16="http://schemas.microsoft.com/office/drawing/2014/main" id="{41238063-73BA-C6F4-E5B8-061D0B96A593}"/>
                </a:ext>
              </a:extLst>
            </p:cNvPr>
            <p:cNvSpPr/>
            <p:nvPr/>
          </p:nvSpPr>
          <p:spPr>
            <a:xfrm rot="20700000">
              <a:off x="8314631" y="1254337"/>
              <a:ext cx="483065" cy="478376"/>
            </a:xfrm>
            <a:custGeom>
              <a:avLst/>
              <a:gdLst>
                <a:gd name="connsiteX0" fmla="*/ 242049 w 483065"/>
                <a:gd name="connsiteY0" fmla="*/ 242616 h 478376"/>
                <a:gd name="connsiteX1" fmla="*/ 317591 w 483065"/>
                <a:gd name="connsiteY1" fmla="*/ 360496 h 478376"/>
                <a:gd name="connsiteX2" fmla="*/ 242049 w 483065"/>
                <a:gd name="connsiteY2" fmla="*/ 478376 h 478376"/>
                <a:gd name="connsiteX3" fmla="*/ 166507 w 483065"/>
                <a:gd name="connsiteY3" fmla="*/ 360496 h 478376"/>
                <a:gd name="connsiteX4" fmla="*/ 242049 w 483065"/>
                <a:gd name="connsiteY4" fmla="*/ 242616 h 478376"/>
                <a:gd name="connsiteX5" fmla="*/ 30081 w 483065"/>
                <a:gd name="connsiteY5" fmla="*/ 5015 h 478376"/>
                <a:gd name="connsiteX6" fmla="*/ 60162 w 483065"/>
                <a:gd name="connsiteY6" fmla="*/ 35096 h 478376"/>
                <a:gd name="connsiteX7" fmla="*/ 60161 w 483065"/>
                <a:gd name="connsiteY7" fmla="*/ 153188 h 478376"/>
                <a:gd name="connsiteX8" fmla="*/ 30080 w 483065"/>
                <a:gd name="connsiteY8" fmla="*/ 183269 h 478376"/>
                <a:gd name="connsiteX9" fmla="*/ 30081 w 483065"/>
                <a:gd name="connsiteY9" fmla="*/ 183268 h 478376"/>
                <a:gd name="connsiteX10" fmla="*/ 0 w 483065"/>
                <a:gd name="connsiteY10" fmla="*/ 153187 h 478376"/>
                <a:gd name="connsiteX11" fmla="*/ 0 w 483065"/>
                <a:gd name="connsiteY11" fmla="*/ 35096 h 478376"/>
                <a:gd name="connsiteX12" fmla="*/ 30081 w 483065"/>
                <a:gd name="connsiteY12" fmla="*/ 5015 h 478376"/>
                <a:gd name="connsiteX13" fmla="*/ 452984 w 483065"/>
                <a:gd name="connsiteY13" fmla="*/ 0 h 478376"/>
                <a:gd name="connsiteX14" fmla="*/ 483065 w 483065"/>
                <a:gd name="connsiteY14" fmla="*/ 30081 h 478376"/>
                <a:gd name="connsiteX15" fmla="*/ 483064 w 483065"/>
                <a:gd name="connsiteY15" fmla="*/ 148173 h 478376"/>
                <a:gd name="connsiteX16" fmla="*/ 452983 w 483065"/>
                <a:gd name="connsiteY16" fmla="*/ 178254 h 478376"/>
                <a:gd name="connsiteX17" fmla="*/ 452984 w 483065"/>
                <a:gd name="connsiteY17" fmla="*/ 178253 h 478376"/>
                <a:gd name="connsiteX18" fmla="*/ 422903 w 483065"/>
                <a:gd name="connsiteY18" fmla="*/ 148172 h 478376"/>
                <a:gd name="connsiteX19" fmla="*/ 422903 w 483065"/>
                <a:gd name="connsiteY19" fmla="*/ 30081 h 478376"/>
                <a:gd name="connsiteX20" fmla="*/ 452984 w 483065"/>
                <a:gd name="connsiteY20" fmla="*/ 0 h 4783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483065" h="478376">
                  <a:moveTo>
                    <a:pt x="242049" y="242616"/>
                  </a:moveTo>
                  <a:cubicBezTo>
                    <a:pt x="283770" y="242616"/>
                    <a:pt x="317591" y="295393"/>
                    <a:pt x="317591" y="360496"/>
                  </a:cubicBezTo>
                  <a:cubicBezTo>
                    <a:pt x="317591" y="425599"/>
                    <a:pt x="283770" y="478376"/>
                    <a:pt x="242049" y="478376"/>
                  </a:cubicBezTo>
                  <a:cubicBezTo>
                    <a:pt x="200328" y="478376"/>
                    <a:pt x="166507" y="425599"/>
                    <a:pt x="166507" y="360496"/>
                  </a:cubicBezTo>
                  <a:cubicBezTo>
                    <a:pt x="166507" y="295393"/>
                    <a:pt x="200328" y="242616"/>
                    <a:pt x="242049" y="242616"/>
                  </a:cubicBezTo>
                  <a:close/>
                  <a:moveTo>
                    <a:pt x="30081" y="5015"/>
                  </a:moveTo>
                  <a:cubicBezTo>
                    <a:pt x="46694" y="5015"/>
                    <a:pt x="60162" y="18483"/>
                    <a:pt x="60162" y="35096"/>
                  </a:cubicBezTo>
                  <a:cubicBezTo>
                    <a:pt x="60162" y="74460"/>
                    <a:pt x="60161" y="113823"/>
                    <a:pt x="60161" y="153188"/>
                  </a:cubicBezTo>
                  <a:cubicBezTo>
                    <a:pt x="60161" y="169800"/>
                    <a:pt x="46693" y="183269"/>
                    <a:pt x="30080" y="183269"/>
                  </a:cubicBezTo>
                  <a:lnTo>
                    <a:pt x="30081" y="183268"/>
                  </a:lnTo>
                  <a:cubicBezTo>
                    <a:pt x="13468" y="183268"/>
                    <a:pt x="0" y="169800"/>
                    <a:pt x="0" y="153187"/>
                  </a:cubicBezTo>
                  <a:lnTo>
                    <a:pt x="0" y="35096"/>
                  </a:lnTo>
                  <a:cubicBezTo>
                    <a:pt x="0" y="18482"/>
                    <a:pt x="13468" y="5015"/>
                    <a:pt x="30081" y="5015"/>
                  </a:cubicBezTo>
                  <a:close/>
                  <a:moveTo>
                    <a:pt x="452984" y="0"/>
                  </a:moveTo>
                  <a:cubicBezTo>
                    <a:pt x="469597" y="0"/>
                    <a:pt x="483065" y="13468"/>
                    <a:pt x="483065" y="30081"/>
                  </a:cubicBezTo>
                  <a:cubicBezTo>
                    <a:pt x="483065" y="69445"/>
                    <a:pt x="483064" y="108809"/>
                    <a:pt x="483064" y="148173"/>
                  </a:cubicBezTo>
                  <a:cubicBezTo>
                    <a:pt x="483064" y="164786"/>
                    <a:pt x="469596" y="178254"/>
                    <a:pt x="452983" y="178254"/>
                  </a:cubicBezTo>
                  <a:lnTo>
                    <a:pt x="452984" y="178253"/>
                  </a:lnTo>
                  <a:cubicBezTo>
                    <a:pt x="436371" y="178253"/>
                    <a:pt x="422903" y="164785"/>
                    <a:pt x="422903" y="148172"/>
                  </a:cubicBezTo>
                  <a:lnTo>
                    <a:pt x="422903" y="30081"/>
                  </a:lnTo>
                  <a:cubicBezTo>
                    <a:pt x="422903" y="13468"/>
                    <a:pt x="436371" y="0"/>
                    <a:pt x="452984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83" name="グループ化 182">
            <a:extLst>
              <a:ext uri="{FF2B5EF4-FFF2-40B4-BE49-F238E27FC236}">
                <a16:creationId xmlns:a16="http://schemas.microsoft.com/office/drawing/2014/main" id="{FA7BE1B0-92F6-E893-A012-C4F8AC38AEE5}"/>
              </a:ext>
            </a:extLst>
          </p:cNvPr>
          <p:cNvGrpSpPr/>
          <p:nvPr/>
        </p:nvGrpSpPr>
        <p:grpSpPr>
          <a:xfrm>
            <a:off x="266193" y="1392508"/>
            <a:ext cx="639064" cy="639064"/>
            <a:chOff x="7921466" y="857250"/>
            <a:chExt cx="1549908" cy="1549908"/>
          </a:xfrm>
        </p:grpSpPr>
        <p:sp>
          <p:nvSpPr>
            <p:cNvPr id="184" name="フリーフォーム: 図形 183">
              <a:extLst>
                <a:ext uri="{FF2B5EF4-FFF2-40B4-BE49-F238E27FC236}">
                  <a16:creationId xmlns:a16="http://schemas.microsoft.com/office/drawing/2014/main" id="{4294D33E-C08F-C2AE-5BD2-E157C65A03F1}"/>
                </a:ext>
              </a:extLst>
            </p:cNvPr>
            <p:cNvSpPr/>
            <p:nvPr/>
          </p:nvSpPr>
          <p:spPr>
            <a:xfrm>
              <a:off x="7921466" y="857250"/>
              <a:ext cx="1549908" cy="1549908"/>
            </a:xfrm>
            <a:custGeom>
              <a:avLst/>
              <a:gdLst>
                <a:gd name="connsiteX0" fmla="*/ 125326 w 1549908"/>
                <a:gd name="connsiteY0" fmla="*/ 0 h 1549908"/>
                <a:gd name="connsiteX1" fmla="*/ 1424582 w 1549908"/>
                <a:gd name="connsiteY1" fmla="*/ 0 h 1549908"/>
                <a:gd name="connsiteX2" fmla="*/ 1549908 w 1549908"/>
                <a:gd name="connsiteY2" fmla="*/ 125326 h 1549908"/>
                <a:gd name="connsiteX3" fmla="*/ 1549908 w 1549908"/>
                <a:gd name="connsiteY3" fmla="*/ 1424582 h 1549908"/>
                <a:gd name="connsiteX4" fmla="*/ 1424582 w 1549908"/>
                <a:gd name="connsiteY4" fmla="*/ 1549908 h 1549908"/>
                <a:gd name="connsiteX5" fmla="*/ 125326 w 1549908"/>
                <a:gd name="connsiteY5" fmla="*/ 1549908 h 1549908"/>
                <a:gd name="connsiteX6" fmla="*/ 0 w 1549908"/>
                <a:gd name="connsiteY6" fmla="*/ 1424582 h 1549908"/>
                <a:gd name="connsiteX7" fmla="*/ 0 w 1549908"/>
                <a:gd name="connsiteY7" fmla="*/ 125326 h 1549908"/>
                <a:gd name="connsiteX8" fmla="*/ 125326 w 1549908"/>
                <a:gd name="connsiteY8" fmla="*/ 0 h 1549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49908" h="1549908">
                  <a:moveTo>
                    <a:pt x="125326" y="0"/>
                  </a:moveTo>
                  <a:lnTo>
                    <a:pt x="1424582" y="0"/>
                  </a:lnTo>
                  <a:cubicBezTo>
                    <a:pt x="1493798" y="0"/>
                    <a:pt x="1549908" y="56110"/>
                    <a:pt x="1549908" y="125326"/>
                  </a:cubicBezTo>
                  <a:lnTo>
                    <a:pt x="1549908" y="1424582"/>
                  </a:lnTo>
                  <a:cubicBezTo>
                    <a:pt x="1549908" y="1493798"/>
                    <a:pt x="1493798" y="1549908"/>
                    <a:pt x="1424582" y="1549908"/>
                  </a:cubicBezTo>
                  <a:lnTo>
                    <a:pt x="125326" y="1549908"/>
                  </a:lnTo>
                  <a:cubicBezTo>
                    <a:pt x="56110" y="1549908"/>
                    <a:pt x="0" y="1493798"/>
                    <a:pt x="0" y="1424582"/>
                  </a:cubicBezTo>
                  <a:lnTo>
                    <a:pt x="0" y="125326"/>
                  </a:lnTo>
                  <a:cubicBezTo>
                    <a:pt x="0" y="56110"/>
                    <a:pt x="56110" y="0"/>
                    <a:pt x="125326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85" name="フリーフォーム: 図形 184">
              <a:extLst>
                <a:ext uri="{FF2B5EF4-FFF2-40B4-BE49-F238E27FC236}">
                  <a16:creationId xmlns:a16="http://schemas.microsoft.com/office/drawing/2014/main" id="{4DD5BD21-4FE8-334F-7079-129AB1EF1496}"/>
                </a:ext>
              </a:extLst>
            </p:cNvPr>
            <p:cNvSpPr/>
            <p:nvPr/>
          </p:nvSpPr>
          <p:spPr>
            <a:xfrm>
              <a:off x="7989990" y="1026952"/>
              <a:ext cx="1404550" cy="1167118"/>
            </a:xfrm>
            <a:custGeom>
              <a:avLst/>
              <a:gdLst>
                <a:gd name="connsiteX0" fmla="*/ 858876 w 1404550"/>
                <a:gd name="connsiteY0" fmla="*/ 1014330 h 1167118"/>
                <a:gd name="connsiteX1" fmla="*/ 1223160 w 1404550"/>
                <a:gd name="connsiteY1" fmla="*/ 1062981 h 1167118"/>
                <a:gd name="connsiteX2" fmla="*/ 1194534 w 1404550"/>
                <a:gd name="connsiteY2" fmla="*/ 1081919 h 1167118"/>
                <a:gd name="connsiteX3" fmla="*/ 1167261 w 1404550"/>
                <a:gd name="connsiteY3" fmla="*/ 1087321 h 1167118"/>
                <a:gd name="connsiteX4" fmla="*/ 1316040 w 1404550"/>
                <a:gd name="connsiteY4" fmla="*/ 1095836 h 1167118"/>
                <a:gd name="connsiteX5" fmla="*/ 1404550 w 1404550"/>
                <a:gd name="connsiteY5" fmla="*/ 1125362 h 1167118"/>
                <a:gd name="connsiteX6" fmla="*/ 1102354 w 1404550"/>
                <a:gd name="connsiteY6" fmla="*/ 1167118 h 1167118"/>
                <a:gd name="connsiteX7" fmla="*/ 800159 w 1404550"/>
                <a:gd name="connsiteY7" fmla="*/ 1125362 h 1167118"/>
                <a:gd name="connsiteX8" fmla="*/ 821685 w 1404550"/>
                <a:gd name="connsiteY8" fmla="*/ 1110630 h 1167118"/>
                <a:gd name="connsiteX9" fmla="*/ 717080 w 1404550"/>
                <a:gd name="connsiteY9" fmla="*/ 1107810 h 1167118"/>
                <a:gd name="connsiteX10" fmla="*/ 494591 w 1404550"/>
                <a:gd name="connsiteY10" fmla="*/ 1062981 h 1167118"/>
                <a:gd name="connsiteX11" fmla="*/ 858876 w 1404550"/>
                <a:gd name="connsiteY11" fmla="*/ 1014330 h 1167118"/>
                <a:gd name="connsiteX12" fmla="*/ 1145349 w 1404550"/>
                <a:gd name="connsiteY12" fmla="*/ 740522 h 1167118"/>
                <a:gd name="connsiteX13" fmla="*/ 1163743 w 1404550"/>
                <a:gd name="connsiteY13" fmla="*/ 746707 h 1167118"/>
                <a:gd name="connsiteX14" fmla="*/ 1220252 w 1404550"/>
                <a:gd name="connsiteY14" fmla="*/ 834553 h 1167118"/>
                <a:gd name="connsiteX15" fmla="*/ 1114873 w 1404550"/>
                <a:gd name="connsiteY15" fmla="*/ 831353 h 1167118"/>
                <a:gd name="connsiteX16" fmla="*/ 1096985 w 1404550"/>
                <a:gd name="connsiteY16" fmla="*/ 764595 h 1167118"/>
                <a:gd name="connsiteX17" fmla="*/ 1145349 w 1404550"/>
                <a:gd name="connsiteY17" fmla="*/ 740522 h 1167118"/>
                <a:gd name="connsiteX18" fmla="*/ 1299710 w 1404550"/>
                <a:gd name="connsiteY18" fmla="*/ 607731 h 1167118"/>
                <a:gd name="connsiteX19" fmla="*/ 1318105 w 1404550"/>
                <a:gd name="connsiteY19" fmla="*/ 613916 h 1167118"/>
                <a:gd name="connsiteX20" fmla="*/ 1374614 w 1404550"/>
                <a:gd name="connsiteY20" fmla="*/ 701761 h 1167118"/>
                <a:gd name="connsiteX21" fmla="*/ 1269235 w 1404550"/>
                <a:gd name="connsiteY21" fmla="*/ 698560 h 1167118"/>
                <a:gd name="connsiteX22" fmla="*/ 1251348 w 1404550"/>
                <a:gd name="connsiteY22" fmla="*/ 631803 h 1167118"/>
                <a:gd name="connsiteX23" fmla="*/ 1299710 w 1404550"/>
                <a:gd name="connsiteY23" fmla="*/ 607731 h 1167118"/>
                <a:gd name="connsiteX24" fmla="*/ 1212364 w 1404550"/>
                <a:gd name="connsiteY24" fmla="*/ 421643 h 1167118"/>
                <a:gd name="connsiteX25" fmla="*/ 1230758 w 1404550"/>
                <a:gd name="connsiteY25" fmla="*/ 427828 h 1167118"/>
                <a:gd name="connsiteX26" fmla="*/ 1287267 w 1404550"/>
                <a:gd name="connsiteY26" fmla="*/ 515675 h 1167118"/>
                <a:gd name="connsiteX27" fmla="*/ 1181887 w 1404550"/>
                <a:gd name="connsiteY27" fmla="*/ 512474 h 1167118"/>
                <a:gd name="connsiteX28" fmla="*/ 1164001 w 1404550"/>
                <a:gd name="connsiteY28" fmla="*/ 445716 h 1167118"/>
                <a:gd name="connsiteX29" fmla="*/ 1212364 w 1404550"/>
                <a:gd name="connsiteY29" fmla="*/ 421643 h 1167118"/>
                <a:gd name="connsiteX30" fmla="*/ 951709 w 1404550"/>
                <a:gd name="connsiteY30" fmla="*/ 0 h 1167118"/>
                <a:gd name="connsiteX31" fmla="*/ 1129900 w 1404550"/>
                <a:gd name="connsiteY31" fmla="*/ 665015 h 1167118"/>
                <a:gd name="connsiteX32" fmla="*/ 178190 w 1404550"/>
                <a:gd name="connsiteY32" fmla="*/ 920025 h 1167118"/>
                <a:gd name="connsiteX33" fmla="*/ 0 w 1404550"/>
                <a:gd name="connsiteY33" fmla="*/ 255010 h 11671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404550" h="1167118">
                  <a:moveTo>
                    <a:pt x="858876" y="1014330"/>
                  </a:moveTo>
                  <a:cubicBezTo>
                    <a:pt x="1060065" y="1014329"/>
                    <a:pt x="1223161" y="1036112"/>
                    <a:pt x="1223160" y="1062981"/>
                  </a:cubicBezTo>
                  <a:cubicBezTo>
                    <a:pt x="1223160" y="1069700"/>
                    <a:pt x="1212968" y="1076098"/>
                    <a:pt x="1194534" y="1081919"/>
                  </a:cubicBezTo>
                  <a:lnTo>
                    <a:pt x="1167261" y="1087321"/>
                  </a:lnTo>
                  <a:lnTo>
                    <a:pt x="1316040" y="1095836"/>
                  </a:lnTo>
                  <a:cubicBezTo>
                    <a:pt x="1370726" y="1103392"/>
                    <a:pt x="1404549" y="1113831"/>
                    <a:pt x="1404550" y="1125362"/>
                  </a:cubicBezTo>
                  <a:cubicBezTo>
                    <a:pt x="1404550" y="1148424"/>
                    <a:pt x="1269252" y="1167119"/>
                    <a:pt x="1102354" y="1167118"/>
                  </a:cubicBezTo>
                  <a:cubicBezTo>
                    <a:pt x="935457" y="1167118"/>
                    <a:pt x="800159" y="1148424"/>
                    <a:pt x="800159" y="1125362"/>
                  </a:cubicBezTo>
                  <a:lnTo>
                    <a:pt x="821685" y="1110630"/>
                  </a:lnTo>
                  <a:lnTo>
                    <a:pt x="717080" y="1107810"/>
                  </a:lnTo>
                  <a:cubicBezTo>
                    <a:pt x="586333" y="1100424"/>
                    <a:pt x="494591" y="1083133"/>
                    <a:pt x="494591" y="1062981"/>
                  </a:cubicBezTo>
                  <a:cubicBezTo>
                    <a:pt x="494591" y="1036112"/>
                    <a:pt x="657687" y="1014329"/>
                    <a:pt x="858876" y="1014330"/>
                  </a:cubicBezTo>
                  <a:close/>
                  <a:moveTo>
                    <a:pt x="1145349" y="740522"/>
                  </a:moveTo>
                  <a:cubicBezTo>
                    <a:pt x="1151649" y="741303"/>
                    <a:pt x="1157900" y="743334"/>
                    <a:pt x="1163743" y="746707"/>
                  </a:cubicBezTo>
                  <a:cubicBezTo>
                    <a:pt x="1187117" y="760203"/>
                    <a:pt x="1200670" y="799339"/>
                    <a:pt x="1220252" y="834553"/>
                  </a:cubicBezTo>
                  <a:cubicBezTo>
                    <a:pt x="1178150" y="834155"/>
                    <a:pt x="1138247" y="844847"/>
                    <a:pt x="1114873" y="831353"/>
                  </a:cubicBezTo>
                  <a:cubicBezTo>
                    <a:pt x="1091499" y="817858"/>
                    <a:pt x="1083491" y="787969"/>
                    <a:pt x="1096985" y="764595"/>
                  </a:cubicBezTo>
                  <a:cubicBezTo>
                    <a:pt x="1107107" y="747065"/>
                    <a:pt x="1126450" y="738177"/>
                    <a:pt x="1145349" y="740522"/>
                  </a:cubicBezTo>
                  <a:close/>
                  <a:moveTo>
                    <a:pt x="1299710" y="607731"/>
                  </a:moveTo>
                  <a:cubicBezTo>
                    <a:pt x="1306010" y="608512"/>
                    <a:pt x="1312262" y="610542"/>
                    <a:pt x="1318105" y="613916"/>
                  </a:cubicBezTo>
                  <a:cubicBezTo>
                    <a:pt x="1341479" y="627410"/>
                    <a:pt x="1355032" y="666547"/>
                    <a:pt x="1374614" y="701761"/>
                  </a:cubicBezTo>
                  <a:cubicBezTo>
                    <a:pt x="1332513" y="701363"/>
                    <a:pt x="1292609" y="712056"/>
                    <a:pt x="1269235" y="698560"/>
                  </a:cubicBezTo>
                  <a:cubicBezTo>
                    <a:pt x="1245861" y="685066"/>
                    <a:pt x="1237853" y="655177"/>
                    <a:pt x="1251348" y="631803"/>
                  </a:cubicBezTo>
                  <a:cubicBezTo>
                    <a:pt x="1261469" y="614272"/>
                    <a:pt x="1280811" y="605385"/>
                    <a:pt x="1299710" y="607731"/>
                  </a:cubicBezTo>
                  <a:close/>
                  <a:moveTo>
                    <a:pt x="1212364" y="421643"/>
                  </a:moveTo>
                  <a:cubicBezTo>
                    <a:pt x="1218664" y="422425"/>
                    <a:pt x="1224914" y="424455"/>
                    <a:pt x="1230758" y="427828"/>
                  </a:cubicBezTo>
                  <a:cubicBezTo>
                    <a:pt x="1254132" y="441323"/>
                    <a:pt x="1267685" y="480460"/>
                    <a:pt x="1287267" y="515675"/>
                  </a:cubicBezTo>
                  <a:cubicBezTo>
                    <a:pt x="1245166" y="515276"/>
                    <a:pt x="1205262" y="525969"/>
                    <a:pt x="1181887" y="512474"/>
                  </a:cubicBezTo>
                  <a:cubicBezTo>
                    <a:pt x="1158514" y="498978"/>
                    <a:pt x="1150506" y="469091"/>
                    <a:pt x="1164001" y="445716"/>
                  </a:cubicBezTo>
                  <a:cubicBezTo>
                    <a:pt x="1174121" y="428186"/>
                    <a:pt x="1193465" y="419298"/>
                    <a:pt x="1212364" y="421643"/>
                  </a:cubicBezTo>
                  <a:close/>
                  <a:moveTo>
                    <a:pt x="951709" y="0"/>
                  </a:moveTo>
                  <a:lnTo>
                    <a:pt x="1129900" y="665015"/>
                  </a:lnTo>
                  <a:lnTo>
                    <a:pt x="178190" y="920025"/>
                  </a:lnTo>
                  <a:lnTo>
                    <a:pt x="0" y="25501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86" name="フリーフォーム: 図形 185">
              <a:extLst>
                <a:ext uri="{FF2B5EF4-FFF2-40B4-BE49-F238E27FC236}">
                  <a16:creationId xmlns:a16="http://schemas.microsoft.com/office/drawing/2014/main" id="{19CA3BAF-2562-83BB-8422-EB865CCE8BFF}"/>
                </a:ext>
              </a:extLst>
            </p:cNvPr>
            <p:cNvSpPr/>
            <p:nvPr/>
          </p:nvSpPr>
          <p:spPr>
            <a:xfrm rot="20700000">
              <a:off x="8314631" y="1254337"/>
              <a:ext cx="483065" cy="478376"/>
            </a:xfrm>
            <a:custGeom>
              <a:avLst/>
              <a:gdLst>
                <a:gd name="connsiteX0" fmla="*/ 242049 w 483065"/>
                <a:gd name="connsiteY0" fmla="*/ 242616 h 478376"/>
                <a:gd name="connsiteX1" fmla="*/ 317591 w 483065"/>
                <a:gd name="connsiteY1" fmla="*/ 360496 h 478376"/>
                <a:gd name="connsiteX2" fmla="*/ 242049 w 483065"/>
                <a:gd name="connsiteY2" fmla="*/ 478376 h 478376"/>
                <a:gd name="connsiteX3" fmla="*/ 166507 w 483065"/>
                <a:gd name="connsiteY3" fmla="*/ 360496 h 478376"/>
                <a:gd name="connsiteX4" fmla="*/ 242049 w 483065"/>
                <a:gd name="connsiteY4" fmla="*/ 242616 h 478376"/>
                <a:gd name="connsiteX5" fmla="*/ 30081 w 483065"/>
                <a:gd name="connsiteY5" fmla="*/ 5015 h 478376"/>
                <a:gd name="connsiteX6" fmla="*/ 60162 w 483065"/>
                <a:gd name="connsiteY6" fmla="*/ 35096 h 478376"/>
                <a:gd name="connsiteX7" fmla="*/ 60161 w 483065"/>
                <a:gd name="connsiteY7" fmla="*/ 153188 h 478376"/>
                <a:gd name="connsiteX8" fmla="*/ 30080 w 483065"/>
                <a:gd name="connsiteY8" fmla="*/ 183269 h 478376"/>
                <a:gd name="connsiteX9" fmla="*/ 30081 w 483065"/>
                <a:gd name="connsiteY9" fmla="*/ 183268 h 478376"/>
                <a:gd name="connsiteX10" fmla="*/ 0 w 483065"/>
                <a:gd name="connsiteY10" fmla="*/ 153187 h 478376"/>
                <a:gd name="connsiteX11" fmla="*/ 0 w 483065"/>
                <a:gd name="connsiteY11" fmla="*/ 35096 h 478376"/>
                <a:gd name="connsiteX12" fmla="*/ 30081 w 483065"/>
                <a:gd name="connsiteY12" fmla="*/ 5015 h 478376"/>
                <a:gd name="connsiteX13" fmla="*/ 452984 w 483065"/>
                <a:gd name="connsiteY13" fmla="*/ 0 h 478376"/>
                <a:gd name="connsiteX14" fmla="*/ 483065 w 483065"/>
                <a:gd name="connsiteY14" fmla="*/ 30081 h 478376"/>
                <a:gd name="connsiteX15" fmla="*/ 483064 w 483065"/>
                <a:gd name="connsiteY15" fmla="*/ 148173 h 478376"/>
                <a:gd name="connsiteX16" fmla="*/ 452983 w 483065"/>
                <a:gd name="connsiteY16" fmla="*/ 178254 h 478376"/>
                <a:gd name="connsiteX17" fmla="*/ 452984 w 483065"/>
                <a:gd name="connsiteY17" fmla="*/ 178253 h 478376"/>
                <a:gd name="connsiteX18" fmla="*/ 422903 w 483065"/>
                <a:gd name="connsiteY18" fmla="*/ 148172 h 478376"/>
                <a:gd name="connsiteX19" fmla="*/ 422903 w 483065"/>
                <a:gd name="connsiteY19" fmla="*/ 30081 h 478376"/>
                <a:gd name="connsiteX20" fmla="*/ 452984 w 483065"/>
                <a:gd name="connsiteY20" fmla="*/ 0 h 4783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483065" h="478376">
                  <a:moveTo>
                    <a:pt x="242049" y="242616"/>
                  </a:moveTo>
                  <a:cubicBezTo>
                    <a:pt x="283770" y="242616"/>
                    <a:pt x="317591" y="295393"/>
                    <a:pt x="317591" y="360496"/>
                  </a:cubicBezTo>
                  <a:cubicBezTo>
                    <a:pt x="317591" y="425599"/>
                    <a:pt x="283770" y="478376"/>
                    <a:pt x="242049" y="478376"/>
                  </a:cubicBezTo>
                  <a:cubicBezTo>
                    <a:pt x="200328" y="478376"/>
                    <a:pt x="166507" y="425599"/>
                    <a:pt x="166507" y="360496"/>
                  </a:cubicBezTo>
                  <a:cubicBezTo>
                    <a:pt x="166507" y="295393"/>
                    <a:pt x="200328" y="242616"/>
                    <a:pt x="242049" y="242616"/>
                  </a:cubicBezTo>
                  <a:close/>
                  <a:moveTo>
                    <a:pt x="30081" y="5015"/>
                  </a:moveTo>
                  <a:cubicBezTo>
                    <a:pt x="46694" y="5015"/>
                    <a:pt x="60162" y="18483"/>
                    <a:pt x="60162" y="35096"/>
                  </a:cubicBezTo>
                  <a:cubicBezTo>
                    <a:pt x="60162" y="74460"/>
                    <a:pt x="60161" y="113823"/>
                    <a:pt x="60161" y="153188"/>
                  </a:cubicBezTo>
                  <a:cubicBezTo>
                    <a:pt x="60161" y="169800"/>
                    <a:pt x="46693" y="183269"/>
                    <a:pt x="30080" y="183269"/>
                  </a:cubicBezTo>
                  <a:lnTo>
                    <a:pt x="30081" y="183268"/>
                  </a:lnTo>
                  <a:cubicBezTo>
                    <a:pt x="13468" y="183268"/>
                    <a:pt x="0" y="169800"/>
                    <a:pt x="0" y="153187"/>
                  </a:cubicBezTo>
                  <a:lnTo>
                    <a:pt x="0" y="35096"/>
                  </a:lnTo>
                  <a:cubicBezTo>
                    <a:pt x="0" y="18482"/>
                    <a:pt x="13468" y="5015"/>
                    <a:pt x="30081" y="5015"/>
                  </a:cubicBezTo>
                  <a:close/>
                  <a:moveTo>
                    <a:pt x="452984" y="0"/>
                  </a:moveTo>
                  <a:cubicBezTo>
                    <a:pt x="469597" y="0"/>
                    <a:pt x="483065" y="13468"/>
                    <a:pt x="483065" y="30081"/>
                  </a:cubicBezTo>
                  <a:cubicBezTo>
                    <a:pt x="483065" y="69445"/>
                    <a:pt x="483064" y="108809"/>
                    <a:pt x="483064" y="148173"/>
                  </a:cubicBezTo>
                  <a:cubicBezTo>
                    <a:pt x="483064" y="164786"/>
                    <a:pt x="469596" y="178254"/>
                    <a:pt x="452983" y="178254"/>
                  </a:cubicBezTo>
                  <a:lnTo>
                    <a:pt x="452984" y="178253"/>
                  </a:lnTo>
                  <a:cubicBezTo>
                    <a:pt x="436371" y="178253"/>
                    <a:pt x="422903" y="164785"/>
                    <a:pt x="422903" y="148172"/>
                  </a:cubicBezTo>
                  <a:lnTo>
                    <a:pt x="422903" y="30081"/>
                  </a:lnTo>
                  <a:cubicBezTo>
                    <a:pt x="422903" y="13468"/>
                    <a:pt x="436371" y="0"/>
                    <a:pt x="452984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87" name="グループ化 186">
            <a:extLst>
              <a:ext uri="{FF2B5EF4-FFF2-40B4-BE49-F238E27FC236}">
                <a16:creationId xmlns:a16="http://schemas.microsoft.com/office/drawing/2014/main" id="{573E0FC3-AF39-80C5-E1F9-45468D8A10B7}"/>
              </a:ext>
            </a:extLst>
          </p:cNvPr>
          <p:cNvGrpSpPr/>
          <p:nvPr/>
        </p:nvGrpSpPr>
        <p:grpSpPr>
          <a:xfrm>
            <a:off x="3558033" y="1392508"/>
            <a:ext cx="639064" cy="639064"/>
            <a:chOff x="7921466" y="857250"/>
            <a:chExt cx="1549908" cy="1549908"/>
          </a:xfrm>
        </p:grpSpPr>
        <p:sp>
          <p:nvSpPr>
            <p:cNvPr id="188" name="フリーフォーム: 図形 187">
              <a:extLst>
                <a:ext uri="{FF2B5EF4-FFF2-40B4-BE49-F238E27FC236}">
                  <a16:creationId xmlns:a16="http://schemas.microsoft.com/office/drawing/2014/main" id="{548A679A-628F-DD9D-5CD5-A447FE30361C}"/>
                </a:ext>
              </a:extLst>
            </p:cNvPr>
            <p:cNvSpPr/>
            <p:nvPr/>
          </p:nvSpPr>
          <p:spPr>
            <a:xfrm>
              <a:off x="7921466" y="857250"/>
              <a:ext cx="1549908" cy="1549908"/>
            </a:xfrm>
            <a:custGeom>
              <a:avLst/>
              <a:gdLst>
                <a:gd name="connsiteX0" fmla="*/ 125326 w 1549908"/>
                <a:gd name="connsiteY0" fmla="*/ 0 h 1549908"/>
                <a:gd name="connsiteX1" fmla="*/ 1424582 w 1549908"/>
                <a:gd name="connsiteY1" fmla="*/ 0 h 1549908"/>
                <a:gd name="connsiteX2" fmla="*/ 1549908 w 1549908"/>
                <a:gd name="connsiteY2" fmla="*/ 125326 h 1549908"/>
                <a:gd name="connsiteX3" fmla="*/ 1549908 w 1549908"/>
                <a:gd name="connsiteY3" fmla="*/ 1424582 h 1549908"/>
                <a:gd name="connsiteX4" fmla="*/ 1424582 w 1549908"/>
                <a:gd name="connsiteY4" fmla="*/ 1549908 h 1549908"/>
                <a:gd name="connsiteX5" fmla="*/ 125326 w 1549908"/>
                <a:gd name="connsiteY5" fmla="*/ 1549908 h 1549908"/>
                <a:gd name="connsiteX6" fmla="*/ 0 w 1549908"/>
                <a:gd name="connsiteY6" fmla="*/ 1424582 h 1549908"/>
                <a:gd name="connsiteX7" fmla="*/ 0 w 1549908"/>
                <a:gd name="connsiteY7" fmla="*/ 125326 h 1549908"/>
                <a:gd name="connsiteX8" fmla="*/ 125326 w 1549908"/>
                <a:gd name="connsiteY8" fmla="*/ 0 h 1549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49908" h="1549908">
                  <a:moveTo>
                    <a:pt x="125326" y="0"/>
                  </a:moveTo>
                  <a:lnTo>
                    <a:pt x="1424582" y="0"/>
                  </a:lnTo>
                  <a:cubicBezTo>
                    <a:pt x="1493798" y="0"/>
                    <a:pt x="1549908" y="56110"/>
                    <a:pt x="1549908" y="125326"/>
                  </a:cubicBezTo>
                  <a:lnTo>
                    <a:pt x="1549908" y="1424582"/>
                  </a:lnTo>
                  <a:cubicBezTo>
                    <a:pt x="1549908" y="1493798"/>
                    <a:pt x="1493798" y="1549908"/>
                    <a:pt x="1424582" y="1549908"/>
                  </a:cubicBezTo>
                  <a:lnTo>
                    <a:pt x="125326" y="1549908"/>
                  </a:lnTo>
                  <a:cubicBezTo>
                    <a:pt x="56110" y="1549908"/>
                    <a:pt x="0" y="1493798"/>
                    <a:pt x="0" y="1424582"/>
                  </a:cubicBezTo>
                  <a:lnTo>
                    <a:pt x="0" y="125326"/>
                  </a:lnTo>
                  <a:cubicBezTo>
                    <a:pt x="0" y="56110"/>
                    <a:pt x="56110" y="0"/>
                    <a:pt x="125326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89" name="フリーフォーム: 図形 188">
              <a:extLst>
                <a:ext uri="{FF2B5EF4-FFF2-40B4-BE49-F238E27FC236}">
                  <a16:creationId xmlns:a16="http://schemas.microsoft.com/office/drawing/2014/main" id="{B31E5E6E-145D-E5DC-D3BF-9D828391CDA6}"/>
                </a:ext>
              </a:extLst>
            </p:cNvPr>
            <p:cNvSpPr/>
            <p:nvPr/>
          </p:nvSpPr>
          <p:spPr>
            <a:xfrm>
              <a:off x="7989990" y="1026952"/>
              <a:ext cx="1404550" cy="1167118"/>
            </a:xfrm>
            <a:custGeom>
              <a:avLst/>
              <a:gdLst>
                <a:gd name="connsiteX0" fmla="*/ 858876 w 1404550"/>
                <a:gd name="connsiteY0" fmla="*/ 1014330 h 1167118"/>
                <a:gd name="connsiteX1" fmla="*/ 1223160 w 1404550"/>
                <a:gd name="connsiteY1" fmla="*/ 1062981 h 1167118"/>
                <a:gd name="connsiteX2" fmla="*/ 1194534 w 1404550"/>
                <a:gd name="connsiteY2" fmla="*/ 1081919 h 1167118"/>
                <a:gd name="connsiteX3" fmla="*/ 1167261 w 1404550"/>
                <a:gd name="connsiteY3" fmla="*/ 1087321 h 1167118"/>
                <a:gd name="connsiteX4" fmla="*/ 1316040 w 1404550"/>
                <a:gd name="connsiteY4" fmla="*/ 1095836 h 1167118"/>
                <a:gd name="connsiteX5" fmla="*/ 1404550 w 1404550"/>
                <a:gd name="connsiteY5" fmla="*/ 1125362 h 1167118"/>
                <a:gd name="connsiteX6" fmla="*/ 1102354 w 1404550"/>
                <a:gd name="connsiteY6" fmla="*/ 1167118 h 1167118"/>
                <a:gd name="connsiteX7" fmla="*/ 800159 w 1404550"/>
                <a:gd name="connsiteY7" fmla="*/ 1125362 h 1167118"/>
                <a:gd name="connsiteX8" fmla="*/ 821685 w 1404550"/>
                <a:gd name="connsiteY8" fmla="*/ 1110630 h 1167118"/>
                <a:gd name="connsiteX9" fmla="*/ 717080 w 1404550"/>
                <a:gd name="connsiteY9" fmla="*/ 1107810 h 1167118"/>
                <a:gd name="connsiteX10" fmla="*/ 494591 w 1404550"/>
                <a:gd name="connsiteY10" fmla="*/ 1062981 h 1167118"/>
                <a:gd name="connsiteX11" fmla="*/ 858876 w 1404550"/>
                <a:gd name="connsiteY11" fmla="*/ 1014330 h 1167118"/>
                <a:gd name="connsiteX12" fmla="*/ 1145349 w 1404550"/>
                <a:gd name="connsiteY12" fmla="*/ 740522 h 1167118"/>
                <a:gd name="connsiteX13" fmla="*/ 1163743 w 1404550"/>
                <a:gd name="connsiteY13" fmla="*/ 746707 h 1167118"/>
                <a:gd name="connsiteX14" fmla="*/ 1220252 w 1404550"/>
                <a:gd name="connsiteY14" fmla="*/ 834553 h 1167118"/>
                <a:gd name="connsiteX15" fmla="*/ 1114873 w 1404550"/>
                <a:gd name="connsiteY15" fmla="*/ 831353 h 1167118"/>
                <a:gd name="connsiteX16" fmla="*/ 1096985 w 1404550"/>
                <a:gd name="connsiteY16" fmla="*/ 764595 h 1167118"/>
                <a:gd name="connsiteX17" fmla="*/ 1145349 w 1404550"/>
                <a:gd name="connsiteY17" fmla="*/ 740522 h 1167118"/>
                <a:gd name="connsiteX18" fmla="*/ 1299710 w 1404550"/>
                <a:gd name="connsiteY18" fmla="*/ 607731 h 1167118"/>
                <a:gd name="connsiteX19" fmla="*/ 1318105 w 1404550"/>
                <a:gd name="connsiteY19" fmla="*/ 613916 h 1167118"/>
                <a:gd name="connsiteX20" fmla="*/ 1374614 w 1404550"/>
                <a:gd name="connsiteY20" fmla="*/ 701761 h 1167118"/>
                <a:gd name="connsiteX21" fmla="*/ 1269235 w 1404550"/>
                <a:gd name="connsiteY21" fmla="*/ 698560 h 1167118"/>
                <a:gd name="connsiteX22" fmla="*/ 1251348 w 1404550"/>
                <a:gd name="connsiteY22" fmla="*/ 631803 h 1167118"/>
                <a:gd name="connsiteX23" fmla="*/ 1299710 w 1404550"/>
                <a:gd name="connsiteY23" fmla="*/ 607731 h 1167118"/>
                <a:gd name="connsiteX24" fmla="*/ 1212364 w 1404550"/>
                <a:gd name="connsiteY24" fmla="*/ 421643 h 1167118"/>
                <a:gd name="connsiteX25" fmla="*/ 1230758 w 1404550"/>
                <a:gd name="connsiteY25" fmla="*/ 427828 h 1167118"/>
                <a:gd name="connsiteX26" fmla="*/ 1287267 w 1404550"/>
                <a:gd name="connsiteY26" fmla="*/ 515675 h 1167118"/>
                <a:gd name="connsiteX27" fmla="*/ 1181887 w 1404550"/>
                <a:gd name="connsiteY27" fmla="*/ 512474 h 1167118"/>
                <a:gd name="connsiteX28" fmla="*/ 1164001 w 1404550"/>
                <a:gd name="connsiteY28" fmla="*/ 445716 h 1167118"/>
                <a:gd name="connsiteX29" fmla="*/ 1212364 w 1404550"/>
                <a:gd name="connsiteY29" fmla="*/ 421643 h 1167118"/>
                <a:gd name="connsiteX30" fmla="*/ 951709 w 1404550"/>
                <a:gd name="connsiteY30" fmla="*/ 0 h 1167118"/>
                <a:gd name="connsiteX31" fmla="*/ 1129900 w 1404550"/>
                <a:gd name="connsiteY31" fmla="*/ 665015 h 1167118"/>
                <a:gd name="connsiteX32" fmla="*/ 178190 w 1404550"/>
                <a:gd name="connsiteY32" fmla="*/ 920025 h 1167118"/>
                <a:gd name="connsiteX33" fmla="*/ 0 w 1404550"/>
                <a:gd name="connsiteY33" fmla="*/ 255010 h 11671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404550" h="1167118">
                  <a:moveTo>
                    <a:pt x="858876" y="1014330"/>
                  </a:moveTo>
                  <a:cubicBezTo>
                    <a:pt x="1060065" y="1014329"/>
                    <a:pt x="1223161" y="1036112"/>
                    <a:pt x="1223160" y="1062981"/>
                  </a:cubicBezTo>
                  <a:cubicBezTo>
                    <a:pt x="1223160" y="1069700"/>
                    <a:pt x="1212968" y="1076098"/>
                    <a:pt x="1194534" y="1081919"/>
                  </a:cubicBezTo>
                  <a:lnTo>
                    <a:pt x="1167261" y="1087321"/>
                  </a:lnTo>
                  <a:lnTo>
                    <a:pt x="1316040" y="1095836"/>
                  </a:lnTo>
                  <a:cubicBezTo>
                    <a:pt x="1370726" y="1103392"/>
                    <a:pt x="1404549" y="1113831"/>
                    <a:pt x="1404550" y="1125362"/>
                  </a:cubicBezTo>
                  <a:cubicBezTo>
                    <a:pt x="1404550" y="1148424"/>
                    <a:pt x="1269252" y="1167119"/>
                    <a:pt x="1102354" y="1167118"/>
                  </a:cubicBezTo>
                  <a:cubicBezTo>
                    <a:pt x="935457" y="1167118"/>
                    <a:pt x="800159" y="1148424"/>
                    <a:pt x="800159" y="1125362"/>
                  </a:cubicBezTo>
                  <a:lnTo>
                    <a:pt x="821685" y="1110630"/>
                  </a:lnTo>
                  <a:lnTo>
                    <a:pt x="717080" y="1107810"/>
                  </a:lnTo>
                  <a:cubicBezTo>
                    <a:pt x="586333" y="1100424"/>
                    <a:pt x="494591" y="1083133"/>
                    <a:pt x="494591" y="1062981"/>
                  </a:cubicBezTo>
                  <a:cubicBezTo>
                    <a:pt x="494591" y="1036112"/>
                    <a:pt x="657687" y="1014329"/>
                    <a:pt x="858876" y="1014330"/>
                  </a:cubicBezTo>
                  <a:close/>
                  <a:moveTo>
                    <a:pt x="1145349" y="740522"/>
                  </a:moveTo>
                  <a:cubicBezTo>
                    <a:pt x="1151649" y="741303"/>
                    <a:pt x="1157900" y="743334"/>
                    <a:pt x="1163743" y="746707"/>
                  </a:cubicBezTo>
                  <a:cubicBezTo>
                    <a:pt x="1187117" y="760203"/>
                    <a:pt x="1200670" y="799339"/>
                    <a:pt x="1220252" y="834553"/>
                  </a:cubicBezTo>
                  <a:cubicBezTo>
                    <a:pt x="1178150" y="834155"/>
                    <a:pt x="1138247" y="844847"/>
                    <a:pt x="1114873" y="831353"/>
                  </a:cubicBezTo>
                  <a:cubicBezTo>
                    <a:pt x="1091499" y="817858"/>
                    <a:pt x="1083491" y="787969"/>
                    <a:pt x="1096985" y="764595"/>
                  </a:cubicBezTo>
                  <a:cubicBezTo>
                    <a:pt x="1107107" y="747065"/>
                    <a:pt x="1126450" y="738177"/>
                    <a:pt x="1145349" y="740522"/>
                  </a:cubicBezTo>
                  <a:close/>
                  <a:moveTo>
                    <a:pt x="1299710" y="607731"/>
                  </a:moveTo>
                  <a:cubicBezTo>
                    <a:pt x="1306010" y="608512"/>
                    <a:pt x="1312262" y="610542"/>
                    <a:pt x="1318105" y="613916"/>
                  </a:cubicBezTo>
                  <a:cubicBezTo>
                    <a:pt x="1341479" y="627410"/>
                    <a:pt x="1355032" y="666547"/>
                    <a:pt x="1374614" y="701761"/>
                  </a:cubicBezTo>
                  <a:cubicBezTo>
                    <a:pt x="1332513" y="701363"/>
                    <a:pt x="1292609" y="712056"/>
                    <a:pt x="1269235" y="698560"/>
                  </a:cubicBezTo>
                  <a:cubicBezTo>
                    <a:pt x="1245861" y="685066"/>
                    <a:pt x="1237853" y="655177"/>
                    <a:pt x="1251348" y="631803"/>
                  </a:cubicBezTo>
                  <a:cubicBezTo>
                    <a:pt x="1261469" y="614272"/>
                    <a:pt x="1280811" y="605385"/>
                    <a:pt x="1299710" y="607731"/>
                  </a:cubicBezTo>
                  <a:close/>
                  <a:moveTo>
                    <a:pt x="1212364" y="421643"/>
                  </a:moveTo>
                  <a:cubicBezTo>
                    <a:pt x="1218664" y="422425"/>
                    <a:pt x="1224914" y="424455"/>
                    <a:pt x="1230758" y="427828"/>
                  </a:cubicBezTo>
                  <a:cubicBezTo>
                    <a:pt x="1254132" y="441323"/>
                    <a:pt x="1267685" y="480460"/>
                    <a:pt x="1287267" y="515675"/>
                  </a:cubicBezTo>
                  <a:cubicBezTo>
                    <a:pt x="1245166" y="515276"/>
                    <a:pt x="1205262" y="525969"/>
                    <a:pt x="1181887" y="512474"/>
                  </a:cubicBezTo>
                  <a:cubicBezTo>
                    <a:pt x="1158514" y="498978"/>
                    <a:pt x="1150506" y="469091"/>
                    <a:pt x="1164001" y="445716"/>
                  </a:cubicBezTo>
                  <a:cubicBezTo>
                    <a:pt x="1174121" y="428186"/>
                    <a:pt x="1193465" y="419298"/>
                    <a:pt x="1212364" y="421643"/>
                  </a:cubicBezTo>
                  <a:close/>
                  <a:moveTo>
                    <a:pt x="951709" y="0"/>
                  </a:moveTo>
                  <a:lnTo>
                    <a:pt x="1129900" y="665015"/>
                  </a:lnTo>
                  <a:lnTo>
                    <a:pt x="178190" y="920025"/>
                  </a:lnTo>
                  <a:lnTo>
                    <a:pt x="0" y="25501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90" name="フリーフォーム: 図形 189">
              <a:extLst>
                <a:ext uri="{FF2B5EF4-FFF2-40B4-BE49-F238E27FC236}">
                  <a16:creationId xmlns:a16="http://schemas.microsoft.com/office/drawing/2014/main" id="{107AE793-BBCC-ABB3-70B9-6B57CAAEA6F3}"/>
                </a:ext>
              </a:extLst>
            </p:cNvPr>
            <p:cNvSpPr/>
            <p:nvPr/>
          </p:nvSpPr>
          <p:spPr>
            <a:xfrm rot="20700000">
              <a:off x="8314631" y="1254337"/>
              <a:ext cx="483065" cy="478376"/>
            </a:xfrm>
            <a:custGeom>
              <a:avLst/>
              <a:gdLst>
                <a:gd name="connsiteX0" fmla="*/ 242049 w 483065"/>
                <a:gd name="connsiteY0" fmla="*/ 242616 h 478376"/>
                <a:gd name="connsiteX1" fmla="*/ 317591 w 483065"/>
                <a:gd name="connsiteY1" fmla="*/ 360496 h 478376"/>
                <a:gd name="connsiteX2" fmla="*/ 242049 w 483065"/>
                <a:gd name="connsiteY2" fmla="*/ 478376 h 478376"/>
                <a:gd name="connsiteX3" fmla="*/ 166507 w 483065"/>
                <a:gd name="connsiteY3" fmla="*/ 360496 h 478376"/>
                <a:gd name="connsiteX4" fmla="*/ 242049 w 483065"/>
                <a:gd name="connsiteY4" fmla="*/ 242616 h 478376"/>
                <a:gd name="connsiteX5" fmla="*/ 30081 w 483065"/>
                <a:gd name="connsiteY5" fmla="*/ 5015 h 478376"/>
                <a:gd name="connsiteX6" fmla="*/ 60162 w 483065"/>
                <a:gd name="connsiteY6" fmla="*/ 35096 h 478376"/>
                <a:gd name="connsiteX7" fmla="*/ 60161 w 483065"/>
                <a:gd name="connsiteY7" fmla="*/ 153188 h 478376"/>
                <a:gd name="connsiteX8" fmla="*/ 30080 w 483065"/>
                <a:gd name="connsiteY8" fmla="*/ 183269 h 478376"/>
                <a:gd name="connsiteX9" fmla="*/ 30081 w 483065"/>
                <a:gd name="connsiteY9" fmla="*/ 183268 h 478376"/>
                <a:gd name="connsiteX10" fmla="*/ 0 w 483065"/>
                <a:gd name="connsiteY10" fmla="*/ 153187 h 478376"/>
                <a:gd name="connsiteX11" fmla="*/ 0 w 483065"/>
                <a:gd name="connsiteY11" fmla="*/ 35096 h 478376"/>
                <a:gd name="connsiteX12" fmla="*/ 30081 w 483065"/>
                <a:gd name="connsiteY12" fmla="*/ 5015 h 478376"/>
                <a:gd name="connsiteX13" fmla="*/ 452984 w 483065"/>
                <a:gd name="connsiteY13" fmla="*/ 0 h 478376"/>
                <a:gd name="connsiteX14" fmla="*/ 483065 w 483065"/>
                <a:gd name="connsiteY14" fmla="*/ 30081 h 478376"/>
                <a:gd name="connsiteX15" fmla="*/ 483064 w 483065"/>
                <a:gd name="connsiteY15" fmla="*/ 148173 h 478376"/>
                <a:gd name="connsiteX16" fmla="*/ 452983 w 483065"/>
                <a:gd name="connsiteY16" fmla="*/ 178254 h 478376"/>
                <a:gd name="connsiteX17" fmla="*/ 452984 w 483065"/>
                <a:gd name="connsiteY17" fmla="*/ 178253 h 478376"/>
                <a:gd name="connsiteX18" fmla="*/ 422903 w 483065"/>
                <a:gd name="connsiteY18" fmla="*/ 148172 h 478376"/>
                <a:gd name="connsiteX19" fmla="*/ 422903 w 483065"/>
                <a:gd name="connsiteY19" fmla="*/ 30081 h 478376"/>
                <a:gd name="connsiteX20" fmla="*/ 452984 w 483065"/>
                <a:gd name="connsiteY20" fmla="*/ 0 h 4783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483065" h="478376">
                  <a:moveTo>
                    <a:pt x="242049" y="242616"/>
                  </a:moveTo>
                  <a:cubicBezTo>
                    <a:pt x="283770" y="242616"/>
                    <a:pt x="317591" y="295393"/>
                    <a:pt x="317591" y="360496"/>
                  </a:cubicBezTo>
                  <a:cubicBezTo>
                    <a:pt x="317591" y="425599"/>
                    <a:pt x="283770" y="478376"/>
                    <a:pt x="242049" y="478376"/>
                  </a:cubicBezTo>
                  <a:cubicBezTo>
                    <a:pt x="200328" y="478376"/>
                    <a:pt x="166507" y="425599"/>
                    <a:pt x="166507" y="360496"/>
                  </a:cubicBezTo>
                  <a:cubicBezTo>
                    <a:pt x="166507" y="295393"/>
                    <a:pt x="200328" y="242616"/>
                    <a:pt x="242049" y="242616"/>
                  </a:cubicBezTo>
                  <a:close/>
                  <a:moveTo>
                    <a:pt x="30081" y="5015"/>
                  </a:moveTo>
                  <a:cubicBezTo>
                    <a:pt x="46694" y="5015"/>
                    <a:pt x="60162" y="18483"/>
                    <a:pt x="60162" y="35096"/>
                  </a:cubicBezTo>
                  <a:cubicBezTo>
                    <a:pt x="60162" y="74460"/>
                    <a:pt x="60161" y="113823"/>
                    <a:pt x="60161" y="153188"/>
                  </a:cubicBezTo>
                  <a:cubicBezTo>
                    <a:pt x="60161" y="169800"/>
                    <a:pt x="46693" y="183269"/>
                    <a:pt x="30080" y="183269"/>
                  </a:cubicBezTo>
                  <a:lnTo>
                    <a:pt x="30081" y="183268"/>
                  </a:lnTo>
                  <a:cubicBezTo>
                    <a:pt x="13468" y="183268"/>
                    <a:pt x="0" y="169800"/>
                    <a:pt x="0" y="153187"/>
                  </a:cubicBezTo>
                  <a:lnTo>
                    <a:pt x="0" y="35096"/>
                  </a:lnTo>
                  <a:cubicBezTo>
                    <a:pt x="0" y="18482"/>
                    <a:pt x="13468" y="5015"/>
                    <a:pt x="30081" y="5015"/>
                  </a:cubicBezTo>
                  <a:close/>
                  <a:moveTo>
                    <a:pt x="452984" y="0"/>
                  </a:moveTo>
                  <a:cubicBezTo>
                    <a:pt x="469597" y="0"/>
                    <a:pt x="483065" y="13468"/>
                    <a:pt x="483065" y="30081"/>
                  </a:cubicBezTo>
                  <a:cubicBezTo>
                    <a:pt x="483065" y="69445"/>
                    <a:pt x="483064" y="108809"/>
                    <a:pt x="483064" y="148173"/>
                  </a:cubicBezTo>
                  <a:cubicBezTo>
                    <a:pt x="483064" y="164786"/>
                    <a:pt x="469596" y="178254"/>
                    <a:pt x="452983" y="178254"/>
                  </a:cubicBezTo>
                  <a:lnTo>
                    <a:pt x="452984" y="178253"/>
                  </a:lnTo>
                  <a:cubicBezTo>
                    <a:pt x="436371" y="178253"/>
                    <a:pt x="422903" y="164785"/>
                    <a:pt x="422903" y="148172"/>
                  </a:cubicBezTo>
                  <a:lnTo>
                    <a:pt x="422903" y="30081"/>
                  </a:lnTo>
                  <a:cubicBezTo>
                    <a:pt x="422903" y="13468"/>
                    <a:pt x="436371" y="0"/>
                    <a:pt x="452984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91" name="グループ化 190">
            <a:extLst>
              <a:ext uri="{FF2B5EF4-FFF2-40B4-BE49-F238E27FC236}">
                <a16:creationId xmlns:a16="http://schemas.microsoft.com/office/drawing/2014/main" id="{6B996C81-524E-61C3-6FF5-304C41F01975}"/>
              </a:ext>
            </a:extLst>
          </p:cNvPr>
          <p:cNvGrpSpPr/>
          <p:nvPr/>
        </p:nvGrpSpPr>
        <p:grpSpPr>
          <a:xfrm>
            <a:off x="6895593" y="1392508"/>
            <a:ext cx="639064" cy="639064"/>
            <a:chOff x="7921466" y="857250"/>
            <a:chExt cx="1549908" cy="1549908"/>
          </a:xfrm>
        </p:grpSpPr>
        <p:sp>
          <p:nvSpPr>
            <p:cNvPr id="192" name="フリーフォーム: 図形 191">
              <a:extLst>
                <a:ext uri="{FF2B5EF4-FFF2-40B4-BE49-F238E27FC236}">
                  <a16:creationId xmlns:a16="http://schemas.microsoft.com/office/drawing/2014/main" id="{434770CD-1159-C57B-EDCB-4126AD1CE279}"/>
                </a:ext>
              </a:extLst>
            </p:cNvPr>
            <p:cNvSpPr/>
            <p:nvPr/>
          </p:nvSpPr>
          <p:spPr>
            <a:xfrm>
              <a:off x="7921466" y="857250"/>
              <a:ext cx="1549908" cy="1549908"/>
            </a:xfrm>
            <a:custGeom>
              <a:avLst/>
              <a:gdLst>
                <a:gd name="connsiteX0" fmla="*/ 125326 w 1549908"/>
                <a:gd name="connsiteY0" fmla="*/ 0 h 1549908"/>
                <a:gd name="connsiteX1" fmla="*/ 1424582 w 1549908"/>
                <a:gd name="connsiteY1" fmla="*/ 0 h 1549908"/>
                <a:gd name="connsiteX2" fmla="*/ 1549908 w 1549908"/>
                <a:gd name="connsiteY2" fmla="*/ 125326 h 1549908"/>
                <a:gd name="connsiteX3" fmla="*/ 1549908 w 1549908"/>
                <a:gd name="connsiteY3" fmla="*/ 1424582 h 1549908"/>
                <a:gd name="connsiteX4" fmla="*/ 1424582 w 1549908"/>
                <a:gd name="connsiteY4" fmla="*/ 1549908 h 1549908"/>
                <a:gd name="connsiteX5" fmla="*/ 125326 w 1549908"/>
                <a:gd name="connsiteY5" fmla="*/ 1549908 h 1549908"/>
                <a:gd name="connsiteX6" fmla="*/ 0 w 1549908"/>
                <a:gd name="connsiteY6" fmla="*/ 1424582 h 1549908"/>
                <a:gd name="connsiteX7" fmla="*/ 0 w 1549908"/>
                <a:gd name="connsiteY7" fmla="*/ 125326 h 1549908"/>
                <a:gd name="connsiteX8" fmla="*/ 125326 w 1549908"/>
                <a:gd name="connsiteY8" fmla="*/ 0 h 1549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49908" h="1549908">
                  <a:moveTo>
                    <a:pt x="125326" y="0"/>
                  </a:moveTo>
                  <a:lnTo>
                    <a:pt x="1424582" y="0"/>
                  </a:lnTo>
                  <a:cubicBezTo>
                    <a:pt x="1493798" y="0"/>
                    <a:pt x="1549908" y="56110"/>
                    <a:pt x="1549908" y="125326"/>
                  </a:cubicBezTo>
                  <a:lnTo>
                    <a:pt x="1549908" y="1424582"/>
                  </a:lnTo>
                  <a:cubicBezTo>
                    <a:pt x="1549908" y="1493798"/>
                    <a:pt x="1493798" y="1549908"/>
                    <a:pt x="1424582" y="1549908"/>
                  </a:cubicBezTo>
                  <a:lnTo>
                    <a:pt x="125326" y="1549908"/>
                  </a:lnTo>
                  <a:cubicBezTo>
                    <a:pt x="56110" y="1549908"/>
                    <a:pt x="0" y="1493798"/>
                    <a:pt x="0" y="1424582"/>
                  </a:cubicBezTo>
                  <a:lnTo>
                    <a:pt x="0" y="125326"/>
                  </a:lnTo>
                  <a:cubicBezTo>
                    <a:pt x="0" y="56110"/>
                    <a:pt x="56110" y="0"/>
                    <a:pt x="125326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93" name="フリーフォーム: 図形 192">
              <a:extLst>
                <a:ext uri="{FF2B5EF4-FFF2-40B4-BE49-F238E27FC236}">
                  <a16:creationId xmlns:a16="http://schemas.microsoft.com/office/drawing/2014/main" id="{8B81C05D-99DB-D79E-92F5-CE728A84BC48}"/>
                </a:ext>
              </a:extLst>
            </p:cNvPr>
            <p:cNvSpPr/>
            <p:nvPr/>
          </p:nvSpPr>
          <p:spPr>
            <a:xfrm>
              <a:off x="7989990" y="1026952"/>
              <a:ext cx="1404550" cy="1167118"/>
            </a:xfrm>
            <a:custGeom>
              <a:avLst/>
              <a:gdLst>
                <a:gd name="connsiteX0" fmla="*/ 858876 w 1404550"/>
                <a:gd name="connsiteY0" fmla="*/ 1014330 h 1167118"/>
                <a:gd name="connsiteX1" fmla="*/ 1223160 w 1404550"/>
                <a:gd name="connsiteY1" fmla="*/ 1062981 h 1167118"/>
                <a:gd name="connsiteX2" fmla="*/ 1194534 w 1404550"/>
                <a:gd name="connsiteY2" fmla="*/ 1081919 h 1167118"/>
                <a:gd name="connsiteX3" fmla="*/ 1167261 w 1404550"/>
                <a:gd name="connsiteY3" fmla="*/ 1087321 h 1167118"/>
                <a:gd name="connsiteX4" fmla="*/ 1316040 w 1404550"/>
                <a:gd name="connsiteY4" fmla="*/ 1095836 h 1167118"/>
                <a:gd name="connsiteX5" fmla="*/ 1404550 w 1404550"/>
                <a:gd name="connsiteY5" fmla="*/ 1125362 h 1167118"/>
                <a:gd name="connsiteX6" fmla="*/ 1102354 w 1404550"/>
                <a:gd name="connsiteY6" fmla="*/ 1167118 h 1167118"/>
                <a:gd name="connsiteX7" fmla="*/ 800159 w 1404550"/>
                <a:gd name="connsiteY7" fmla="*/ 1125362 h 1167118"/>
                <a:gd name="connsiteX8" fmla="*/ 821685 w 1404550"/>
                <a:gd name="connsiteY8" fmla="*/ 1110630 h 1167118"/>
                <a:gd name="connsiteX9" fmla="*/ 717080 w 1404550"/>
                <a:gd name="connsiteY9" fmla="*/ 1107810 h 1167118"/>
                <a:gd name="connsiteX10" fmla="*/ 494591 w 1404550"/>
                <a:gd name="connsiteY10" fmla="*/ 1062981 h 1167118"/>
                <a:gd name="connsiteX11" fmla="*/ 858876 w 1404550"/>
                <a:gd name="connsiteY11" fmla="*/ 1014330 h 1167118"/>
                <a:gd name="connsiteX12" fmla="*/ 1145349 w 1404550"/>
                <a:gd name="connsiteY12" fmla="*/ 740522 h 1167118"/>
                <a:gd name="connsiteX13" fmla="*/ 1163743 w 1404550"/>
                <a:gd name="connsiteY13" fmla="*/ 746707 h 1167118"/>
                <a:gd name="connsiteX14" fmla="*/ 1220252 w 1404550"/>
                <a:gd name="connsiteY14" fmla="*/ 834553 h 1167118"/>
                <a:gd name="connsiteX15" fmla="*/ 1114873 w 1404550"/>
                <a:gd name="connsiteY15" fmla="*/ 831353 h 1167118"/>
                <a:gd name="connsiteX16" fmla="*/ 1096985 w 1404550"/>
                <a:gd name="connsiteY16" fmla="*/ 764595 h 1167118"/>
                <a:gd name="connsiteX17" fmla="*/ 1145349 w 1404550"/>
                <a:gd name="connsiteY17" fmla="*/ 740522 h 1167118"/>
                <a:gd name="connsiteX18" fmla="*/ 1299710 w 1404550"/>
                <a:gd name="connsiteY18" fmla="*/ 607731 h 1167118"/>
                <a:gd name="connsiteX19" fmla="*/ 1318105 w 1404550"/>
                <a:gd name="connsiteY19" fmla="*/ 613916 h 1167118"/>
                <a:gd name="connsiteX20" fmla="*/ 1374614 w 1404550"/>
                <a:gd name="connsiteY20" fmla="*/ 701761 h 1167118"/>
                <a:gd name="connsiteX21" fmla="*/ 1269235 w 1404550"/>
                <a:gd name="connsiteY21" fmla="*/ 698560 h 1167118"/>
                <a:gd name="connsiteX22" fmla="*/ 1251348 w 1404550"/>
                <a:gd name="connsiteY22" fmla="*/ 631803 h 1167118"/>
                <a:gd name="connsiteX23" fmla="*/ 1299710 w 1404550"/>
                <a:gd name="connsiteY23" fmla="*/ 607731 h 1167118"/>
                <a:gd name="connsiteX24" fmla="*/ 1212364 w 1404550"/>
                <a:gd name="connsiteY24" fmla="*/ 421643 h 1167118"/>
                <a:gd name="connsiteX25" fmla="*/ 1230758 w 1404550"/>
                <a:gd name="connsiteY25" fmla="*/ 427828 h 1167118"/>
                <a:gd name="connsiteX26" fmla="*/ 1287267 w 1404550"/>
                <a:gd name="connsiteY26" fmla="*/ 515675 h 1167118"/>
                <a:gd name="connsiteX27" fmla="*/ 1181887 w 1404550"/>
                <a:gd name="connsiteY27" fmla="*/ 512474 h 1167118"/>
                <a:gd name="connsiteX28" fmla="*/ 1164001 w 1404550"/>
                <a:gd name="connsiteY28" fmla="*/ 445716 h 1167118"/>
                <a:gd name="connsiteX29" fmla="*/ 1212364 w 1404550"/>
                <a:gd name="connsiteY29" fmla="*/ 421643 h 1167118"/>
                <a:gd name="connsiteX30" fmla="*/ 951709 w 1404550"/>
                <a:gd name="connsiteY30" fmla="*/ 0 h 1167118"/>
                <a:gd name="connsiteX31" fmla="*/ 1129900 w 1404550"/>
                <a:gd name="connsiteY31" fmla="*/ 665015 h 1167118"/>
                <a:gd name="connsiteX32" fmla="*/ 178190 w 1404550"/>
                <a:gd name="connsiteY32" fmla="*/ 920025 h 1167118"/>
                <a:gd name="connsiteX33" fmla="*/ 0 w 1404550"/>
                <a:gd name="connsiteY33" fmla="*/ 255010 h 11671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404550" h="1167118">
                  <a:moveTo>
                    <a:pt x="858876" y="1014330"/>
                  </a:moveTo>
                  <a:cubicBezTo>
                    <a:pt x="1060065" y="1014329"/>
                    <a:pt x="1223161" y="1036112"/>
                    <a:pt x="1223160" y="1062981"/>
                  </a:cubicBezTo>
                  <a:cubicBezTo>
                    <a:pt x="1223160" y="1069700"/>
                    <a:pt x="1212968" y="1076098"/>
                    <a:pt x="1194534" y="1081919"/>
                  </a:cubicBezTo>
                  <a:lnTo>
                    <a:pt x="1167261" y="1087321"/>
                  </a:lnTo>
                  <a:lnTo>
                    <a:pt x="1316040" y="1095836"/>
                  </a:lnTo>
                  <a:cubicBezTo>
                    <a:pt x="1370726" y="1103392"/>
                    <a:pt x="1404549" y="1113831"/>
                    <a:pt x="1404550" y="1125362"/>
                  </a:cubicBezTo>
                  <a:cubicBezTo>
                    <a:pt x="1404550" y="1148424"/>
                    <a:pt x="1269252" y="1167119"/>
                    <a:pt x="1102354" y="1167118"/>
                  </a:cubicBezTo>
                  <a:cubicBezTo>
                    <a:pt x="935457" y="1167118"/>
                    <a:pt x="800159" y="1148424"/>
                    <a:pt x="800159" y="1125362"/>
                  </a:cubicBezTo>
                  <a:lnTo>
                    <a:pt x="821685" y="1110630"/>
                  </a:lnTo>
                  <a:lnTo>
                    <a:pt x="717080" y="1107810"/>
                  </a:lnTo>
                  <a:cubicBezTo>
                    <a:pt x="586333" y="1100424"/>
                    <a:pt x="494591" y="1083133"/>
                    <a:pt x="494591" y="1062981"/>
                  </a:cubicBezTo>
                  <a:cubicBezTo>
                    <a:pt x="494591" y="1036112"/>
                    <a:pt x="657687" y="1014329"/>
                    <a:pt x="858876" y="1014330"/>
                  </a:cubicBezTo>
                  <a:close/>
                  <a:moveTo>
                    <a:pt x="1145349" y="740522"/>
                  </a:moveTo>
                  <a:cubicBezTo>
                    <a:pt x="1151649" y="741303"/>
                    <a:pt x="1157900" y="743334"/>
                    <a:pt x="1163743" y="746707"/>
                  </a:cubicBezTo>
                  <a:cubicBezTo>
                    <a:pt x="1187117" y="760203"/>
                    <a:pt x="1200670" y="799339"/>
                    <a:pt x="1220252" y="834553"/>
                  </a:cubicBezTo>
                  <a:cubicBezTo>
                    <a:pt x="1178150" y="834155"/>
                    <a:pt x="1138247" y="844847"/>
                    <a:pt x="1114873" y="831353"/>
                  </a:cubicBezTo>
                  <a:cubicBezTo>
                    <a:pt x="1091499" y="817858"/>
                    <a:pt x="1083491" y="787969"/>
                    <a:pt x="1096985" y="764595"/>
                  </a:cubicBezTo>
                  <a:cubicBezTo>
                    <a:pt x="1107107" y="747065"/>
                    <a:pt x="1126450" y="738177"/>
                    <a:pt x="1145349" y="740522"/>
                  </a:cubicBezTo>
                  <a:close/>
                  <a:moveTo>
                    <a:pt x="1299710" y="607731"/>
                  </a:moveTo>
                  <a:cubicBezTo>
                    <a:pt x="1306010" y="608512"/>
                    <a:pt x="1312262" y="610542"/>
                    <a:pt x="1318105" y="613916"/>
                  </a:cubicBezTo>
                  <a:cubicBezTo>
                    <a:pt x="1341479" y="627410"/>
                    <a:pt x="1355032" y="666547"/>
                    <a:pt x="1374614" y="701761"/>
                  </a:cubicBezTo>
                  <a:cubicBezTo>
                    <a:pt x="1332513" y="701363"/>
                    <a:pt x="1292609" y="712056"/>
                    <a:pt x="1269235" y="698560"/>
                  </a:cubicBezTo>
                  <a:cubicBezTo>
                    <a:pt x="1245861" y="685066"/>
                    <a:pt x="1237853" y="655177"/>
                    <a:pt x="1251348" y="631803"/>
                  </a:cubicBezTo>
                  <a:cubicBezTo>
                    <a:pt x="1261469" y="614272"/>
                    <a:pt x="1280811" y="605385"/>
                    <a:pt x="1299710" y="607731"/>
                  </a:cubicBezTo>
                  <a:close/>
                  <a:moveTo>
                    <a:pt x="1212364" y="421643"/>
                  </a:moveTo>
                  <a:cubicBezTo>
                    <a:pt x="1218664" y="422425"/>
                    <a:pt x="1224914" y="424455"/>
                    <a:pt x="1230758" y="427828"/>
                  </a:cubicBezTo>
                  <a:cubicBezTo>
                    <a:pt x="1254132" y="441323"/>
                    <a:pt x="1267685" y="480460"/>
                    <a:pt x="1287267" y="515675"/>
                  </a:cubicBezTo>
                  <a:cubicBezTo>
                    <a:pt x="1245166" y="515276"/>
                    <a:pt x="1205262" y="525969"/>
                    <a:pt x="1181887" y="512474"/>
                  </a:cubicBezTo>
                  <a:cubicBezTo>
                    <a:pt x="1158514" y="498978"/>
                    <a:pt x="1150506" y="469091"/>
                    <a:pt x="1164001" y="445716"/>
                  </a:cubicBezTo>
                  <a:cubicBezTo>
                    <a:pt x="1174121" y="428186"/>
                    <a:pt x="1193465" y="419298"/>
                    <a:pt x="1212364" y="421643"/>
                  </a:cubicBezTo>
                  <a:close/>
                  <a:moveTo>
                    <a:pt x="951709" y="0"/>
                  </a:moveTo>
                  <a:lnTo>
                    <a:pt x="1129900" y="665015"/>
                  </a:lnTo>
                  <a:lnTo>
                    <a:pt x="178190" y="920025"/>
                  </a:lnTo>
                  <a:lnTo>
                    <a:pt x="0" y="25501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94" name="フリーフォーム: 図形 193">
              <a:extLst>
                <a:ext uri="{FF2B5EF4-FFF2-40B4-BE49-F238E27FC236}">
                  <a16:creationId xmlns:a16="http://schemas.microsoft.com/office/drawing/2014/main" id="{2A97434A-F64A-F18F-05C0-A6CEA80F161F}"/>
                </a:ext>
              </a:extLst>
            </p:cNvPr>
            <p:cNvSpPr/>
            <p:nvPr/>
          </p:nvSpPr>
          <p:spPr>
            <a:xfrm rot="20700000">
              <a:off x="8314631" y="1254337"/>
              <a:ext cx="483065" cy="478376"/>
            </a:xfrm>
            <a:custGeom>
              <a:avLst/>
              <a:gdLst>
                <a:gd name="connsiteX0" fmla="*/ 242049 w 483065"/>
                <a:gd name="connsiteY0" fmla="*/ 242616 h 478376"/>
                <a:gd name="connsiteX1" fmla="*/ 317591 w 483065"/>
                <a:gd name="connsiteY1" fmla="*/ 360496 h 478376"/>
                <a:gd name="connsiteX2" fmla="*/ 242049 w 483065"/>
                <a:gd name="connsiteY2" fmla="*/ 478376 h 478376"/>
                <a:gd name="connsiteX3" fmla="*/ 166507 w 483065"/>
                <a:gd name="connsiteY3" fmla="*/ 360496 h 478376"/>
                <a:gd name="connsiteX4" fmla="*/ 242049 w 483065"/>
                <a:gd name="connsiteY4" fmla="*/ 242616 h 478376"/>
                <a:gd name="connsiteX5" fmla="*/ 30081 w 483065"/>
                <a:gd name="connsiteY5" fmla="*/ 5015 h 478376"/>
                <a:gd name="connsiteX6" fmla="*/ 60162 w 483065"/>
                <a:gd name="connsiteY6" fmla="*/ 35096 h 478376"/>
                <a:gd name="connsiteX7" fmla="*/ 60161 w 483065"/>
                <a:gd name="connsiteY7" fmla="*/ 153188 h 478376"/>
                <a:gd name="connsiteX8" fmla="*/ 30080 w 483065"/>
                <a:gd name="connsiteY8" fmla="*/ 183269 h 478376"/>
                <a:gd name="connsiteX9" fmla="*/ 30081 w 483065"/>
                <a:gd name="connsiteY9" fmla="*/ 183268 h 478376"/>
                <a:gd name="connsiteX10" fmla="*/ 0 w 483065"/>
                <a:gd name="connsiteY10" fmla="*/ 153187 h 478376"/>
                <a:gd name="connsiteX11" fmla="*/ 0 w 483065"/>
                <a:gd name="connsiteY11" fmla="*/ 35096 h 478376"/>
                <a:gd name="connsiteX12" fmla="*/ 30081 w 483065"/>
                <a:gd name="connsiteY12" fmla="*/ 5015 h 478376"/>
                <a:gd name="connsiteX13" fmla="*/ 452984 w 483065"/>
                <a:gd name="connsiteY13" fmla="*/ 0 h 478376"/>
                <a:gd name="connsiteX14" fmla="*/ 483065 w 483065"/>
                <a:gd name="connsiteY14" fmla="*/ 30081 h 478376"/>
                <a:gd name="connsiteX15" fmla="*/ 483064 w 483065"/>
                <a:gd name="connsiteY15" fmla="*/ 148173 h 478376"/>
                <a:gd name="connsiteX16" fmla="*/ 452983 w 483065"/>
                <a:gd name="connsiteY16" fmla="*/ 178254 h 478376"/>
                <a:gd name="connsiteX17" fmla="*/ 452984 w 483065"/>
                <a:gd name="connsiteY17" fmla="*/ 178253 h 478376"/>
                <a:gd name="connsiteX18" fmla="*/ 422903 w 483065"/>
                <a:gd name="connsiteY18" fmla="*/ 148172 h 478376"/>
                <a:gd name="connsiteX19" fmla="*/ 422903 w 483065"/>
                <a:gd name="connsiteY19" fmla="*/ 30081 h 478376"/>
                <a:gd name="connsiteX20" fmla="*/ 452984 w 483065"/>
                <a:gd name="connsiteY20" fmla="*/ 0 h 4783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483065" h="478376">
                  <a:moveTo>
                    <a:pt x="242049" y="242616"/>
                  </a:moveTo>
                  <a:cubicBezTo>
                    <a:pt x="283770" y="242616"/>
                    <a:pt x="317591" y="295393"/>
                    <a:pt x="317591" y="360496"/>
                  </a:cubicBezTo>
                  <a:cubicBezTo>
                    <a:pt x="317591" y="425599"/>
                    <a:pt x="283770" y="478376"/>
                    <a:pt x="242049" y="478376"/>
                  </a:cubicBezTo>
                  <a:cubicBezTo>
                    <a:pt x="200328" y="478376"/>
                    <a:pt x="166507" y="425599"/>
                    <a:pt x="166507" y="360496"/>
                  </a:cubicBezTo>
                  <a:cubicBezTo>
                    <a:pt x="166507" y="295393"/>
                    <a:pt x="200328" y="242616"/>
                    <a:pt x="242049" y="242616"/>
                  </a:cubicBezTo>
                  <a:close/>
                  <a:moveTo>
                    <a:pt x="30081" y="5015"/>
                  </a:moveTo>
                  <a:cubicBezTo>
                    <a:pt x="46694" y="5015"/>
                    <a:pt x="60162" y="18483"/>
                    <a:pt x="60162" y="35096"/>
                  </a:cubicBezTo>
                  <a:cubicBezTo>
                    <a:pt x="60162" y="74460"/>
                    <a:pt x="60161" y="113823"/>
                    <a:pt x="60161" y="153188"/>
                  </a:cubicBezTo>
                  <a:cubicBezTo>
                    <a:pt x="60161" y="169800"/>
                    <a:pt x="46693" y="183269"/>
                    <a:pt x="30080" y="183269"/>
                  </a:cubicBezTo>
                  <a:lnTo>
                    <a:pt x="30081" y="183268"/>
                  </a:lnTo>
                  <a:cubicBezTo>
                    <a:pt x="13468" y="183268"/>
                    <a:pt x="0" y="169800"/>
                    <a:pt x="0" y="153187"/>
                  </a:cubicBezTo>
                  <a:lnTo>
                    <a:pt x="0" y="35096"/>
                  </a:lnTo>
                  <a:cubicBezTo>
                    <a:pt x="0" y="18482"/>
                    <a:pt x="13468" y="5015"/>
                    <a:pt x="30081" y="5015"/>
                  </a:cubicBezTo>
                  <a:close/>
                  <a:moveTo>
                    <a:pt x="452984" y="0"/>
                  </a:moveTo>
                  <a:cubicBezTo>
                    <a:pt x="469597" y="0"/>
                    <a:pt x="483065" y="13468"/>
                    <a:pt x="483065" y="30081"/>
                  </a:cubicBezTo>
                  <a:cubicBezTo>
                    <a:pt x="483065" y="69445"/>
                    <a:pt x="483064" y="108809"/>
                    <a:pt x="483064" y="148173"/>
                  </a:cubicBezTo>
                  <a:cubicBezTo>
                    <a:pt x="483064" y="164786"/>
                    <a:pt x="469596" y="178254"/>
                    <a:pt x="452983" y="178254"/>
                  </a:cubicBezTo>
                  <a:lnTo>
                    <a:pt x="452984" y="178253"/>
                  </a:lnTo>
                  <a:cubicBezTo>
                    <a:pt x="436371" y="178253"/>
                    <a:pt x="422903" y="164785"/>
                    <a:pt x="422903" y="148172"/>
                  </a:cubicBezTo>
                  <a:lnTo>
                    <a:pt x="422903" y="30081"/>
                  </a:lnTo>
                  <a:cubicBezTo>
                    <a:pt x="422903" y="13468"/>
                    <a:pt x="436371" y="0"/>
                    <a:pt x="452984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95" name="グループ化 194">
            <a:extLst>
              <a:ext uri="{FF2B5EF4-FFF2-40B4-BE49-F238E27FC236}">
                <a16:creationId xmlns:a16="http://schemas.microsoft.com/office/drawing/2014/main" id="{E15F813F-AF10-5966-CE9D-398512C09A4F}"/>
              </a:ext>
            </a:extLst>
          </p:cNvPr>
          <p:cNvGrpSpPr/>
          <p:nvPr/>
        </p:nvGrpSpPr>
        <p:grpSpPr>
          <a:xfrm>
            <a:off x="266193" y="2543878"/>
            <a:ext cx="639064" cy="639064"/>
            <a:chOff x="7921466" y="857250"/>
            <a:chExt cx="1549908" cy="1549908"/>
          </a:xfrm>
        </p:grpSpPr>
        <p:sp>
          <p:nvSpPr>
            <p:cNvPr id="196" name="フリーフォーム: 図形 195">
              <a:extLst>
                <a:ext uri="{FF2B5EF4-FFF2-40B4-BE49-F238E27FC236}">
                  <a16:creationId xmlns:a16="http://schemas.microsoft.com/office/drawing/2014/main" id="{8CF24F63-9D62-069C-3B5A-023CAACB4671}"/>
                </a:ext>
              </a:extLst>
            </p:cNvPr>
            <p:cNvSpPr/>
            <p:nvPr/>
          </p:nvSpPr>
          <p:spPr>
            <a:xfrm>
              <a:off x="7921466" y="857250"/>
              <a:ext cx="1549908" cy="1549908"/>
            </a:xfrm>
            <a:custGeom>
              <a:avLst/>
              <a:gdLst>
                <a:gd name="connsiteX0" fmla="*/ 125326 w 1549908"/>
                <a:gd name="connsiteY0" fmla="*/ 0 h 1549908"/>
                <a:gd name="connsiteX1" fmla="*/ 1424582 w 1549908"/>
                <a:gd name="connsiteY1" fmla="*/ 0 h 1549908"/>
                <a:gd name="connsiteX2" fmla="*/ 1549908 w 1549908"/>
                <a:gd name="connsiteY2" fmla="*/ 125326 h 1549908"/>
                <a:gd name="connsiteX3" fmla="*/ 1549908 w 1549908"/>
                <a:gd name="connsiteY3" fmla="*/ 1424582 h 1549908"/>
                <a:gd name="connsiteX4" fmla="*/ 1424582 w 1549908"/>
                <a:gd name="connsiteY4" fmla="*/ 1549908 h 1549908"/>
                <a:gd name="connsiteX5" fmla="*/ 125326 w 1549908"/>
                <a:gd name="connsiteY5" fmla="*/ 1549908 h 1549908"/>
                <a:gd name="connsiteX6" fmla="*/ 0 w 1549908"/>
                <a:gd name="connsiteY6" fmla="*/ 1424582 h 1549908"/>
                <a:gd name="connsiteX7" fmla="*/ 0 w 1549908"/>
                <a:gd name="connsiteY7" fmla="*/ 125326 h 1549908"/>
                <a:gd name="connsiteX8" fmla="*/ 125326 w 1549908"/>
                <a:gd name="connsiteY8" fmla="*/ 0 h 1549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49908" h="1549908">
                  <a:moveTo>
                    <a:pt x="125326" y="0"/>
                  </a:moveTo>
                  <a:lnTo>
                    <a:pt x="1424582" y="0"/>
                  </a:lnTo>
                  <a:cubicBezTo>
                    <a:pt x="1493798" y="0"/>
                    <a:pt x="1549908" y="56110"/>
                    <a:pt x="1549908" y="125326"/>
                  </a:cubicBezTo>
                  <a:lnTo>
                    <a:pt x="1549908" y="1424582"/>
                  </a:lnTo>
                  <a:cubicBezTo>
                    <a:pt x="1549908" y="1493798"/>
                    <a:pt x="1493798" y="1549908"/>
                    <a:pt x="1424582" y="1549908"/>
                  </a:cubicBezTo>
                  <a:lnTo>
                    <a:pt x="125326" y="1549908"/>
                  </a:lnTo>
                  <a:cubicBezTo>
                    <a:pt x="56110" y="1549908"/>
                    <a:pt x="0" y="1493798"/>
                    <a:pt x="0" y="1424582"/>
                  </a:cubicBezTo>
                  <a:lnTo>
                    <a:pt x="0" y="125326"/>
                  </a:lnTo>
                  <a:cubicBezTo>
                    <a:pt x="0" y="56110"/>
                    <a:pt x="56110" y="0"/>
                    <a:pt x="125326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97" name="フリーフォーム: 図形 196">
              <a:extLst>
                <a:ext uri="{FF2B5EF4-FFF2-40B4-BE49-F238E27FC236}">
                  <a16:creationId xmlns:a16="http://schemas.microsoft.com/office/drawing/2014/main" id="{15A86A9E-507F-8C36-A5C2-6C018936F558}"/>
                </a:ext>
              </a:extLst>
            </p:cNvPr>
            <p:cNvSpPr/>
            <p:nvPr/>
          </p:nvSpPr>
          <p:spPr>
            <a:xfrm>
              <a:off x="7989990" y="1026952"/>
              <a:ext cx="1404550" cy="1167118"/>
            </a:xfrm>
            <a:custGeom>
              <a:avLst/>
              <a:gdLst>
                <a:gd name="connsiteX0" fmla="*/ 858876 w 1404550"/>
                <a:gd name="connsiteY0" fmla="*/ 1014330 h 1167118"/>
                <a:gd name="connsiteX1" fmla="*/ 1223160 w 1404550"/>
                <a:gd name="connsiteY1" fmla="*/ 1062981 h 1167118"/>
                <a:gd name="connsiteX2" fmla="*/ 1194534 w 1404550"/>
                <a:gd name="connsiteY2" fmla="*/ 1081919 h 1167118"/>
                <a:gd name="connsiteX3" fmla="*/ 1167261 w 1404550"/>
                <a:gd name="connsiteY3" fmla="*/ 1087321 h 1167118"/>
                <a:gd name="connsiteX4" fmla="*/ 1316040 w 1404550"/>
                <a:gd name="connsiteY4" fmla="*/ 1095836 h 1167118"/>
                <a:gd name="connsiteX5" fmla="*/ 1404550 w 1404550"/>
                <a:gd name="connsiteY5" fmla="*/ 1125362 h 1167118"/>
                <a:gd name="connsiteX6" fmla="*/ 1102354 w 1404550"/>
                <a:gd name="connsiteY6" fmla="*/ 1167118 h 1167118"/>
                <a:gd name="connsiteX7" fmla="*/ 800159 w 1404550"/>
                <a:gd name="connsiteY7" fmla="*/ 1125362 h 1167118"/>
                <a:gd name="connsiteX8" fmla="*/ 821685 w 1404550"/>
                <a:gd name="connsiteY8" fmla="*/ 1110630 h 1167118"/>
                <a:gd name="connsiteX9" fmla="*/ 717080 w 1404550"/>
                <a:gd name="connsiteY9" fmla="*/ 1107810 h 1167118"/>
                <a:gd name="connsiteX10" fmla="*/ 494591 w 1404550"/>
                <a:gd name="connsiteY10" fmla="*/ 1062981 h 1167118"/>
                <a:gd name="connsiteX11" fmla="*/ 858876 w 1404550"/>
                <a:gd name="connsiteY11" fmla="*/ 1014330 h 1167118"/>
                <a:gd name="connsiteX12" fmla="*/ 1145349 w 1404550"/>
                <a:gd name="connsiteY12" fmla="*/ 740522 h 1167118"/>
                <a:gd name="connsiteX13" fmla="*/ 1163743 w 1404550"/>
                <a:gd name="connsiteY13" fmla="*/ 746707 h 1167118"/>
                <a:gd name="connsiteX14" fmla="*/ 1220252 w 1404550"/>
                <a:gd name="connsiteY14" fmla="*/ 834553 h 1167118"/>
                <a:gd name="connsiteX15" fmla="*/ 1114873 w 1404550"/>
                <a:gd name="connsiteY15" fmla="*/ 831353 h 1167118"/>
                <a:gd name="connsiteX16" fmla="*/ 1096985 w 1404550"/>
                <a:gd name="connsiteY16" fmla="*/ 764595 h 1167118"/>
                <a:gd name="connsiteX17" fmla="*/ 1145349 w 1404550"/>
                <a:gd name="connsiteY17" fmla="*/ 740522 h 1167118"/>
                <a:gd name="connsiteX18" fmla="*/ 1299710 w 1404550"/>
                <a:gd name="connsiteY18" fmla="*/ 607731 h 1167118"/>
                <a:gd name="connsiteX19" fmla="*/ 1318105 w 1404550"/>
                <a:gd name="connsiteY19" fmla="*/ 613916 h 1167118"/>
                <a:gd name="connsiteX20" fmla="*/ 1374614 w 1404550"/>
                <a:gd name="connsiteY20" fmla="*/ 701761 h 1167118"/>
                <a:gd name="connsiteX21" fmla="*/ 1269235 w 1404550"/>
                <a:gd name="connsiteY21" fmla="*/ 698560 h 1167118"/>
                <a:gd name="connsiteX22" fmla="*/ 1251348 w 1404550"/>
                <a:gd name="connsiteY22" fmla="*/ 631803 h 1167118"/>
                <a:gd name="connsiteX23" fmla="*/ 1299710 w 1404550"/>
                <a:gd name="connsiteY23" fmla="*/ 607731 h 1167118"/>
                <a:gd name="connsiteX24" fmla="*/ 1212364 w 1404550"/>
                <a:gd name="connsiteY24" fmla="*/ 421643 h 1167118"/>
                <a:gd name="connsiteX25" fmla="*/ 1230758 w 1404550"/>
                <a:gd name="connsiteY25" fmla="*/ 427828 h 1167118"/>
                <a:gd name="connsiteX26" fmla="*/ 1287267 w 1404550"/>
                <a:gd name="connsiteY26" fmla="*/ 515675 h 1167118"/>
                <a:gd name="connsiteX27" fmla="*/ 1181887 w 1404550"/>
                <a:gd name="connsiteY27" fmla="*/ 512474 h 1167118"/>
                <a:gd name="connsiteX28" fmla="*/ 1164001 w 1404550"/>
                <a:gd name="connsiteY28" fmla="*/ 445716 h 1167118"/>
                <a:gd name="connsiteX29" fmla="*/ 1212364 w 1404550"/>
                <a:gd name="connsiteY29" fmla="*/ 421643 h 1167118"/>
                <a:gd name="connsiteX30" fmla="*/ 951709 w 1404550"/>
                <a:gd name="connsiteY30" fmla="*/ 0 h 1167118"/>
                <a:gd name="connsiteX31" fmla="*/ 1129900 w 1404550"/>
                <a:gd name="connsiteY31" fmla="*/ 665015 h 1167118"/>
                <a:gd name="connsiteX32" fmla="*/ 178190 w 1404550"/>
                <a:gd name="connsiteY32" fmla="*/ 920025 h 1167118"/>
                <a:gd name="connsiteX33" fmla="*/ 0 w 1404550"/>
                <a:gd name="connsiteY33" fmla="*/ 255010 h 11671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404550" h="1167118">
                  <a:moveTo>
                    <a:pt x="858876" y="1014330"/>
                  </a:moveTo>
                  <a:cubicBezTo>
                    <a:pt x="1060065" y="1014329"/>
                    <a:pt x="1223161" y="1036112"/>
                    <a:pt x="1223160" y="1062981"/>
                  </a:cubicBezTo>
                  <a:cubicBezTo>
                    <a:pt x="1223160" y="1069700"/>
                    <a:pt x="1212968" y="1076098"/>
                    <a:pt x="1194534" y="1081919"/>
                  </a:cubicBezTo>
                  <a:lnTo>
                    <a:pt x="1167261" y="1087321"/>
                  </a:lnTo>
                  <a:lnTo>
                    <a:pt x="1316040" y="1095836"/>
                  </a:lnTo>
                  <a:cubicBezTo>
                    <a:pt x="1370726" y="1103392"/>
                    <a:pt x="1404549" y="1113831"/>
                    <a:pt x="1404550" y="1125362"/>
                  </a:cubicBezTo>
                  <a:cubicBezTo>
                    <a:pt x="1404550" y="1148424"/>
                    <a:pt x="1269252" y="1167119"/>
                    <a:pt x="1102354" y="1167118"/>
                  </a:cubicBezTo>
                  <a:cubicBezTo>
                    <a:pt x="935457" y="1167118"/>
                    <a:pt x="800159" y="1148424"/>
                    <a:pt x="800159" y="1125362"/>
                  </a:cubicBezTo>
                  <a:lnTo>
                    <a:pt x="821685" y="1110630"/>
                  </a:lnTo>
                  <a:lnTo>
                    <a:pt x="717080" y="1107810"/>
                  </a:lnTo>
                  <a:cubicBezTo>
                    <a:pt x="586333" y="1100424"/>
                    <a:pt x="494591" y="1083133"/>
                    <a:pt x="494591" y="1062981"/>
                  </a:cubicBezTo>
                  <a:cubicBezTo>
                    <a:pt x="494591" y="1036112"/>
                    <a:pt x="657687" y="1014329"/>
                    <a:pt x="858876" y="1014330"/>
                  </a:cubicBezTo>
                  <a:close/>
                  <a:moveTo>
                    <a:pt x="1145349" y="740522"/>
                  </a:moveTo>
                  <a:cubicBezTo>
                    <a:pt x="1151649" y="741303"/>
                    <a:pt x="1157900" y="743334"/>
                    <a:pt x="1163743" y="746707"/>
                  </a:cubicBezTo>
                  <a:cubicBezTo>
                    <a:pt x="1187117" y="760203"/>
                    <a:pt x="1200670" y="799339"/>
                    <a:pt x="1220252" y="834553"/>
                  </a:cubicBezTo>
                  <a:cubicBezTo>
                    <a:pt x="1178150" y="834155"/>
                    <a:pt x="1138247" y="844847"/>
                    <a:pt x="1114873" y="831353"/>
                  </a:cubicBezTo>
                  <a:cubicBezTo>
                    <a:pt x="1091499" y="817858"/>
                    <a:pt x="1083491" y="787969"/>
                    <a:pt x="1096985" y="764595"/>
                  </a:cubicBezTo>
                  <a:cubicBezTo>
                    <a:pt x="1107107" y="747065"/>
                    <a:pt x="1126450" y="738177"/>
                    <a:pt x="1145349" y="740522"/>
                  </a:cubicBezTo>
                  <a:close/>
                  <a:moveTo>
                    <a:pt x="1299710" y="607731"/>
                  </a:moveTo>
                  <a:cubicBezTo>
                    <a:pt x="1306010" y="608512"/>
                    <a:pt x="1312262" y="610542"/>
                    <a:pt x="1318105" y="613916"/>
                  </a:cubicBezTo>
                  <a:cubicBezTo>
                    <a:pt x="1341479" y="627410"/>
                    <a:pt x="1355032" y="666547"/>
                    <a:pt x="1374614" y="701761"/>
                  </a:cubicBezTo>
                  <a:cubicBezTo>
                    <a:pt x="1332513" y="701363"/>
                    <a:pt x="1292609" y="712056"/>
                    <a:pt x="1269235" y="698560"/>
                  </a:cubicBezTo>
                  <a:cubicBezTo>
                    <a:pt x="1245861" y="685066"/>
                    <a:pt x="1237853" y="655177"/>
                    <a:pt x="1251348" y="631803"/>
                  </a:cubicBezTo>
                  <a:cubicBezTo>
                    <a:pt x="1261469" y="614272"/>
                    <a:pt x="1280811" y="605385"/>
                    <a:pt x="1299710" y="607731"/>
                  </a:cubicBezTo>
                  <a:close/>
                  <a:moveTo>
                    <a:pt x="1212364" y="421643"/>
                  </a:moveTo>
                  <a:cubicBezTo>
                    <a:pt x="1218664" y="422425"/>
                    <a:pt x="1224914" y="424455"/>
                    <a:pt x="1230758" y="427828"/>
                  </a:cubicBezTo>
                  <a:cubicBezTo>
                    <a:pt x="1254132" y="441323"/>
                    <a:pt x="1267685" y="480460"/>
                    <a:pt x="1287267" y="515675"/>
                  </a:cubicBezTo>
                  <a:cubicBezTo>
                    <a:pt x="1245166" y="515276"/>
                    <a:pt x="1205262" y="525969"/>
                    <a:pt x="1181887" y="512474"/>
                  </a:cubicBezTo>
                  <a:cubicBezTo>
                    <a:pt x="1158514" y="498978"/>
                    <a:pt x="1150506" y="469091"/>
                    <a:pt x="1164001" y="445716"/>
                  </a:cubicBezTo>
                  <a:cubicBezTo>
                    <a:pt x="1174121" y="428186"/>
                    <a:pt x="1193465" y="419298"/>
                    <a:pt x="1212364" y="421643"/>
                  </a:cubicBezTo>
                  <a:close/>
                  <a:moveTo>
                    <a:pt x="951709" y="0"/>
                  </a:moveTo>
                  <a:lnTo>
                    <a:pt x="1129900" y="665015"/>
                  </a:lnTo>
                  <a:lnTo>
                    <a:pt x="178190" y="920025"/>
                  </a:lnTo>
                  <a:lnTo>
                    <a:pt x="0" y="25501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98" name="フリーフォーム: 図形 197">
              <a:extLst>
                <a:ext uri="{FF2B5EF4-FFF2-40B4-BE49-F238E27FC236}">
                  <a16:creationId xmlns:a16="http://schemas.microsoft.com/office/drawing/2014/main" id="{5956CCC5-BECB-17FB-D9C4-FF13ED4DEE90}"/>
                </a:ext>
              </a:extLst>
            </p:cNvPr>
            <p:cNvSpPr/>
            <p:nvPr/>
          </p:nvSpPr>
          <p:spPr>
            <a:xfrm rot="20700000">
              <a:off x="8314631" y="1254337"/>
              <a:ext cx="483065" cy="478376"/>
            </a:xfrm>
            <a:custGeom>
              <a:avLst/>
              <a:gdLst>
                <a:gd name="connsiteX0" fmla="*/ 242049 w 483065"/>
                <a:gd name="connsiteY0" fmla="*/ 242616 h 478376"/>
                <a:gd name="connsiteX1" fmla="*/ 317591 w 483065"/>
                <a:gd name="connsiteY1" fmla="*/ 360496 h 478376"/>
                <a:gd name="connsiteX2" fmla="*/ 242049 w 483065"/>
                <a:gd name="connsiteY2" fmla="*/ 478376 h 478376"/>
                <a:gd name="connsiteX3" fmla="*/ 166507 w 483065"/>
                <a:gd name="connsiteY3" fmla="*/ 360496 h 478376"/>
                <a:gd name="connsiteX4" fmla="*/ 242049 w 483065"/>
                <a:gd name="connsiteY4" fmla="*/ 242616 h 478376"/>
                <a:gd name="connsiteX5" fmla="*/ 30081 w 483065"/>
                <a:gd name="connsiteY5" fmla="*/ 5015 h 478376"/>
                <a:gd name="connsiteX6" fmla="*/ 60162 w 483065"/>
                <a:gd name="connsiteY6" fmla="*/ 35096 h 478376"/>
                <a:gd name="connsiteX7" fmla="*/ 60161 w 483065"/>
                <a:gd name="connsiteY7" fmla="*/ 153188 h 478376"/>
                <a:gd name="connsiteX8" fmla="*/ 30080 w 483065"/>
                <a:gd name="connsiteY8" fmla="*/ 183269 h 478376"/>
                <a:gd name="connsiteX9" fmla="*/ 30081 w 483065"/>
                <a:gd name="connsiteY9" fmla="*/ 183268 h 478376"/>
                <a:gd name="connsiteX10" fmla="*/ 0 w 483065"/>
                <a:gd name="connsiteY10" fmla="*/ 153187 h 478376"/>
                <a:gd name="connsiteX11" fmla="*/ 0 w 483065"/>
                <a:gd name="connsiteY11" fmla="*/ 35096 h 478376"/>
                <a:gd name="connsiteX12" fmla="*/ 30081 w 483065"/>
                <a:gd name="connsiteY12" fmla="*/ 5015 h 478376"/>
                <a:gd name="connsiteX13" fmla="*/ 452984 w 483065"/>
                <a:gd name="connsiteY13" fmla="*/ 0 h 478376"/>
                <a:gd name="connsiteX14" fmla="*/ 483065 w 483065"/>
                <a:gd name="connsiteY14" fmla="*/ 30081 h 478376"/>
                <a:gd name="connsiteX15" fmla="*/ 483064 w 483065"/>
                <a:gd name="connsiteY15" fmla="*/ 148173 h 478376"/>
                <a:gd name="connsiteX16" fmla="*/ 452983 w 483065"/>
                <a:gd name="connsiteY16" fmla="*/ 178254 h 478376"/>
                <a:gd name="connsiteX17" fmla="*/ 452984 w 483065"/>
                <a:gd name="connsiteY17" fmla="*/ 178253 h 478376"/>
                <a:gd name="connsiteX18" fmla="*/ 422903 w 483065"/>
                <a:gd name="connsiteY18" fmla="*/ 148172 h 478376"/>
                <a:gd name="connsiteX19" fmla="*/ 422903 w 483065"/>
                <a:gd name="connsiteY19" fmla="*/ 30081 h 478376"/>
                <a:gd name="connsiteX20" fmla="*/ 452984 w 483065"/>
                <a:gd name="connsiteY20" fmla="*/ 0 h 4783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483065" h="478376">
                  <a:moveTo>
                    <a:pt x="242049" y="242616"/>
                  </a:moveTo>
                  <a:cubicBezTo>
                    <a:pt x="283770" y="242616"/>
                    <a:pt x="317591" y="295393"/>
                    <a:pt x="317591" y="360496"/>
                  </a:cubicBezTo>
                  <a:cubicBezTo>
                    <a:pt x="317591" y="425599"/>
                    <a:pt x="283770" y="478376"/>
                    <a:pt x="242049" y="478376"/>
                  </a:cubicBezTo>
                  <a:cubicBezTo>
                    <a:pt x="200328" y="478376"/>
                    <a:pt x="166507" y="425599"/>
                    <a:pt x="166507" y="360496"/>
                  </a:cubicBezTo>
                  <a:cubicBezTo>
                    <a:pt x="166507" y="295393"/>
                    <a:pt x="200328" y="242616"/>
                    <a:pt x="242049" y="242616"/>
                  </a:cubicBezTo>
                  <a:close/>
                  <a:moveTo>
                    <a:pt x="30081" y="5015"/>
                  </a:moveTo>
                  <a:cubicBezTo>
                    <a:pt x="46694" y="5015"/>
                    <a:pt x="60162" y="18483"/>
                    <a:pt x="60162" y="35096"/>
                  </a:cubicBezTo>
                  <a:cubicBezTo>
                    <a:pt x="60162" y="74460"/>
                    <a:pt x="60161" y="113823"/>
                    <a:pt x="60161" y="153188"/>
                  </a:cubicBezTo>
                  <a:cubicBezTo>
                    <a:pt x="60161" y="169800"/>
                    <a:pt x="46693" y="183269"/>
                    <a:pt x="30080" y="183269"/>
                  </a:cubicBezTo>
                  <a:lnTo>
                    <a:pt x="30081" y="183268"/>
                  </a:lnTo>
                  <a:cubicBezTo>
                    <a:pt x="13468" y="183268"/>
                    <a:pt x="0" y="169800"/>
                    <a:pt x="0" y="153187"/>
                  </a:cubicBezTo>
                  <a:lnTo>
                    <a:pt x="0" y="35096"/>
                  </a:lnTo>
                  <a:cubicBezTo>
                    <a:pt x="0" y="18482"/>
                    <a:pt x="13468" y="5015"/>
                    <a:pt x="30081" y="5015"/>
                  </a:cubicBezTo>
                  <a:close/>
                  <a:moveTo>
                    <a:pt x="452984" y="0"/>
                  </a:moveTo>
                  <a:cubicBezTo>
                    <a:pt x="469597" y="0"/>
                    <a:pt x="483065" y="13468"/>
                    <a:pt x="483065" y="30081"/>
                  </a:cubicBezTo>
                  <a:cubicBezTo>
                    <a:pt x="483065" y="69445"/>
                    <a:pt x="483064" y="108809"/>
                    <a:pt x="483064" y="148173"/>
                  </a:cubicBezTo>
                  <a:cubicBezTo>
                    <a:pt x="483064" y="164786"/>
                    <a:pt x="469596" y="178254"/>
                    <a:pt x="452983" y="178254"/>
                  </a:cubicBezTo>
                  <a:lnTo>
                    <a:pt x="452984" y="178253"/>
                  </a:lnTo>
                  <a:cubicBezTo>
                    <a:pt x="436371" y="178253"/>
                    <a:pt x="422903" y="164785"/>
                    <a:pt x="422903" y="148172"/>
                  </a:cubicBezTo>
                  <a:lnTo>
                    <a:pt x="422903" y="30081"/>
                  </a:lnTo>
                  <a:cubicBezTo>
                    <a:pt x="422903" y="13468"/>
                    <a:pt x="436371" y="0"/>
                    <a:pt x="452984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99" name="グループ化 198">
            <a:extLst>
              <a:ext uri="{FF2B5EF4-FFF2-40B4-BE49-F238E27FC236}">
                <a16:creationId xmlns:a16="http://schemas.microsoft.com/office/drawing/2014/main" id="{BD3435BD-AD35-B565-5F69-4711CAE9F16F}"/>
              </a:ext>
            </a:extLst>
          </p:cNvPr>
          <p:cNvGrpSpPr/>
          <p:nvPr/>
        </p:nvGrpSpPr>
        <p:grpSpPr>
          <a:xfrm>
            <a:off x="3558033" y="2543878"/>
            <a:ext cx="639064" cy="639064"/>
            <a:chOff x="7921466" y="857250"/>
            <a:chExt cx="1549908" cy="1549908"/>
          </a:xfrm>
        </p:grpSpPr>
        <p:sp>
          <p:nvSpPr>
            <p:cNvPr id="200" name="フリーフォーム: 図形 199">
              <a:extLst>
                <a:ext uri="{FF2B5EF4-FFF2-40B4-BE49-F238E27FC236}">
                  <a16:creationId xmlns:a16="http://schemas.microsoft.com/office/drawing/2014/main" id="{DDB4BB5F-DF4F-DB18-2B14-1FD221CF7930}"/>
                </a:ext>
              </a:extLst>
            </p:cNvPr>
            <p:cNvSpPr/>
            <p:nvPr/>
          </p:nvSpPr>
          <p:spPr>
            <a:xfrm>
              <a:off x="7921466" y="857250"/>
              <a:ext cx="1549908" cy="1549908"/>
            </a:xfrm>
            <a:custGeom>
              <a:avLst/>
              <a:gdLst>
                <a:gd name="connsiteX0" fmla="*/ 125326 w 1549908"/>
                <a:gd name="connsiteY0" fmla="*/ 0 h 1549908"/>
                <a:gd name="connsiteX1" fmla="*/ 1424582 w 1549908"/>
                <a:gd name="connsiteY1" fmla="*/ 0 h 1549908"/>
                <a:gd name="connsiteX2" fmla="*/ 1549908 w 1549908"/>
                <a:gd name="connsiteY2" fmla="*/ 125326 h 1549908"/>
                <a:gd name="connsiteX3" fmla="*/ 1549908 w 1549908"/>
                <a:gd name="connsiteY3" fmla="*/ 1424582 h 1549908"/>
                <a:gd name="connsiteX4" fmla="*/ 1424582 w 1549908"/>
                <a:gd name="connsiteY4" fmla="*/ 1549908 h 1549908"/>
                <a:gd name="connsiteX5" fmla="*/ 125326 w 1549908"/>
                <a:gd name="connsiteY5" fmla="*/ 1549908 h 1549908"/>
                <a:gd name="connsiteX6" fmla="*/ 0 w 1549908"/>
                <a:gd name="connsiteY6" fmla="*/ 1424582 h 1549908"/>
                <a:gd name="connsiteX7" fmla="*/ 0 w 1549908"/>
                <a:gd name="connsiteY7" fmla="*/ 125326 h 1549908"/>
                <a:gd name="connsiteX8" fmla="*/ 125326 w 1549908"/>
                <a:gd name="connsiteY8" fmla="*/ 0 h 1549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49908" h="1549908">
                  <a:moveTo>
                    <a:pt x="125326" y="0"/>
                  </a:moveTo>
                  <a:lnTo>
                    <a:pt x="1424582" y="0"/>
                  </a:lnTo>
                  <a:cubicBezTo>
                    <a:pt x="1493798" y="0"/>
                    <a:pt x="1549908" y="56110"/>
                    <a:pt x="1549908" y="125326"/>
                  </a:cubicBezTo>
                  <a:lnTo>
                    <a:pt x="1549908" y="1424582"/>
                  </a:lnTo>
                  <a:cubicBezTo>
                    <a:pt x="1549908" y="1493798"/>
                    <a:pt x="1493798" y="1549908"/>
                    <a:pt x="1424582" y="1549908"/>
                  </a:cubicBezTo>
                  <a:lnTo>
                    <a:pt x="125326" y="1549908"/>
                  </a:lnTo>
                  <a:cubicBezTo>
                    <a:pt x="56110" y="1549908"/>
                    <a:pt x="0" y="1493798"/>
                    <a:pt x="0" y="1424582"/>
                  </a:cubicBezTo>
                  <a:lnTo>
                    <a:pt x="0" y="125326"/>
                  </a:lnTo>
                  <a:cubicBezTo>
                    <a:pt x="0" y="56110"/>
                    <a:pt x="56110" y="0"/>
                    <a:pt x="125326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01" name="フリーフォーム: 図形 200">
              <a:extLst>
                <a:ext uri="{FF2B5EF4-FFF2-40B4-BE49-F238E27FC236}">
                  <a16:creationId xmlns:a16="http://schemas.microsoft.com/office/drawing/2014/main" id="{4191E2E0-6E95-78D6-7A5D-140DBC2D3E00}"/>
                </a:ext>
              </a:extLst>
            </p:cNvPr>
            <p:cNvSpPr/>
            <p:nvPr/>
          </p:nvSpPr>
          <p:spPr>
            <a:xfrm>
              <a:off x="7989990" y="1026952"/>
              <a:ext cx="1404550" cy="1167118"/>
            </a:xfrm>
            <a:custGeom>
              <a:avLst/>
              <a:gdLst>
                <a:gd name="connsiteX0" fmla="*/ 858876 w 1404550"/>
                <a:gd name="connsiteY0" fmla="*/ 1014330 h 1167118"/>
                <a:gd name="connsiteX1" fmla="*/ 1223160 w 1404550"/>
                <a:gd name="connsiteY1" fmla="*/ 1062981 h 1167118"/>
                <a:gd name="connsiteX2" fmla="*/ 1194534 w 1404550"/>
                <a:gd name="connsiteY2" fmla="*/ 1081919 h 1167118"/>
                <a:gd name="connsiteX3" fmla="*/ 1167261 w 1404550"/>
                <a:gd name="connsiteY3" fmla="*/ 1087321 h 1167118"/>
                <a:gd name="connsiteX4" fmla="*/ 1316040 w 1404550"/>
                <a:gd name="connsiteY4" fmla="*/ 1095836 h 1167118"/>
                <a:gd name="connsiteX5" fmla="*/ 1404550 w 1404550"/>
                <a:gd name="connsiteY5" fmla="*/ 1125362 h 1167118"/>
                <a:gd name="connsiteX6" fmla="*/ 1102354 w 1404550"/>
                <a:gd name="connsiteY6" fmla="*/ 1167118 h 1167118"/>
                <a:gd name="connsiteX7" fmla="*/ 800159 w 1404550"/>
                <a:gd name="connsiteY7" fmla="*/ 1125362 h 1167118"/>
                <a:gd name="connsiteX8" fmla="*/ 821685 w 1404550"/>
                <a:gd name="connsiteY8" fmla="*/ 1110630 h 1167118"/>
                <a:gd name="connsiteX9" fmla="*/ 717080 w 1404550"/>
                <a:gd name="connsiteY9" fmla="*/ 1107810 h 1167118"/>
                <a:gd name="connsiteX10" fmla="*/ 494591 w 1404550"/>
                <a:gd name="connsiteY10" fmla="*/ 1062981 h 1167118"/>
                <a:gd name="connsiteX11" fmla="*/ 858876 w 1404550"/>
                <a:gd name="connsiteY11" fmla="*/ 1014330 h 1167118"/>
                <a:gd name="connsiteX12" fmla="*/ 1145349 w 1404550"/>
                <a:gd name="connsiteY12" fmla="*/ 740522 h 1167118"/>
                <a:gd name="connsiteX13" fmla="*/ 1163743 w 1404550"/>
                <a:gd name="connsiteY13" fmla="*/ 746707 h 1167118"/>
                <a:gd name="connsiteX14" fmla="*/ 1220252 w 1404550"/>
                <a:gd name="connsiteY14" fmla="*/ 834553 h 1167118"/>
                <a:gd name="connsiteX15" fmla="*/ 1114873 w 1404550"/>
                <a:gd name="connsiteY15" fmla="*/ 831353 h 1167118"/>
                <a:gd name="connsiteX16" fmla="*/ 1096985 w 1404550"/>
                <a:gd name="connsiteY16" fmla="*/ 764595 h 1167118"/>
                <a:gd name="connsiteX17" fmla="*/ 1145349 w 1404550"/>
                <a:gd name="connsiteY17" fmla="*/ 740522 h 1167118"/>
                <a:gd name="connsiteX18" fmla="*/ 1299710 w 1404550"/>
                <a:gd name="connsiteY18" fmla="*/ 607731 h 1167118"/>
                <a:gd name="connsiteX19" fmla="*/ 1318105 w 1404550"/>
                <a:gd name="connsiteY19" fmla="*/ 613916 h 1167118"/>
                <a:gd name="connsiteX20" fmla="*/ 1374614 w 1404550"/>
                <a:gd name="connsiteY20" fmla="*/ 701761 h 1167118"/>
                <a:gd name="connsiteX21" fmla="*/ 1269235 w 1404550"/>
                <a:gd name="connsiteY21" fmla="*/ 698560 h 1167118"/>
                <a:gd name="connsiteX22" fmla="*/ 1251348 w 1404550"/>
                <a:gd name="connsiteY22" fmla="*/ 631803 h 1167118"/>
                <a:gd name="connsiteX23" fmla="*/ 1299710 w 1404550"/>
                <a:gd name="connsiteY23" fmla="*/ 607731 h 1167118"/>
                <a:gd name="connsiteX24" fmla="*/ 1212364 w 1404550"/>
                <a:gd name="connsiteY24" fmla="*/ 421643 h 1167118"/>
                <a:gd name="connsiteX25" fmla="*/ 1230758 w 1404550"/>
                <a:gd name="connsiteY25" fmla="*/ 427828 h 1167118"/>
                <a:gd name="connsiteX26" fmla="*/ 1287267 w 1404550"/>
                <a:gd name="connsiteY26" fmla="*/ 515675 h 1167118"/>
                <a:gd name="connsiteX27" fmla="*/ 1181887 w 1404550"/>
                <a:gd name="connsiteY27" fmla="*/ 512474 h 1167118"/>
                <a:gd name="connsiteX28" fmla="*/ 1164001 w 1404550"/>
                <a:gd name="connsiteY28" fmla="*/ 445716 h 1167118"/>
                <a:gd name="connsiteX29" fmla="*/ 1212364 w 1404550"/>
                <a:gd name="connsiteY29" fmla="*/ 421643 h 1167118"/>
                <a:gd name="connsiteX30" fmla="*/ 951709 w 1404550"/>
                <a:gd name="connsiteY30" fmla="*/ 0 h 1167118"/>
                <a:gd name="connsiteX31" fmla="*/ 1129900 w 1404550"/>
                <a:gd name="connsiteY31" fmla="*/ 665015 h 1167118"/>
                <a:gd name="connsiteX32" fmla="*/ 178190 w 1404550"/>
                <a:gd name="connsiteY32" fmla="*/ 920025 h 1167118"/>
                <a:gd name="connsiteX33" fmla="*/ 0 w 1404550"/>
                <a:gd name="connsiteY33" fmla="*/ 255010 h 11671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404550" h="1167118">
                  <a:moveTo>
                    <a:pt x="858876" y="1014330"/>
                  </a:moveTo>
                  <a:cubicBezTo>
                    <a:pt x="1060065" y="1014329"/>
                    <a:pt x="1223161" y="1036112"/>
                    <a:pt x="1223160" y="1062981"/>
                  </a:cubicBezTo>
                  <a:cubicBezTo>
                    <a:pt x="1223160" y="1069700"/>
                    <a:pt x="1212968" y="1076098"/>
                    <a:pt x="1194534" y="1081919"/>
                  </a:cubicBezTo>
                  <a:lnTo>
                    <a:pt x="1167261" y="1087321"/>
                  </a:lnTo>
                  <a:lnTo>
                    <a:pt x="1316040" y="1095836"/>
                  </a:lnTo>
                  <a:cubicBezTo>
                    <a:pt x="1370726" y="1103392"/>
                    <a:pt x="1404549" y="1113831"/>
                    <a:pt x="1404550" y="1125362"/>
                  </a:cubicBezTo>
                  <a:cubicBezTo>
                    <a:pt x="1404550" y="1148424"/>
                    <a:pt x="1269252" y="1167119"/>
                    <a:pt x="1102354" y="1167118"/>
                  </a:cubicBezTo>
                  <a:cubicBezTo>
                    <a:pt x="935457" y="1167118"/>
                    <a:pt x="800159" y="1148424"/>
                    <a:pt x="800159" y="1125362"/>
                  </a:cubicBezTo>
                  <a:lnTo>
                    <a:pt x="821685" y="1110630"/>
                  </a:lnTo>
                  <a:lnTo>
                    <a:pt x="717080" y="1107810"/>
                  </a:lnTo>
                  <a:cubicBezTo>
                    <a:pt x="586333" y="1100424"/>
                    <a:pt x="494591" y="1083133"/>
                    <a:pt x="494591" y="1062981"/>
                  </a:cubicBezTo>
                  <a:cubicBezTo>
                    <a:pt x="494591" y="1036112"/>
                    <a:pt x="657687" y="1014329"/>
                    <a:pt x="858876" y="1014330"/>
                  </a:cubicBezTo>
                  <a:close/>
                  <a:moveTo>
                    <a:pt x="1145349" y="740522"/>
                  </a:moveTo>
                  <a:cubicBezTo>
                    <a:pt x="1151649" y="741303"/>
                    <a:pt x="1157900" y="743334"/>
                    <a:pt x="1163743" y="746707"/>
                  </a:cubicBezTo>
                  <a:cubicBezTo>
                    <a:pt x="1187117" y="760203"/>
                    <a:pt x="1200670" y="799339"/>
                    <a:pt x="1220252" y="834553"/>
                  </a:cubicBezTo>
                  <a:cubicBezTo>
                    <a:pt x="1178150" y="834155"/>
                    <a:pt x="1138247" y="844847"/>
                    <a:pt x="1114873" y="831353"/>
                  </a:cubicBezTo>
                  <a:cubicBezTo>
                    <a:pt x="1091499" y="817858"/>
                    <a:pt x="1083491" y="787969"/>
                    <a:pt x="1096985" y="764595"/>
                  </a:cubicBezTo>
                  <a:cubicBezTo>
                    <a:pt x="1107107" y="747065"/>
                    <a:pt x="1126450" y="738177"/>
                    <a:pt x="1145349" y="740522"/>
                  </a:cubicBezTo>
                  <a:close/>
                  <a:moveTo>
                    <a:pt x="1299710" y="607731"/>
                  </a:moveTo>
                  <a:cubicBezTo>
                    <a:pt x="1306010" y="608512"/>
                    <a:pt x="1312262" y="610542"/>
                    <a:pt x="1318105" y="613916"/>
                  </a:cubicBezTo>
                  <a:cubicBezTo>
                    <a:pt x="1341479" y="627410"/>
                    <a:pt x="1355032" y="666547"/>
                    <a:pt x="1374614" y="701761"/>
                  </a:cubicBezTo>
                  <a:cubicBezTo>
                    <a:pt x="1332513" y="701363"/>
                    <a:pt x="1292609" y="712056"/>
                    <a:pt x="1269235" y="698560"/>
                  </a:cubicBezTo>
                  <a:cubicBezTo>
                    <a:pt x="1245861" y="685066"/>
                    <a:pt x="1237853" y="655177"/>
                    <a:pt x="1251348" y="631803"/>
                  </a:cubicBezTo>
                  <a:cubicBezTo>
                    <a:pt x="1261469" y="614272"/>
                    <a:pt x="1280811" y="605385"/>
                    <a:pt x="1299710" y="607731"/>
                  </a:cubicBezTo>
                  <a:close/>
                  <a:moveTo>
                    <a:pt x="1212364" y="421643"/>
                  </a:moveTo>
                  <a:cubicBezTo>
                    <a:pt x="1218664" y="422425"/>
                    <a:pt x="1224914" y="424455"/>
                    <a:pt x="1230758" y="427828"/>
                  </a:cubicBezTo>
                  <a:cubicBezTo>
                    <a:pt x="1254132" y="441323"/>
                    <a:pt x="1267685" y="480460"/>
                    <a:pt x="1287267" y="515675"/>
                  </a:cubicBezTo>
                  <a:cubicBezTo>
                    <a:pt x="1245166" y="515276"/>
                    <a:pt x="1205262" y="525969"/>
                    <a:pt x="1181887" y="512474"/>
                  </a:cubicBezTo>
                  <a:cubicBezTo>
                    <a:pt x="1158514" y="498978"/>
                    <a:pt x="1150506" y="469091"/>
                    <a:pt x="1164001" y="445716"/>
                  </a:cubicBezTo>
                  <a:cubicBezTo>
                    <a:pt x="1174121" y="428186"/>
                    <a:pt x="1193465" y="419298"/>
                    <a:pt x="1212364" y="421643"/>
                  </a:cubicBezTo>
                  <a:close/>
                  <a:moveTo>
                    <a:pt x="951709" y="0"/>
                  </a:moveTo>
                  <a:lnTo>
                    <a:pt x="1129900" y="665015"/>
                  </a:lnTo>
                  <a:lnTo>
                    <a:pt x="178190" y="920025"/>
                  </a:lnTo>
                  <a:lnTo>
                    <a:pt x="0" y="25501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02" name="フリーフォーム: 図形 201">
              <a:extLst>
                <a:ext uri="{FF2B5EF4-FFF2-40B4-BE49-F238E27FC236}">
                  <a16:creationId xmlns:a16="http://schemas.microsoft.com/office/drawing/2014/main" id="{DE52F18F-8FA1-3EE3-84ED-F00892963777}"/>
                </a:ext>
              </a:extLst>
            </p:cNvPr>
            <p:cNvSpPr/>
            <p:nvPr/>
          </p:nvSpPr>
          <p:spPr>
            <a:xfrm rot="20700000">
              <a:off x="8314631" y="1254337"/>
              <a:ext cx="483065" cy="478376"/>
            </a:xfrm>
            <a:custGeom>
              <a:avLst/>
              <a:gdLst>
                <a:gd name="connsiteX0" fmla="*/ 242049 w 483065"/>
                <a:gd name="connsiteY0" fmla="*/ 242616 h 478376"/>
                <a:gd name="connsiteX1" fmla="*/ 317591 w 483065"/>
                <a:gd name="connsiteY1" fmla="*/ 360496 h 478376"/>
                <a:gd name="connsiteX2" fmla="*/ 242049 w 483065"/>
                <a:gd name="connsiteY2" fmla="*/ 478376 h 478376"/>
                <a:gd name="connsiteX3" fmla="*/ 166507 w 483065"/>
                <a:gd name="connsiteY3" fmla="*/ 360496 h 478376"/>
                <a:gd name="connsiteX4" fmla="*/ 242049 w 483065"/>
                <a:gd name="connsiteY4" fmla="*/ 242616 h 478376"/>
                <a:gd name="connsiteX5" fmla="*/ 30081 w 483065"/>
                <a:gd name="connsiteY5" fmla="*/ 5015 h 478376"/>
                <a:gd name="connsiteX6" fmla="*/ 60162 w 483065"/>
                <a:gd name="connsiteY6" fmla="*/ 35096 h 478376"/>
                <a:gd name="connsiteX7" fmla="*/ 60161 w 483065"/>
                <a:gd name="connsiteY7" fmla="*/ 153188 h 478376"/>
                <a:gd name="connsiteX8" fmla="*/ 30080 w 483065"/>
                <a:gd name="connsiteY8" fmla="*/ 183269 h 478376"/>
                <a:gd name="connsiteX9" fmla="*/ 30081 w 483065"/>
                <a:gd name="connsiteY9" fmla="*/ 183268 h 478376"/>
                <a:gd name="connsiteX10" fmla="*/ 0 w 483065"/>
                <a:gd name="connsiteY10" fmla="*/ 153187 h 478376"/>
                <a:gd name="connsiteX11" fmla="*/ 0 w 483065"/>
                <a:gd name="connsiteY11" fmla="*/ 35096 h 478376"/>
                <a:gd name="connsiteX12" fmla="*/ 30081 w 483065"/>
                <a:gd name="connsiteY12" fmla="*/ 5015 h 478376"/>
                <a:gd name="connsiteX13" fmla="*/ 452984 w 483065"/>
                <a:gd name="connsiteY13" fmla="*/ 0 h 478376"/>
                <a:gd name="connsiteX14" fmla="*/ 483065 w 483065"/>
                <a:gd name="connsiteY14" fmla="*/ 30081 h 478376"/>
                <a:gd name="connsiteX15" fmla="*/ 483064 w 483065"/>
                <a:gd name="connsiteY15" fmla="*/ 148173 h 478376"/>
                <a:gd name="connsiteX16" fmla="*/ 452983 w 483065"/>
                <a:gd name="connsiteY16" fmla="*/ 178254 h 478376"/>
                <a:gd name="connsiteX17" fmla="*/ 452984 w 483065"/>
                <a:gd name="connsiteY17" fmla="*/ 178253 h 478376"/>
                <a:gd name="connsiteX18" fmla="*/ 422903 w 483065"/>
                <a:gd name="connsiteY18" fmla="*/ 148172 h 478376"/>
                <a:gd name="connsiteX19" fmla="*/ 422903 w 483065"/>
                <a:gd name="connsiteY19" fmla="*/ 30081 h 478376"/>
                <a:gd name="connsiteX20" fmla="*/ 452984 w 483065"/>
                <a:gd name="connsiteY20" fmla="*/ 0 h 4783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483065" h="478376">
                  <a:moveTo>
                    <a:pt x="242049" y="242616"/>
                  </a:moveTo>
                  <a:cubicBezTo>
                    <a:pt x="283770" y="242616"/>
                    <a:pt x="317591" y="295393"/>
                    <a:pt x="317591" y="360496"/>
                  </a:cubicBezTo>
                  <a:cubicBezTo>
                    <a:pt x="317591" y="425599"/>
                    <a:pt x="283770" y="478376"/>
                    <a:pt x="242049" y="478376"/>
                  </a:cubicBezTo>
                  <a:cubicBezTo>
                    <a:pt x="200328" y="478376"/>
                    <a:pt x="166507" y="425599"/>
                    <a:pt x="166507" y="360496"/>
                  </a:cubicBezTo>
                  <a:cubicBezTo>
                    <a:pt x="166507" y="295393"/>
                    <a:pt x="200328" y="242616"/>
                    <a:pt x="242049" y="242616"/>
                  </a:cubicBezTo>
                  <a:close/>
                  <a:moveTo>
                    <a:pt x="30081" y="5015"/>
                  </a:moveTo>
                  <a:cubicBezTo>
                    <a:pt x="46694" y="5015"/>
                    <a:pt x="60162" y="18483"/>
                    <a:pt x="60162" y="35096"/>
                  </a:cubicBezTo>
                  <a:cubicBezTo>
                    <a:pt x="60162" y="74460"/>
                    <a:pt x="60161" y="113823"/>
                    <a:pt x="60161" y="153188"/>
                  </a:cubicBezTo>
                  <a:cubicBezTo>
                    <a:pt x="60161" y="169800"/>
                    <a:pt x="46693" y="183269"/>
                    <a:pt x="30080" y="183269"/>
                  </a:cubicBezTo>
                  <a:lnTo>
                    <a:pt x="30081" y="183268"/>
                  </a:lnTo>
                  <a:cubicBezTo>
                    <a:pt x="13468" y="183268"/>
                    <a:pt x="0" y="169800"/>
                    <a:pt x="0" y="153187"/>
                  </a:cubicBezTo>
                  <a:lnTo>
                    <a:pt x="0" y="35096"/>
                  </a:lnTo>
                  <a:cubicBezTo>
                    <a:pt x="0" y="18482"/>
                    <a:pt x="13468" y="5015"/>
                    <a:pt x="30081" y="5015"/>
                  </a:cubicBezTo>
                  <a:close/>
                  <a:moveTo>
                    <a:pt x="452984" y="0"/>
                  </a:moveTo>
                  <a:cubicBezTo>
                    <a:pt x="469597" y="0"/>
                    <a:pt x="483065" y="13468"/>
                    <a:pt x="483065" y="30081"/>
                  </a:cubicBezTo>
                  <a:cubicBezTo>
                    <a:pt x="483065" y="69445"/>
                    <a:pt x="483064" y="108809"/>
                    <a:pt x="483064" y="148173"/>
                  </a:cubicBezTo>
                  <a:cubicBezTo>
                    <a:pt x="483064" y="164786"/>
                    <a:pt x="469596" y="178254"/>
                    <a:pt x="452983" y="178254"/>
                  </a:cubicBezTo>
                  <a:lnTo>
                    <a:pt x="452984" y="178253"/>
                  </a:lnTo>
                  <a:cubicBezTo>
                    <a:pt x="436371" y="178253"/>
                    <a:pt x="422903" y="164785"/>
                    <a:pt x="422903" y="148172"/>
                  </a:cubicBezTo>
                  <a:lnTo>
                    <a:pt x="422903" y="30081"/>
                  </a:lnTo>
                  <a:cubicBezTo>
                    <a:pt x="422903" y="13468"/>
                    <a:pt x="436371" y="0"/>
                    <a:pt x="452984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03" name="グループ化 202">
            <a:extLst>
              <a:ext uri="{FF2B5EF4-FFF2-40B4-BE49-F238E27FC236}">
                <a16:creationId xmlns:a16="http://schemas.microsoft.com/office/drawing/2014/main" id="{BF96C9BB-3072-090E-0F2C-81B85EBA9375}"/>
              </a:ext>
            </a:extLst>
          </p:cNvPr>
          <p:cNvGrpSpPr/>
          <p:nvPr/>
        </p:nvGrpSpPr>
        <p:grpSpPr>
          <a:xfrm>
            <a:off x="6895593" y="2543878"/>
            <a:ext cx="639064" cy="639064"/>
            <a:chOff x="7921466" y="857250"/>
            <a:chExt cx="1549908" cy="1549908"/>
          </a:xfrm>
        </p:grpSpPr>
        <p:sp>
          <p:nvSpPr>
            <p:cNvPr id="204" name="フリーフォーム: 図形 203">
              <a:extLst>
                <a:ext uri="{FF2B5EF4-FFF2-40B4-BE49-F238E27FC236}">
                  <a16:creationId xmlns:a16="http://schemas.microsoft.com/office/drawing/2014/main" id="{7682A886-FAC3-F22E-5B6E-BAA100BD8EA3}"/>
                </a:ext>
              </a:extLst>
            </p:cNvPr>
            <p:cNvSpPr/>
            <p:nvPr/>
          </p:nvSpPr>
          <p:spPr>
            <a:xfrm>
              <a:off x="7921466" y="857250"/>
              <a:ext cx="1549908" cy="1549908"/>
            </a:xfrm>
            <a:custGeom>
              <a:avLst/>
              <a:gdLst>
                <a:gd name="connsiteX0" fmla="*/ 125326 w 1549908"/>
                <a:gd name="connsiteY0" fmla="*/ 0 h 1549908"/>
                <a:gd name="connsiteX1" fmla="*/ 1424582 w 1549908"/>
                <a:gd name="connsiteY1" fmla="*/ 0 h 1549908"/>
                <a:gd name="connsiteX2" fmla="*/ 1549908 w 1549908"/>
                <a:gd name="connsiteY2" fmla="*/ 125326 h 1549908"/>
                <a:gd name="connsiteX3" fmla="*/ 1549908 w 1549908"/>
                <a:gd name="connsiteY3" fmla="*/ 1424582 h 1549908"/>
                <a:gd name="connsiteX4" fmla="*/ 1424582 w 1549908"/>
                <a:gd name="connsiteY4" fmla="*/ 1549908 h 1549908"/>
                <a:gd name="connsiteX5" fmla="*/ 125326 w 1549908"/>
                <a:gd name="connsiteY5" fmla="*/ 1549908 h 1549908"/>
                <a:gd name="connsiteX6" fmla="*/ 0 w 1549908"/>
                <a:gd name="connsiteY6" fmla="*/ 1424582 h 1549908"/>
                <a:gd name="connsiteX7" fmla="*/ 0 w 1549908"/>
                <a:gd name="connsiteY7" fmla="*/ 125326 h 1549908"/>
                <a:gd name="connsiteX8" fmla="*/ 125326 w 1549908"/>
                <a:gd name="connsiteY8" fmla="*/ 0 h 1549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49908" h="1549908">
                  <a:moveTo>
                    <a:pt x="125326" y="0"/>
                  </a:moveTo>
                  <a:lnTo>
                    <a:pt x="1424582" y="0"/>
                  </a:lnTo>
                  <a:cubicBezTo>
                    <a:pt x="1493798" y="0"/>
                    <a:pt x="1549908" y="56110"/>
                    <a:pt x="1549908" y="125326"/>
                  </a:cubicBezTo>
                  <a:lnTo>
                    <a:pt x="1549908" y="1424582"/>
                  </a:lnTo>
                  <a:cubicBezTo>
                    <a:pt x="1549908" y="1493798"/>
                    <a:pt x="1493798" y="1549908"/>
                    <a:pt x="1424582" y="1549908"/>
                  </a:cubicBezTo>
                  <a:lnTo>
                    <a:pt x="125326" y="1549908"/>
                  </a:lnTo>
                  <a:cubicBezTo>
                    <a:pt x="56110" y="1549908"/>
                    <a:pt x="0" y="1493798"/>
                    <a:pt x="0" y="1424582"/>
                  </a:cubicBezTo>
                  <a:lnTo>
                    <a:pt x="0" y="125326"/>
                  </a:lnTo>
                  <a:cubicBezTo>
                    <a:pt x="0" y="56110"/>
                    <a:pt x="56110" y="0"/>
                    <a:pt x="125326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05" name="フリーフォーム: 図形 204">
              <a:extLst>
                <a:ext uri="{FF2B5EF4-FFF2-40B4-BE49-F238E27FC236}">
                  <a16:creationId xmlns:a16="http://schemas.microsoft.com/office/drawing/2014/main" id="{E098B717-8861-D11E-552B-35861CDAA570}"/>
                </a:ext>
              </a:extLst>
            </p:cNvPr>
            <p:cNvSpPr/>
            <p:nvPr/>
          </p:nvSpPr>
          <p:spPr>
            <a:xfrm>
              <a:off x="7989990" y="1026952"/>
              <a:ext cx="1404550" cy="1167118"/>
            </a:xfrm>
            <a:custGeom>
              <a:avLst/>
              <a:gdLst>
                <a:gd name="connsiteX0" fmla="*/ 858876 w 1404550"/>
                <a:gd name="connsiteY0" fmla="*/ 1014330 h 1167118"/>
                <a:gd name="connsiteX1" fmla="*/ 1223160 w 1404550"/>
                <a:gd name="connsiteY1" fmla="*/ 1062981 h 1167118"/>
                <a:gd name="connsiteX2" fmla="*/ 1194534 w 1404550"/>
                <a:gd name="connsiteY2" fmla="*/ 1081919 h 1167118"/>
                <a:gd name="connsiteX3" fmla="*/ 1167261 w 1404550"/>
                <a:gd name="connsiteY3" fmla="*/ 1087321 h 1167118"/>
                <a:gd name="connsiteX4" fmla="*/ 1316040 w 1404550"/>
                <a:gd name="connsiteY4" fmla="*/ 1095836 h 1167118"/>
                <a:gd name="connsiteX5" fmla="*/ 1404550 w 1404550"/>
                <a:gd name="connsiteY5" fmla="*/ 1125362 h 1167118"/>
                <a:gd name="connsiteX6" fmla="*/ 1102354 w 1404550"/>
                <a:gd name="connsiteY6" fmla="*/ 1167118 h 1167118"/>
                <a:gd name="connsiteX7" fmla="*/ 800159 w 1404550"/>
                <a:gd name="connsiteY7" fmla="*/ 1125362 h 1167118"/>
                <a:gd name="connsiteX8" fmla="*/ 821685 w 1404550"/>
                <a:gd name="connsiteY8" fmla="*/ 1110630 h 1167118"/>
                <a:gd name="connsiteX9" fmla="*/ 717080 w 1404550"/>
                <a:gd name="connsiteY9" fmla="*/ 1107810 h 1167118"/>
                <a:gd name="connsiteX10" fmla="*/ 494591 w 1404550"/>
                <a:gd name="connsiteY10" fmla="*/ 1062981 h 1167118"/>
                <a:gd name="connsiteX11" fmla="*/ 858876 w 1404550"/>
                <a:gd name="connsiteY11" fmla="*/ 1014330 h 1167118"/>
                <a:gd name="connsiteX12" fmla="*/ 1145349 w 1404550"/>
                <a:gd name="connsiteY12" fmla="*/ 740522 h 1167118"/>
                <a:gd name="connsiteX13" fmla="*/ 1163743 w 1404550"/>
                <a:gd name="connsiteY13" fmla="*/ 746707 h 1167118"/>
                <a:gd name="connsiteX14" fmla="*/ 1220252 w 1404550"/>
                <a:gd name="connsiteY14" fmla="*/ 834553 h 1167118"/>
                <a:gd name="connsiteX15" fmla="*/ 1114873 w 1404550"/>
                <a:gd name="connsiteY15" fmla="*/ 831353 h 1167118"/>
                <a:gd name="connsiteX16" fmla="*/ 1096985 w 1404550"/>
                <a:gd name="connsiteY16" fmla="*/ 764595 h 1167118"/>
                <a:gd name="connsiteX17" fmla="*/ 1145349 w 1404550"/>
                <a:gd name="connsiteY17" fmla="*/ 740522 h 1167118"/>
                <a:gd name="connsiteX18" fmla="*/ 1299710 w 1404550"/>
                <a:gd name="connsiteY18" fmla="*/ 607731 h 1167118"/>
                <a:gd name="connsiteX19" fmla="*/ 1318105 w 1404550"/>
                <a:gd name="connsiteY19" fmla="*/ 613916 h 1167118"/>
                <a:gd name="connsiteX20" fmla="*/ 1374614 w 1404550"/>
                <a:gd name="connsiteY20" fmla="*/ 701761 h 1167118"/>
                <a:gd name="connsiteX21" fmla="*/ 1269235 w 1404550"/>
                <a:gd name="connsiteY21" fmla="*/ 698560 h 1167118"/>
                <a:gd name="connsiteX22" fmla="*/ 1251348 w 1404550"/>
                <a:gd name="connsiteY22" fmla="*/ 631803 h 1167118"/>
                <a:gd name="connsiteX23" fmla="*/ 1299710 w 1404550"/>
                <a:gd name="connsiteY23" fmla="*/ 607731 h 1167118"/>
                <a:gd name="connsiteX24" fmla="*/ 1212364 w 1404550"/>
                <a:gd name="connsiteY24" fmla="*/ 421643 h 1167118"/>
                <a:gd name="connsiteX25" fmla="*/ 1230758 w 1404550"/>
                <a:gd name="connsiteY25" fmla="*/ 427828 h 1167118"/>
                <a:gd name="connsiteX26" fmla="*/ 1287267 w 1404550"/>
                <a:gd name="connsiteY26" fmla="*/ 515675 h 1167118"/>
                <a:gd name="connsiteX27" fmla="*/ 1181887 w 1404550"/>
                <a:gd name="connsiteY27" fmla="*/ 512474 h 1167118"/>
                <a:gd name="connsiteX28" fmla="*/ 1164001 w 1404550"/>
                <a:gd name="connsiteY28" fmla="*/ 445716 h 1167118"/>
                <a:gd name="connsiteX29" fmla="*/ 1212364 w 1404550"/>
                <a:gd name="connsiteY29" fmla="*/ 421643 h 1167118"/>
                <a:gd name="connsiteX30" fmla="*/ 951709 w 1404550"/>
                <a:gd name="connsiteY30" fmla="*/ 0 h 1167118"/>
                <a:gd name="connsiteX31" fmla="*/ 1129900 w 1404550"/>
                <a:gd name="connsiteY31" fmla="*/ 665015 h 1167118"/>
                <a:gd name="connsiteX32" fmla="*/ 178190 w 1404550"/>
                <a:gd name="connsiteY32" fmla="*/ 920025 h 1167118"/>
                <a:gd name="connsiteX33" fmla="*/ 0 w 1404550"/>
                <a:gd name="connsiteY33" fmla="*/ 255010 h 11671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404550" h="1167118">
                  <a:moveTo>
                    <a:pt x="858876" y="1014330"/>
                  </a:moveTo>
                  <a:cubicBezTo>
                    <a:pt x="1060065" y="1014329"/>
                    <a:pt x="1223161" y="1036112"/>
                    <a:pt x="1223160" y="1062981"/>
                  </a:cubicBezTo>
                  <a:cubicBezTo>
                    <a:pt x="1223160" y="1069700"/>
                    <a:pt x="1212968" y="1076098"/>
                    <a:pt x="1194534" y="1081919"/>
                  </a:cubicBezTo>
                  <a:lnTo>
                    <a:pt x="1167261" y="1087321"/>
                  </a:lnTo>
                  <a:lnTo>
                    <a:pt x="1316040" y="1095836"/>
                  </a:lnTo>
                  <a:cubicBezTo>
                    <a:pt x="1370726" y="1103392"/>
                    <a:pt x="1404549" y="1113831"/>
                    <a:pt x="1404550" y="1125362"/>
                  </a:cubicBezTo>
                  <a:cubicBezTo>
                    <a:pt x="1404550" y="1148424"/>
                    <a:pt x="1269252" y="1167119"/>
                    <a:pt x="1102354" y="1167118"/>
                  </a:cubicBezTo>
                  <a:cubicBezTo>
                    <a:pt x="935457" y="1167118"/>
                    <a:pt x="800159" y="1148424"/>
                    <a:pt x="800159" y="1125362"/>
                  </a:cubicBezTo>
                  <a:lnTo>
                    <a:pt x="821685" y="1110630"/>
                  </a:lnTo>
                  <a:lnTo>
                    <a:pt x="717080" y="1107810"/>
                  </a:lnTo>
                  <a:cubicBezTo>
                    <a:pt x="586333" y="1100424"/>
                    <a:pt x="494591" y="1083133"/>
                    <a:pt x="494591" y="1062981"/>
                  </a:cubicBezTo>
                  <a:cubicBezTo>
                    <a:pt x="494591" y="1036112"/>
                    <a:pt x="657687" y="1014329"/>
                    <a:pt x="858876" y="1014330"/>
                  </a:cubicBezTo>
                  <a:close/>
                  <a:moveTo>
                    <a:pt x="1145349" y="740522"/>
                  </a:moveTo>
                  <a:cubicBezTo>
                    <a:pt x="1151649" y="741303"/>
                    <a:pt x="1157900" y="743334"/>
                    <a:pt x="1163743" y="746707"/>
                  </a:cubicBezTo>
                  <a:cubicBezTo>
                    <a:pt x="1187117" y="760203"/>
                    <a:pt x="1200670" y="799339"/>
                    <a:pt x="1220252" y="834553"/>
                  </a:cubicBezTo>
                  <a:cubicBezTo>
                    <a:pt x="1178150" y="834155"/>
                    <a:pt x="1138247" y="844847"/>
                    <a:pt x="1114873" y="831353"/>
                  </a:cubicBezTo>
                  <a:cubicBezTo>
                    <a:pt x="1091499" y="817858"/>
                    <a:pt x="1083491" y="787969"/>
                    <a:pt x="1096985" y="764595"/>
                  </a:cubicBezTo>
                  <a:cubicBezTo>
                    <a:pt x="1107107" y="747065"/>
                    <a:pt x="1126450" y="738177"/>
                    <a:pt x="1145349" y="740522"/>
                  </a:cubicBezTo>
                  <a:close/>
                  <a:moveTo>
                    <a:pt x="1299710" y="607731"/>
                  </a:moveTo>
                  <a:cubicBezTo>
                    <a:pt x="1306010" y="608512"/>
                    <a:pt x="1312262" y="610542"/>
                    <a:pt x="1318105" y="613916"/>
                  </a:cubicBezTo>
                  <a:cubicBezTo>
                    <a:pt x="1341479" y="627410"/>
                    <a:pt x="1355032" y="666547"/>
                    <a:pt x="1374614" y="701761"/>
                  </a:cubicBezTo>
                  <a:cubicBezTo>
                    <a:pt x="1332513" y="701363"/>
                    <a:pt x="1292609" y="712056"/>
                    <a:pt x="1269235" y="698560"/>
                  </a:cubicBezTo>
                  <a:cubicBezTo>
                    <a:pt x="1245861" y="685066"/>
                    <a:pt x="1237853" y="655177"/>
                    <a:pt x="1251348" y="631803"/>
                  </a:cubicBezTo>
                  <a:cubicBezTo>
                    <a:pt x="1261469" y="614272"/>
                    <a:pt x="1280811" y="605385"/>
                    <a:pt x="1299710" y="607731"/>
                  </a:cubicBezTo>
                  <a:close/>
                  <a:moveTo>
                    <a:pt x="1212364" y="421643"/>
                  </a:moveTo>
                  <a:cubicBezTo>
                    <a:pt x="1218664" y="422425"/>
                    <a:pt x="1224914" y="424455"/>
                    <a:pt x="1230758" y="427828"/>
                  </a:cubicBezTo>
                  <a:cubicBezTo>
                    <a:pt x="1254132" y="441323"/>
                    <a:pt x="1267685" y="480460"/>
                    <a:pt x="1287267" y="515675"/>
                  </a:cubicBezTo>
                  <a:cubicBezTo>
                    <a:pt x="1245166" y="515276"/>
                    <a:pt x="1205262" y="525969"/>
                    <a:pt x="1181887" y="512474"/>
                  </a:cubicBezTo>
                  <a:cubicBezTo>
                    <a:pt x="1158514" y="498978"/>
                    <a:pt x="1150506" y="469091"/>
                    <a:pt x="1164001" y="445716"/>
                  </a:cubicBezTo>
                  <a:cubicBezTo>
                    <a:pt x="1174121" y="428186"/>
                    <a:pt x="1193465" y="419298"/>
                    <a:pt x="1212364" y="421643"/>
                  </a:cubicBezTo>
                  <a:close/>
                  <a:moveTo>
                    <a:pt x="951709" y="0"/>
                  </a:moveTo>
                  <a:lnTo>
                    <a:pt x="1129900" y="665015"/>
                  </a:lnTo>
                  <a:lnTo>
                    <a:pt x="178190" y="920025"/>
                  </a:lnTo>
                  <a:lnTo>
                    <a:pt x="0" y="25501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06" name="フリーフォーム: 図形 205">
              <a:extLst>
                <a:ext uri="{FF2B5EF4-FFF2-40B4-BE49-F238E27FC236}">
                  <a16:creationId xmlns:a16="http://schemas.microsoft.com/office/drawing/2014/main" id="{D8D9712E-6888-A734-8352-3102FC8F2FAF}"/>
                </a:ext>
              </a:extLst>
            </p:cNvPr>
            <p:cNvSpPr/>
            <p:nvPr/>
          </p:nvSpPr>
          <p:spPr>
            <a:xfrm rot="20700000">
              <a:off x="8314631" y="1254337"/>
              <a:ext cx="483065" cy="478376"/>
            </a:xfrm>
            <a:custGeom>
              <a:avLst/>
              <a:gdLst>
                <a:gd name="connsiteX0" fmla="*/ 242049 w 483065"/>
                <a:gd name="connsiteY0" fmla="*/ 242616 h 478376"/>
                <a:gd name="connsiteX1" fmla="*/ 317591 w 483065"/>
                <a:gd name="connsiteY1" fmla="*/ 360496 h 478376"/>
                <a:gd name="connsiteX2" fmla="*/ 242049 w 483065"/>
                <a:gd name="connsiteY2" fmla="*/ 478376 h 478376"/>
                <a:gd name="connsiteX3" fmla="*/ 166507 w 483065"/>
                <a:gd name="connsiteY3" fmla="*/ 360496 h 478376"/>
                <a:gd name="connsiteX4" fmla="*/ 242049 w 483065"/>
                <a:gd name="connsiteY4" fmla="*/ 242616 h 478376"/>
                <a:gd name="connsiteX5" fmla="*/ 30081 w 483065"/>
                <a:gd name="connsiteY5" fmla="*/ 5015 h 478376"/>
                <a:gd name="connsiteX6" fmla="*/ 60162 w 483065"/>
                <a:gd name="connsiteY6" fmla="*/ 35096 h 478376"/>
                <a:gd name="connsiteX7" fmla="*/ 60161 w 483065"/>
                <a:gd name="connsiteY7" fmla="*/ 153188 h 478376"/>
                <a:gd name="connsiteX8" fmla="*/ 30080 w 483065"/>
                <a:gd name="connsiteY8" fmla="*/ 183269 h 478376"/>
                <a:gd name="connsiteX9" fmla="*/ 30081 w 483065"/>
                <a:gd name="connsiteY9" fmla="*/ 183268 h 478376"/>
                <a:gd name="connsiteX10" fmla="*/ 0 w 483065"/>
                <a:gd name="connsiteY10" fmla="*/ 153187 h 478376"/>
                <a:gd name="connsiteX11" fmla="*/ 0 w 483065"/>
                <a:gd name="connsiteY11" fmla="*/ 35096 h 478376"/>
                <a:gd name="connsiteX12" fmla="*/ 30081 w 483065"/>
                <a:gd name="connsiteY12" fmla="*/ 5015 h 478376"/>
                <a:gd name="connsiteX13" fmla="*/ 452984 w 483065"/>
                <a:gd name="connsiteY13" fmla="*/ 0 h 478376"/>
                <a:gd name="connsiteX14" fmla="*/ 483065 w 483065"/>
                <a:gd name="connsiteY14" fmla="*/ 30081 h 478376"/>
                <a:gd name="connsiteX15" fmla="*/ 483064 w 483065"/>
                <a:gd name="connsiteY15" fmla="*/ 148173 h 478376"/>
                <a:gd name="connsiteX16" fmla="*/ 452983 w 483065"/>
                <a:gd name="connsiteY16" fmla="*/ 178254 h 478376"/>
                <a:gd name="connsiteX17" fmla="*/ 452984 w 483065"/>
                <a:gd name="connsiteY17" fmla="*/ 178253 h 478376"/>
                <a:gd name="connsiteX18" fmla="*/ 422903 w 483065"/>
                <a:gd name="connsiteY18" fmla="*/ 148172 h 478376"/>
                <a:gd name="connsiteX19" fmla="*/ 422903 w 483065"/>
                <a:gd name="connsiteY19" fmla="*/ 30081 h 478376"/>
                <a:gd name="connsiteX20" fmla="*/ 452984 w 483065"/>
                <a:gd name="connsiteY20" fmla="*/ 0 h 4783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483065" h="478376">
                  <a:moveTo>
                    <a:pt x="242049" y="242616"/>
                  </a:moveTo>
                  <a:cubicBezTo>
                    <a:pt x="283770" y="242616"/>
                    <a:pt x="317591" y="295393"/>
                    <a:pt x="317591" y="360496"/>
                  </a:cubicBezTo>
                  <a:cubicBezTo>
                    <a:pt x="317591" y="425599"/>
                    <a:pt x="283770" y="478376"/>
                    <a:pt x="242049" y="478376"/>
                  </a:cubicBezTo>
                  <a:cubicBezTo>
                    <a:pt x="200328" y="478376"/>
                    <a:pt x="166507" y="425599"/>
                    <a:pt x="166507" y="360496"/>
                  </a:cubicBezTo>
                  <a:cubicBezTo>
                    <a:pt x="166507" y="295393"/>
                    <a:pt x="200328" y="242616"/>
                    <a:pt x="242049" y="242616"/>
                  </a:cubicBezTo>
                  <a:close/>
                  <a:moveTo>
                    <a:pt x="30081" y="5015"/>
                  </a:moveTo>
                  <a:cubicBezTo>
                    <a:pt x="46694" y="5015"/>
                    <a:pt x="60162" y="18483"/>
                    <a:pt x="60162" y="35096"/>
                  </a:cubicBezTo>
                  <a:cubicBezTo>
                    <a:pt x="60162" y="74460"/>
                    <a:pt x="60161" y="113823"/>
                    <a:pt x="60161" y="153188"/>
                  </a:cubicBezTo>
                  <a:cubicBezTo>
                    <a:pt x="60161" y="169800"/>
                    <a:pt x="46693" y="183269"/>
                    <a:pt x="30080" y="183269"/>
                  </a:cubicBezTo>
                  <a:lnTo>
                    <a:pt x="30081" y="183268"/>
                  </a:lnTo>
                  <a:cubicBezTo>
                    <a:pt x="13468" y="183268"/>
                    <a:pt x="0" y="169800"/>
                    <a:pt x="0" y="153187"/>
                  </a:cubicBezTo>
                  <a:lnTo>
                    <a:pt x="0" y="35096"/>
                  </a:lnTo>
                  <a:cubicBezTo>
                    <a:pt x="0" y="18482"/>
                    <a:pt x="13468" y="5015"/>
                    <a:pt x="30081" y="5015"/>
                  </a:cubicBezTo>
                  <a:close/>
                  <a:moveTo>
                    <a:pt x="452984" y="0"/>
                  </a:moveTo>
                  <a:cubicBezTo>
                    <a:pt x="469597" y="0"/>
                    <a:pt x="483065" y="13468"/>
                    <a:pt x="483065" y="30081"/>
                  </a:cubicBezTo>
                  <a:cubicBezTo>
                    <a:pt x="483065" y="69445"/>
                    <a:pt x="483064" y="108809"/>
                    <a:pt x="483064" y="148173"/>
                  </a:cubicBezTo>
                  <a:cubicBezTo>
                    <a:pt x="483064" y="164786"/>
                    <a:pt x="469596" y="178254"/>
                    <a:pt x="452983" y="178254"/>
                  </a:cubicBezTo>
                  <a:lnTo>
                    <a:pt x="452984" y="178253"/>
                  </a:lnTo>
                  <a:cubicBezTo>
                    <a:pt x="436371" y="178253"/>
                    <a:pt x="422903" y="164785"/>
                    <a:pt x="422903" y="148172"/>
                  </a:cubicBezTo>
                  <a:lnTo>
                    <a:pt x="422903" y="30081"/>
                  </a:lnTo>
                  <a:cubicBezTo>
                    <a:pt x="422903" y="13468"/>
                    <a:pt x="436371" y="0"/>
                    <a:pt x="452984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07" name="グループ化 206">
            <a:extLst>
              <a:ext uri="{FF2B5EF4-FFF2-40B4-BE49-F238E27FC236}">
                <a16:creationId xmlns:a16="http://schemas.microsoft.com/office/drawing/2014/main" id="{83032E0D-7F36-4722-1ACE-12AF373FFC5B}"/>
              </a:ext>
            </a:extLst>
          </p:cNvPr>
          <p:cNvGrpSpPr/>
          <p:nvPr/>
        </p:nvGrpSpPr>
        <p:grpSpPr>
          <a:xfrm>
            <a:off x="266193" y="3684574"/>
            <a:ext cx="639064" cy="639064"/>
            <a:chOff x="7921466" y="857250"/>
            <a:chExt cx="1549908" cy="1549908"/>
          </a:xfrm>
        </p:grpSpPr>
        <p:sp>
          <p:nvSpPr>
            <p:cNvPr id="208" name="フリーフォーム: 図形 207">
              <a:extLst>
                <a:ext uri="{FF2B5EF4-FFF2-40B4-BE49-F238E27FC236}">
                  <a16:creationId xmlns:a16="http://schemas.microsoft.com/office/drawing/2014/main" id="{A64414D7-D7E5-9FCD-A830-F2AADD2DEDA2}"/>
                </a:ext>
              </a:extLst>
            </p:cNvPr>
            <p:cNvSpPr/>
            <p:nvPr/>
          </p:nvSpPr>
          <p:spPr>
            <a:xfrm>
              <a:off x="7921466" y="857250"/>
              <a:ext cx="1549908" cy="1549908"/>
            </a:xfrm>
            <a:custGeom>
              <a:avLst/>
              <a:gdLst>
                <a:gd name="connsiteX0" fmla="*/ 125326 w 1549908"/>
                <a:gd name="connsiteY0" fmla="*/ 0 h 1549908"/>
                <a:gd name="connsiteX1" fmla="*/ 1424582 w 1549908"/>
                <a:gd name="connsiteY1" fmla="*/ 0 h 1549908"/>
                <a:gd name="connsiteX2" fmla="*/ 1549908 w 1549908"/>
                <a:gd name="connsiteY2" fmla="*/ 125326 h 1549908"/>
                <a:gd name="connsiteX3" fmla="*/ 1549908 w 1549908"/>
                <a:gd name="connsiteY3" fmla="*/ 1424582 h 1549908"/>
                <a:gd name="connsiteX4" fmla="*/ 1424582 w 1549908"/>
                <a:gd name="connsiteY4" fmla="*/ 1549908 h 1549908"/>
                <a:gd name="connsiteX5" fmla="*/ 125326 w 1549908"/>
                <a:gd name="connsiteY5" fmla="*/ 1549908 h 1549908"/>
                <a:gd name="connsiteX6" fmla="*/ 0 w 1549908"/>
                <a:gd name="connsiteY6" fmla="*/ 1424582 h 1549908"/>
                <a:gd name="connsiteX7" fmla="*/ 0 w 1549908"/>
                <a:gd name="connsiteY7" fmla="*/ 125326 h 1549908"/>
                <a:gd name="connsiteX8" fmla="*/ 125326 w 1549908"/>
                <a:gd name="connsiteY8" fmla="*/ 0 h 1549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49908" h="1549908">
                  <a:moveTo>
                    <a:pt x="125326" y="0"/>
                  </a:moveTo>
                  <a:lnTo>
                    <a:pt x="1424582" y="0"/>
                  </a:lnTo>
                  <a:cubicBezTo>
                    <a:pt x="1493798" y="0"/>
                    <a:pt x="1549908" y="56110"/>
                    <a:pt x="1549908" y="125326"/>
                  </a:cubicBezTo>
                  <a:lnTo>
                    <a:pt x="1549908" y="1424582"/>
                  </a:lnTo>
                  <a:cubicBezTo>
                    <a:pt x="1549908" y="1493798"/>
                    <a:pt x="1493798" y="1549908"/>
                    <a:pt x="1424582" y="1549908"/>
                  </a:cubicBezTo>
                  <a:lnTo>
                    <a:pt x="125326" y="1549908"/>
                  </a:lnTo>
                  <a:cubicBezTo>
                    <a:pt x="56110" y="1549908"/>
                    <a:pt x="0" y="1493798"/>
                    <a:pt x="0" y="1424582"/>
                  </a:cubicBezTo>
                  <a:lnTo>
                    <a:pt x="0" y="125326"/>
                  </a:lnTo>
                  <a:cubicBezTo>
                    <a:pt x="0" y="56110"/>
                    <a:pt x="56110" y="0"/>
                    <a:pt x="125326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09" name="フリーフォーム: 図形 208">
              <a:extLst>
                <a:ext uri="{FF2B5EF4-FFF2-40B4-BE49-F238E27FC236}">
                  <a16:creationId xmlns:a16="http://schemas.microsoft.com/office/drawing/2014/main" id="{B86A50DE-90E7-A04A-6BE9-95A1C7FFA3AA}"/>
                </a:ext>
              </a:extLst>
            </p:cNvPr>
            <p:cNvSpPr/>
            <p:nvPr/>
          </p:nvSpPr>
          <p:spPr>
            <a:xfrm>
              <a:off x="7989990" y="1026952"/>
              <a:ext cx="1404550" cy="1167118"/>
            </a:xfrm>
            <a:custGeom>
              <a:avLst/>
              <a:gdLst>
                <a:gd name="connsiteX0" fmla="*/ 858876 w 1404550"/>
                <a:gd name="connsiteY0" fmla="*/ 1014330 h 1167118"/>
                <a:gd name="connsiteX1" fmla="*/ 1223160 w 1404550"/>
                <a:gd name="connsiteY1" fmla="*/ 1062981 h 1167118"/>
                <a:gd name="connsiteX2" fmla="*/ 1194534 w 1404550"/>
                <a:gd name="connsiteY2" fmla="*/ 1081919 h 1167118"/>
                <a:gd name="connsiteX3" fmla="*/ 1167261 w 1404550"/>
                <a:gd name="connsiteY3" fmla="*/ 1087321 h 1167118"/>
                <a:gd name="connsiteX4" fmla="*/ 1316040 w 1404550"/>
                <a:gd name="connsiteY4" fmla="*/ 1095836 h 1167118"/>
                <a:gd name="connsiteX5" fmla="*/ 1404550 w 1404550"/>
                <a:gd name="connsiteY5" fmla="*/ 1125362 h 1167118"/>
                <a:gd name="connsiteX6" fmla="*/ 1102354 w 1404550"/>
                <a:gd name="connsiteY6" fmla="*/ 1167118 h 1167118"/>
                <a:gd name="connsiteX7" fmla="*/ 800159 w 1404550"/>
                <a:gd name="connsiteY7" fmla="*/ 1125362 h 1167118"/>
                <a:gd name="connsiteX8" fmla="*/ 821685 w 1404550"/>
                <a:gd name="connsiteY8" fmla="*/ 1110630 h 1167118"/>
                <a:gd name="connsiteX9" fmla="*/ 717080 w 1404550"/>
                <a:gd name="connsiteY9" fmla="*/ 1107810 h 1167118"/>
                <a:gd name="connsiteX10" fmla="*/ 494591 w 1404550"/>
                <a:gd name="connsiteY10" fmla="*/ 1062981 h 1167118"/>
                <a:gd name="connsiteX11" fmla="*/ 858876 w 1404550"/>
                <a:gd name="connsiteY11" fmla="*/ 1014330 h 1167118"/>
                <a:gd name="connsiteX12" fmla="*/ 1145349 w 1404550"/>
                <a:gd name="connsiteY12" fmla="*/ 740522 h 1167118"/>
                <a:gd name="connsiteX13" fmla="*/ 1163743 w 1404550"/>
                <a:gd name="connsiteY13" fmla="*/ 746707 h 1167118"/>
                <a:gd name="connsiteX14" fmla="*/ 1220252 w 1404550"/>
                <a:gd name="connsiteY14" fmla="*/ 834553 h 1167118"/>
                <a:gd name="connsiteX15" fmla="*/ 1114873 w 1404550"/>
                <a:gd name="connsiteY15" fmla="*/ 831353 h 1167118"/>
                <a:gd name="connsiteX16" fmla="*/ 1096985 w 1404550"/>
                <a:gd name="connsiteY16" fmla="*/ 764595 h 1167118"/>
                <a:gd name="connsiteX17" fmla="*/ 1145349 w 1404550"/>
                <a:gd name="connsiteY17" fmla="*/ 740522 h 1167118"/>
                <a:gd name="connsiteX18" fmla="*/ 1299710 w 1404550"/>
                <a:gd name="connsiteY18" fmla="*/ 607731 h 1167118"/>
                <a:gd name="connsiteX19" fmla="*/ 1318105 w 1404550"/>
                <a:gd name="connsiteY19" fmla="*/ 613916 h 1167118"/>
                <a:gd name="connsiteX20" fmla="*/ 1374614 w 1404550"/>
                <a:gd name="connsiteY20" fmla="*/ 701761 h 1167118"/>
                <a:gd name="connsiteX21" fmla="*/ 1269235 w 1404550"/>
                <a:gd name="connsiteY21" fmla="*/ 698560 h 1167118"/>
                <a:gd name="connsiteX22" fmla="*/ 1251348 w 1404550"/>
                <a:gd name="connsiteY22" fmla="*/ 631803 h 1167118"/>
                <a:gd name="connsiteX23" fmla="*/ 1299710 w 1404550"/>
                <a:gd name="connsiteY23" fmla="*/ 607731 h 1167118"/>
                <a:gd name="connsiteX24" fmla="*/ 1212364 w 1404550"/>
                <a:gd name="connsiteY24" fmla="*/ 421643 h 1167118"/>
                <a:gd name="connsiteX25" fmla="*/ 1230758 w 1404550"/>
                <a:gd name="connsiteY25" fmla="*/ 427828 h 1167118"/>
                <a:gd name="connsiteX26" fmla="*/ 1287267 w 1404550"/>
                <a:gd name="connsiteY26" fmla="*/ 515675 h 1167118"/>
                <a:gd name="connsiteX27" fmla="*/ 1181887 w 1404550"/>
                <a:gd name="connsiteY27" fmla="*/ 512474 h 1167118"/>
                <a:gd name="connsiteX28" fmla="*/ 1164001 w 1404550"/>
                <a:gd name="connsiteY28" fmla="*/ 445716 h 1167118"/>
                <a:gd name="connsiteX29" fmla="*/ 1212364 w 1404550"/>
                <a:gd name="connsiteY29" fmla="*/ 421643 h 1167118"/>
                <a:gd name="connsiteX30" fmla="*/ 951709 w 1404550"/>
                <a:gd name="connsiteY30" fmla="*/ 0 h 1167118"/>
                <a:gd name="connsiteX31" fmla="*/ 1129900 w 1404550"/>
                <a:gd name="connsiteY31" fmla="*/ 665015 h 1167118"/>
                <a:gd name="connsiteX32" fmla="*/ 178190 w 1404550"/>
                <a:gd name="connsiteY32" fmla="*/ 920025 h 1167118"/>
                <a:gd name="connsiteX33" fmla="*/ 0 w 1404550"/>
                <a:gd name="connsiteY33" fmla="*/ 255010 h 11671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404550" h="1167118">
                  <a:moveTo>
                    <a:pt x="858876" y="1014330"/>
                  </a:moveTo>
                  <a:cubicBezTo>
                    <a:pt x="1060065" y="1014329"/>
                    <a:pt x="1223161" y="1036112"/>
                    <a:pt x="1223160" y="1062981"/>
                  </a:cubicBezTo>
                  <a:cubicBezTo>
                    <a:pt x="1223160" y="1069700"/>
                    <a:pt x="1212968" y="1076098"/>
                    <a:pt x="1194534" y="1081919"/>
                  </a:cubicBezTo>
                  <a:lnTo>
                    <a:pt x="1167261" y="1087321"/>
                  </a:lnTo>
                  <a:lnTo>
                    <a:pt x="1316040" y="1095836"/>
                  </a:lnTo>
                  <a:cubicBezTo>
                    <a:pt x="1370726" y="1103392"/>
                    <a:pt x="1404549" y="1113831"/>
                    <a:pt x="1404550" y="1125362"/>
                  </a:cubicBezTo>
                  <a:cubicBezTo>
                    <a:pt x="1404550" y="1148424"/>
                    <a:pt x="1269252" y="1167119"/>
                    <a:pt x="1102354" y="1167118"/>
                  </a:cubicBezTo>
                  <a:cubicBezTo>
                    <a:pt x="935457" y="1167118"/>
                    <a:pt x="800159" y="1148424"/>
                    <a:pt x="800159" y="1125362"/>
                  </a:cubicBezTo>
                  <a:lnTo>
                    <a:pt x="821685" y="1110630"/>
                  </a:lnTo>
                  <a:lnTo>
                    <a:pt x="717080" y="1107810"/>
                  </a:lnTo>
                  <a:cubicBezTo>
                    <a:pt x="586333" y="1100424"/>
                    <a:pt x="494591" y="1083133"/>
                    <a:pt x="494591" y="1062981"/>
                  </a:cubicBezTo>
                  <a:cubicBezTo>
                    <a:pt x="494591" y="1036112"/>
                    <a:pt x="657687" y="1014329"/>
                    <a:pt x="858876" y="1014330"/>
                  </a:cubicBezTo>
                  <a:close/>
                  <a:moveTo>
                    <a:pt x="1145349" y="740522"/>
                  </a:moveTo>
                  <a:cubicBezTo>
                    <a:pt x="1151649" y="741303"/>
                    <a:pt x="1157900" y="743334"/>
                    <a:pt x="1163743" y="746707"/>
                  </a:cubicBezTo>
                  <a:cubicBezTo>
                    <a:pt x="1187117" y="760203"/>
                    <a:pt x="1200670" y="799339"/>
                    <a:pt x="1220252" y="834553"/>
                  </a:cubicBezTo>
                  <a:cubicBezTo>
                    <a:pt x="1178150" y="834155"/>
                    <a:pt x="1138247" y="844847"/>
                    <a:pt x="1114873" y="831353"/>
                  </a:cubicBezTo>
                  <a:cubicBezTo>
                    <a:pt x="1091499" y="817858"/>
                    <a:pt x="1083491" y="787969"/>
                    <a:pt x="1096985" y="764595"/>
                  </a:cubicBezTo>
                  <a:cubicBezTo>
                    <a:pt x="1107107" y="747065"/>
                    <a:pt x="1126450" y="738177"/>
                    <a:pt x="1145349" y="740522"/>
                  </a:cubicBezTo>
                  <a:close/>
                  <a:moveTo>
                    <a:pt x="1299710" y="607731"/>
                  </a:moveTo>
                  <a:cubicBezTo>
                    <a:pt x="1306010" y="608512"/>
                    <a:pt x="1312262" y="610542"/>
                    <a:pt x="1318105" y="613916"/>
                  </a:cubicBezTo>
                  <a:cubicBezTo>
                    <a:pt x="1341479" y="627410"/>
                    <a:pt x="1355032" y="666547"/>
                    <a:pt x="1374614" y="701761"/>
                  </a:cubicBezTo>
                  <a:cubicBezTo>
                    <a:pt x="1332513" y="701363"/>
                    <a:pt x="1292609" y="712056"/>
                    <a:pt x="1269235" y="698560"/>
                  </a:cubicBezTo>
                  <a:cubicBezTo>
                    <a:pt x="1245861" y="685066"/>
                    <a:pt x="1237853" y="655177"/>
                    <a:pt x="1251348" y="631803"/>
                  </a:cubicBezTo>
                  <a:cubicBezTo>
                    <a:pt x="1261469" y="614272"/>
                    <a:pt x="1280811" y="605385"/>
                    <a:pt x="1299710" y="607731"/>
                  </a:cubicBezTo>
                  <a:close/>
                  <a:moveTo>
                    <a:pt x="1212364" y="421643"/>
                  </a:moveTo>
                  <a:cubicBezTo>
                    <a:pt x="1218664" y="422425"/>
                    <a:pt x="1224914" y="424455"/>
                    <a:pt x="1230758" y="427828"/>
                  </a:cubicBezTo>
                  <a:cubicBezTo>
                    <a:pt x="1254132" y="441323"/>
                    <a:pt x="1267685" y="480460"/>
                    <a:pt x="1287267" y="515675"/>
                  </a:cubicBezTo>
                  <a:cubicBezTo>
                    <a:pt x="1245166" y="515276"/>
                    <a:pt x="1205262" y="525969"/>
                    <a:pt x="1181887" y="512474"/>
                  </a:cubicBezTo>
                  <a:cubicBezTo>
                    <a:pt x="1158514" y="498978"/>
                    <a:pt x="1150506" y="469091"/>
                    <a:pt x="1164001" y="445716"/>
                  </a:cubicBezTo>
                  <a:cubicBezTo>
                    <a:pt x="1174121" y="428186"/>
                    <a:pt x="1193465" y="419298"/>
                    <a:pt x="1212364" y="421643"/>
                  </a:cubicBezTo>
                  <a:close/>
                  <a:moveTo>
                    <a:pt x="951709" y="0"/>
                  </a:moveTo>
                  <a:lnTo>
                    <a:pt x="1129900" y="665015"/>
                  </a:lnTo>
                  <a:lnTo>
                    <a:pt x="178190" y="920025"/>
                  </a:lnTo>
                  <a:lnTo>
                    <a:pt x="0" y="25501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10" name="フリーフォーム: 図形 209">
              <a:extLst>
                <a:ext uri="{FF2B5EF4-FFF2-40B4-BE49-F238E27FC236}">
                  <a16:creationId xmlns:a16="http://schemas.microsoft.com/office/drawing/2014/main" id="{2F2E2F49-030B-00A3-F55D-12E1035CFA80}"/>
                </a:ext>
              </a:extLst>
            </p:cNvPr>
            <p:cNvSpPr/>
            <p:nvPr/>
          </p:nvSpPr>
          <p:spPr>
            <a:xfrm rot="20700000">
              <a:off x="8314631" y="1254337"/>
              <a:ext cx="483065" cy="478376"/>
            </a:xfrm>
            <a:custGeom>
              <a:avLst/>
              <a:gdLst>
                <a:gd name="connsiteX0" fmla="*/ 242049 w 483065"/>
                <a:gd name="connsiteY0" fmla="*/ 242616 h 478376"/>
                <a:gd name="connsiteX1" fmla="*/ 317591 w 483065"/>
                <a:gd name="connsiteY1" fmla="*/ 360496 h 478376"/>
                <a:gd name="connsiteX2" fmla="*/ 242049 w 483065"/>
                <a:gd name="connsiteY2" fmla="*/ 478376 h 478376"/>
                <a:gd name="connsiteX3" fmla="*/ 166507 w 483065"/>
                <a:gd name="connsiteY3" fmla="*/ 360496 h 478376"/>
                <a:gd name="connsiteX4" fmla="*/ 242049 w 483065"/>
                <a:gd name="connsiteY4" fmla="*/ 242616 h 478376"/>
                <a:gd name="connsiteX5" fmla="*/ 30081 w 483065"/>
                <a:gd name="connsiteY5" fmla="*/ 5015 h 478376"/>
                <a:gd name="connsiteX6" fmla="*/ 60162 w 483065"/>
                <a:gd name="connsiteY6" fmla="*/ 35096 h 478376"/>
                <a:gd name="connsiteX7" fmla="*/ 60161 w 483065"/>
                <a:gd name="connsiteY7" fmla="*/ 153188 h 478376"/>
                <a:gd name="connsiteX8" fmla="*/ 30080 w 483065"/>
                <a:gd name="connsiteY8" fmla="*/ 183269 h 478376"/>
                <a:gd name="connsiteX9" fmla="*/ 30081 w 483065"/>
                <a:gd name="connsiteY9" fmla="*/ 183268 h 478376"/>
                <a:gd name="connsiteX10" fmla="*/ 0 w 483065"/>
                <a:gd name="connsiteY10" fmla="*/ 153187 h 478376"/>
                <a:gd name="connsiteX11" fmla="*/ 0 w 483065"/>
                <a:gd name="connsiteY11" fmla="*/ 35096 h 478376"/>
                <a:gd name="connsiteX12" fmla="*/ 30081 w 483065"/>
                <a:gd name="connsiteY12" fmla="*/ 5015 h 478376"/>
                <a:gd name="connsiteX13" fmla="*/ 452984 w 483065"/>
                <a:gd name="connsiteY13" fmla="*/ 0 h 478376"/>
                <a:gd name="connsiteX14" fmla="*/ 483065 w 483065"/>
                <a:gd name="connsiteY14" fmla="*/ 30081 h 478376"/>
                <a:gd name="connsiteX15" fmla="*/ 483064 w 483065"/>
                <a:gd name="connsiteY15" fmla="*/ 148173 h 478376"/>
                <a:gd name="connsiteX16" fmla="*/ 452983 w 483065"/>
                <a:gd name="connsiteY16" fmla="*/ 178254 h 478376"/>
                <a:gd name="connsiteX17" fmla="*/ 452984 w 483065"/>
                <a:gd name="connsiteY17" fmla="*/ 178253 h 478376"/>
                <a:gd name="connsiteX18" fmla="*/ 422903 w 483065"/>
                <a:gd name="connsiteY18" fmla="*/ 148172 h 478376"/>
                <a:gd name="connsiteX19" fmla="*/ 422903 w 483065"/>
                <a:gd name="connsiteY19" fmla="*/ 30081 h 478376"/>
                <a:gd name="connsiteX20" fmla="*/ 452984 w 483065"/>
                <a:gd name="connsiteY20" fmla="*/ 0 h 4783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483065" h="478376">
                  <a:moveTo>
                    <a:pt x="242049" y="242616"/>
                  </a:moveTo>
                  <a:cubicBezTo>
                    <a:pt x="283770" y="242616"/>
                    <a:pt x="317591" y="295393"/>
                    <a:pt x="317591" y="360496"/>
                  </a:cubicBezTo>
                  <a:cubicBezTo>
                    <a:pt x="317591" y="425599"/>
                    <a:pt x="283770" y="478376"/>
                    <a:pt x="242049" y="478376"/>
                  </a:cubicBezTo>
                  <a:cubicBezTo>
                    <a:pt x="200328" y="478376"/>
                    <a:pt x="166507" y="425599"/>
                    <a:pt x="166507" y="360496"/>
                  </a:cubicBezTo>
                  <a:cubicBezTo>
                    <a:pt x="166507" y="295393"/>
                    <a:pt x="200328" y="242616"/>
                    <a:pt x="242049" y="242616"/>
                  </a:cubicBezTo>
                  <a:close/>
                  <a:moveTo>
                    <a:pt x="30081" y="5015"/>
                  </a:moveTo>
                  <a:cubicBezTo>
                    <a:pt x="46694" y="5015"/>
                    <a:pt x="60162" y="18483"/>
                    <a:pt x="60162" y="35096"/>
                  </a:cubicBezTo>
                  <a:cubicBezTo>
                    <a:pt x="60162" y="74460"/>
                    <a:pt x="60161" y="113823"/>
                    <a:pt x="60161" y="153188"/>
                  </a:cubicBezTo>
                  <a:cubicBezTo>
                    <a:pt x="60161" y="169800"/>
                    <a:pt x="46693" y="183269"/>
                    <a:pt x="30080" y="183269"/>
                  </a:cubicBezTo>
                  <a:lnTo>
                    <a:pt x="30081" y="183268"/>
                  </a:lnTo>
                  <a:cubicBezTo>
                    <a:pt x="13468" y="183268"/>
                    <a:pt x="0" y="169800"/>
                    <a:pt x="0" y="153187"/>
                  </a:cubicBezTo>
                  <a:lnTo>
                    <a:pt x="0" y="35096"/>
                  </a:lnTo>
                  <a:cubicBezTo>
                    <a:pt x="0" y="18482"/>
                    <a:pt x="13468" y="5015"/>
                    <a:pt x="30081" y="5015"/>
                  </a:cubicBezTo>
                  <a:close/>
                  <a:moveTo>
                    <a:pt x="452984" y="0"/>
                  </a:moveTo>
                  <a:cubicBezTo>
                    <a:pt x="469597" y="0"/>
                    <a:pt x="483065" y="13468"/>
                    <a:pt x="483065" y="30081"/>
                  </a:cubicBezTo>
                  <a:cubicBezTo>
                    <a:pt x="483065" y="69445"/>
                    <a:pt x="483064" y="108809"/>
                    <a:pt x="483064" y="148173"/>
                  </a:cubicBezTo>
                  <a:cubicBezTo>
                    <a:pt x="483064" y="164786"/>
                    <a:pt x="469596" y="178254"/>
                    <a:pt x="452983" y="178254"/>
                  </a:cubicBezTo>
                  <a:lnTo>
                    <a:pt x="452984" y="178253"/>
                  </a:lnTo>
                  <a:cubicBezTo>
                    <a:pt x="436371" y="178253"/>
                    <a:pt x="422903" y="164785"/>
                    <a:pt x="422903" y="148172"/>
                  </a:cubicBezTo>
                  <a:lnTo>
                    <a:pt x="422903" y="30081"/>
                  </a:lnTo>
                  <a:cubicBezTo>
                    <a:pt x="422903" y="13468"/>
                    <a:pt x="436371" y="0"/>
                    <a:pt x="452984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11" name="グループ化 210">
            <a:extLst>
              <a:ext uri="{FF2B5EF4-FFF2-40B4-BE49-F238E27FC236}">
                <a16:creationId xmlns:a16="http://schemas.microsoft.com/office/drawing/2014/main" id="{663A0745-42C5-AEBA-74B0-AB8F17FE2498}"/>
              </a:ext>
            </a:extLst>
          </p:cNvPr>
          <p:cNvGrpSpPr/>
          <p:nvPr/>
        </p:nvGrpSpPr>
        <p:grpSpPr>
          <a:xfrm>
            <a:off x="3558033" y="3684574"/>
            <a:ext cx="639064" cy="639064"/>
            <a:chOff x="7921466" y="857250"/>
            <a:chExt cx="1549908" cy="1549908"/>
          </a:xfrm>
        </p:grpSpPr>
        <p:sp>
          <p:nvSpPr>
            <p:cNvPr id="212" name="フリーフォーム: 図形 211">
              <a:extLst>
                <a:ext uri="{FF2B5EF4-FFF2-40B4-BE49-F238E27FC236}">
                  <a16:creationId xmlns:a16="http://schemas.microsoft.com/office/drawing/2014/main" id="{A8BD90B3-4A29-BC1D-F09B-EF7052750AEE}"/>
                </a:ext>
              </a:extLst>
            </p:cNvPr>
            <p:cNvSpPr/>
            <p:nvPr/>
          </p:nvSpPr>
          <p:spPr>
            <a:xfrm>
              <a:off x="7921466" y="857250"/>
              <a:ext cx="1549908" cy="1549908"/>
            </a:xfrm>
            <a:custGeom>
              <a:avLst/>
              <a:gdLst>
                <a:gd name="connsiteX0" fmla="*/ 125326 w 1549908"/>
                <a:gd name="connsiteY0" fmla="*/ 0 h 1549908"/>
                <a:gd name="connsiteX1" fmla="*/ 1424582 w 1549908"/>
                <a:gd name="connsiteY1" fmla="*/ 0 h 1549908"/>
                <a:gd name="connsiteX2" fmla="*/ 1549908 w 1549908"/>
                <a:gd name="connsiteY2" fmla="*/ 125326 h 1549908"/>
                <a:gd name="connsiteX3" fmla="*/ 1549908 w 1549908"/>
                <a:gd name="connsiteY3" fmla="*/ 1424582 h 1549908"/>
                <a:gd name="connsiteX4" fmla="*/ 1424582 w 1549908"/>
                <a:gd name="connsiteY4" fmla="*/ 1549908 h 1549908"/>
                <a:gd name="connsiteX5" fmla="*/ 125326 w 1549908"/>
                <a:gd name="connsiteY5" fmla="*/ 1549908 h 1549908"/>
                <a:gd name="connsiteX6" fmla="*/ 0 w 1549908"/>
                <a:gd name="connsiteY6" fmla="*/ 1424582 h 1549908"/>
                <a:gd name="connsiteX7" fmla="*/ 0 w 1549908"/>
                <a:gd name="connsiteY7" fmla="*/ 125326 h 1549908"/>
                <a:gd name="connsiteX8" fmla="*/ 125326 w 1549908"/>
                <a:gd name="connsiteY8" fmla="*/ 0 h 1549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49908" h="1549908">
                  <a:moveTo>
                    <a:pt x="125326" y="0"/>
                  </a:moveTo>
                  <a:lnTo>
                    <a:pt x="1424582" y="0"/>
                  </a:lnTo>
                  <a:cubicBezTo>
                    <a:pt x="1493798" y="0"/>
                    <a:pt x="1549908" y="56110"/>
                    <a:pt x="1549908" y="125326"/>
                  </a:cubicBezTo>
                  <a:lnTo>
                    <a:pt x="1549908" y="1424582"/>
                  </a:lnTo>
                  <a:cubicBezTo>
                    <a:pt x="1549908" y="1493798"/>
                    <a:pt x="1493798" y="1549908"/>
                    <a:pt x="1424582" y="1549908"/>
                  </a:cubicBezTo>
                  <a:lnTo>
                    <a:pt x="125326" y="1549908"/>
                  </a:lnTo>
                  <a:cubicBezTo>
                    <a:pt x="56110" y="1549908"/>
                    <a:pt x="0" y="1493798"/>
                    <a:pt x="0" y="1424582"/>
                  </a:cubicBezTo>
                  <a:lnTo>
                    <a:pt x="0" y="125326"/>
                  </a:lnTo>
                  <a:cubicBezTo>
                    <a:pt x="0" y="56110"/>
                    <a:pt x="56110" y="0"/>
                    <a:pt x="125326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13" name="フリーフォーム: 図形 212">
              <a:extLst>
                <a:ext uri="{FF2B5EF4-FFF2-40B4-BE49-F238E27FC236}">
                  <a16:creationId xmlns:a16="http://schemas.microsoft.com/office/drawing/2014/main" id="{09221766-1B75-287D-D71C-20BF41E09EE0}"/>
                </a:ext>
              </a:extLst>
            </p:cNvPr>
            <p:cNvSpPr/>
            <p:nvPr/>
          </p:nvSpPr>
          <p:spPr>
            <a:xfrm>
              <a:off x="7989990" y="1026952"/>
              <a:ext cx="1404550" cy="1167118"/>
            </a:xfrm>
            <a:custGeom>
              <a:avLst/>
              <a:gdLst>
                <a:gd name="connsiteX0" fmla="*/ 858876 w 1404550"/>
                <a:gd name="connsiteY0" fmla="*/ 1014330 h 1167118"/>
                <a:gd name="connsiteX1" fmla="*/ 1223160 w 1404550"/>
                <a:gd name="connsiteY1" fmla="*/ 1062981 h 1167118"/>
                <a:gd name="connsiteX2" fmla="*/ 1194534 w 1404550"/>
                <a:gd name="connsiteY2" fmla="*/ 1081919 h 1167118"/>
                <a:gd name="connsiteX3" fmla="*/ 1167261 w 1404550"/>
                <a:gd name="connsiteY3" fmla="*/ 1087321 h 1167118"/>
                <a:gd name="connsiteX4" fmla="*/ 1316040 w 1404550"/>
                <a:gd name="connsiteY4" fmla="*/ 1095836 h 1167118"/>
                <a:gd name="connsiteX5" fmla="*/ 1404550 w 1404550"/>
                <a:gd name="connsiteY5" fmla="*/ 1125362 h 1167118"/>
                <a:gd name="connsiteX6" fmla="*/ 1102354 w 1404550"/>
                <a:gd name="connsiteY6" fmla="*/ 1167118 h 1167118"/>
                <a:gd name="connsiteX7" fmla="*/ 800159 w 1404550"/>
                <a:gd name="connsiteY7" fmla="*/ 1125362 h 1167118"/>
                <a:gd name="connsiteX8" fmla="*/ 821685 w 1404550"/>
                <a:gd name="connsiteY8" fmla="*/ 1110630 h 1167118"/>
                <a:gd name="connsiteX9" fmla="*/ 717080 w 1404550"/>
                <a:gd name="connsiteY9" fmla="*/ 1107810 h 1167118"/>
                <a:gd name="connsiteX10" fmla="*/ 494591 w 1404550"/>
                <a:gd name="connsiteY10" fmla="*/ 1062981 h 1167118"/>
                <a:gd name="connsiteX11" fmla="*/ 858876 w 1404550"/>
                <a:gd name="connsiteY11" fmla="*/ 1014330 h 1167118"/>
                <a:gd name="connsiteX12" fmla="*/ 1145349 w 1404550"/>
                <a:gd name="connsiteY12" fmla="*/ 740522 h 1167118"/>
                <a:gd name="connsiteX13" fmla="*/ 1163743 w 1404550"/>
                <a:gd name="connsiteY13" fmla="*/ 746707 h 1167118"/>
                <a:gd name="connsiteX14" fmla="*/ 1220252 w 1404550"/>
                <a:gd name="connsiteY14" fmla="*/ 834553 h 1167118"/>
                <a:gd name="connsiteX15" fmla="*/ 1114873 w 1404550"/>
                <a:gd name="connsiteY15" fmla="*/ 831353 h 1167118"/>
                <a:gd name="connsiteX16" fmla="*/ 1096985 w 1404550"/>
                <a:gd name="connsiteY16" fmla="*/ 764595 h 1167118"/>
                <a:gd name="connsiteX17" fmla="*/ 1145349 w 1404550"/>
                <a:gd name="connsiteY17" fmla="*/ 740522 h 1167118"/>
                <a:gd name="connsiteX18" fmla="*/ 1299710 w 1404550"/>
                <a:gd name="connsiteY18" fmla="*/ 607731 h 1167118"/>
                <a:gd name="connsiteX19" fmla="*/ 1318105 w 1404550"/>
                <a:gd name="connsiteY19" fmla="*/ 613916 h 1167118"/>
                <a:gd name="connsiteX20" fmla="*/ 1374614 w 1404550"/>
                <a:gd name="connsiteY20" fmla="*/ 701761 h 1167118"/>
                <a:gd name="connsiteX21" fmla="*/ 1269235 w 1404550"/>
                <a:gd name="connsiteY21" fmla="*/ 698560 h 1167118"/>
                <a:gd name="connsiteX22" fmla="*/ 1251348 w 1404550"/>
                <a:gd name="connsiteY22" fmla="*/ 631803 h 1167118"/>
                <a:gd name="connsiteX23" fmla="*/ 1299710 w 1404550"/>
                <a:gd name="connsiteY23" fmla="*/ 607731 h 1167118"/>
                <a:gd name="connsiteX24" fmla="*/ 1212364 w 1404550"/>
                <a:gd name="connsiteY24" fmla="*/ 421643 h 1167118"/>
                <a:gd name="connsiteX25" fmla="*/ 1230758 w 1404550"/>
                <a:gd name="connsiteY25" fmla="*/ 427828 h 1167118"/>
                <a:gd name="connsiteX26" fmla="*/ 1287267 w 1404550"/>
                <a:gd name="connsiteY26" fmla="*/ 515675 h 1167118"/>
                <a:gd name="connsiteX27" fmla="*/ 1181887 w 1404550"/>
                <a:gd name="connsiteY27" fmla="*/ 512474 h 1167118"/>
                <a:gd name="connsiteX28" fmla="*/ 1164001 w 1404550"/>
                <a:gd name="connsiteY28" fmla="*/ 445716 h 1167118"/>
                <a:gd name="connsiteX29" fmla="*/ 1212364 w 1404550"/>
                <a:gd name="connsiteY29" fmla="*/ 421643 h 1167118"/>
                <a:gd name="connsiteX30" fmla="*/ 951709 w 1404550"/>
                <a:gd name="connsiteY30" fmla="*/ 0 h 1167118"/>
                <a:gd name="connsiteX31" fmla="*/ 1129900 w 1404550"/>
                <a:gd name="connsiteY31" fmla="*/ 665015 h 1167118"/>
                <a:gd name="connsiteX32" fmla="*/ 178190 w 1404550"/>
                <a:gd name="connsiteY32" fmla="*/ 920025 h 1167118"/>
                <a:gd name="connsiteX33" fmla="*/ 0 w 1404550"/>
                <a:gd name="connsiteY33" fmla="*/ 255010 h 11671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404550" h="1167118">
                  <a:moveTo>
                    <a:pt x="858876" y="1014330"/>
                  </a:moveTo>
                  <a:cubicBezTo>
                    <a:pt x="1060065" y="1014329"/>
                    <a:pt x="1223161" y="1036112"/>
                    <a:pt x="1223160" y="1062981"/>
                  </a:cubicBezTo>
                  <a:cubicBezTo>
                    <a:pt x="1223160" y="1069700"/>
                    <a:pt x="1212968" y="1076098"/>
                    <a:pt x="1194534" y="1081919"/>
                  </a:cubicBezTo>
                  <a:lnTo>
                    <a:pt x="1167261" y="1087321"/>
                  </a:lnTo>
                  <a:lnTo>
                    <a:pt x="1316040" y="1095836"/>
                  </a:lnTo>
                  <a:cubicBezTo>
                    <a:pt x="1370726" y="1103392"/>
                    <a:pt x="1404549" y="1113831"/>
                    <a:pt x="1404550" y="1125362"/>
                  </a:cubicBezTo>
                  <a:cubicBezTo>
                    <a:pt x="1404550" y="1148424"/>
                    <a:pt x="1269252" y="1167119"/>
                    <a:pt x="1102354" y="1167118"/>
                  </a:cubicBezTo>
                  <a:cubicBezTo>
                    <a:pt x="935457" y="1167118"/>
                    <a:pt x="800159" y="1148424"/>
                    <a:pt x="800159" y="1125362"/>
                  </a:cubicBezTo>
                  <a:lnTo>
                    <a:pt x="821685" y="1110630"/>
                  </a:lnTo>
                  <a:lnTo>
                    <a:pt x="717080" y="1107810"/>
                  </a:lnTo>
                  <a:cubicBezTo>
                    <a:pt x="586333" y="1100424"/>
                    <a:pt x="494591" y="1083133"/>
                    <a:pt x="494591" y="1062981"/>
                  </a:cubicBezTo>
                  <a:cubicBezTo>
                    <a:pt x="494591" y="1036112"/>
                    <a:pt x="657687" y="1014329"/>
                    <a:pt x="858876" y="1014330"/>
                  </a:cubicBezTo>
                  <a:close/>
                  <a:moveTo>
                    <a:pt x="1145349" y="740522"/>
                  </a:moveTo>
                  <a:cubicBezTo>
                    <a:pt x="1151649" y="741303"/>
                    <a:pt x="1157900" y="743334"/>
                    <a:pt x="1163743" y="746707"/>
                  </a:cubicBezTo>
                  <a:cubicBezTo>
                    <a:pt x="1187117" y="760203"/>
                    <a:pt x="1200670" y="799339"/>
                    <a:pt x="1220252" y="834553"/>
                  </a:cubicBezTo>
                  <a:cubicBezTo>
                    <a:pt x="1178150" y="834155"/>
                    <a:pt x="1138247" y="844847"/>
                    <a:pt x="1114873" y="831353"/>
                  </a:cubicBezTo>
                  <a:cubicBezTo>
                    <a:pt x="1091499" y="817858"/>
                    <a:pt x="1083491" y="787969"/>
                    <a:pt x="1096985" y="764595"/>
                  </a:cubicBezTo>
                  <a:cubicBezTo>
                    <a:pt x="1107107" y="747065"/>
                    <a:pt x="1126450" y="738177"/>
                    <a:pt x="1145349" y="740522"/>
                  </a:cubicBezTo>
                  <a:close/>
                  <a:moveTo>
                    <a:pt x="1299710" y="607731"/>
                  </a:moveTo>
                  <a:cubicBezTo>
                    <a:pt x="1306010" y="608512"/>
                    <a:pt x="1312262" y="610542"/>
                    <a:pt x="1318105" y="613916"/>
                  </a:cubicBezTo>
                  <a:cubicBezTo>
                    <a:pt x="1341479" y="627410"/>
                    <a:pt x="1355032" y="666547"/>
                    <a:pt x="1374614" y="701761"/>
                  </a:cubicBezTo>
                  <a:cubicBezTo>
                    <a:pt x="1332513" y="701363"/>
                    <a:pt x="1292609" y="712056"/>
                    <a:pt x="1269235" y="698560"/>
                  </a:cubicBezTo>
                  <a:cubicBezTo>
                    <a:pt x="1245861" y="685066"/>
                    <a:pt x="1237853" y="655177"/>
                    <a:pt x="1251348" y="631803"/>
                  </a:cubicBezTo>
                  <a:cubicBezTo>
                    <a:pt x="1261469" y="614272"/>
                    <a:pt x="1280811" y="605385"/>
                    <a:pt x="1299710" y="607731"/>
                  </a:cubicBezTo>
                  <a:close/>
                  <a:moveTo>
                    <a:pt x="1212364" y="421643"/>
                  </a:moveTo>
                  <a:cubicBezTo>
                    <a:pt x="1218664" y="422425"/>
                    <a:pt x="1224914" y="424455"/>
                    <a:pt x="1230758" y="427828"/>
                  </a:cubicBezTo>
                  <a:cubicBezTo>
                    <a:pt x="1254132" y="441323"/>
                    <a:pt x="1267685" y="480460"/>
                    <a:pt x="1287267" y="515675"/>
                  </a:cubicBezTo>
                  <a:cubicBezTo>
                    <a:pt x="1245166" y="515276"/>
                    <a:pt x="1205262" y="525969"/>
                    <a:pt x="1181887" y="512474"/>
                  </a:cubicBezTo>
                  <a:cubicBezTo>
                    <a:pt x="1158514" y="498978"/>
                    <a:pt x="1150506" y="469091"/>
                    <a:pt x="1164001" y="445716"/>
                  </a:cubicBezTo>
                  <a:cubicBezTo>
                    <a:pt x="1174121" y="428186"/>
                    <a:pt x="1193465" y="419298"/>
                    <a:pt x="1212364" y="421643"/>
                  </a:cubicBezTo>
                  <a:close/>
                  <a:moveTo>
                    <a:pt x="951709" y="0"/>
                  </a:moveTo>
                  <a:lnTo>
                    <a:pt x="1129900" y="665015"/>
                  </a:lnTo>
                  <a:lnTo>
                    <a:pt x="178190" y="920025"/>
                  </a:lnTo>
                  <a:lnTo>
                    <a:pt x="0" y="25501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14" name="フリーフォーム: 図形 213">
              <a:extLst>
                <a:ext uri="{FF2B5EF4-FFF2-40B4-BE49-F238E27FC236}">
                  <a16:creationId xmlns:a16="http://schemas.microsoft.com/office/drawing/2014/main" id="{BE22EC71-4238-D255-2F69-F9F1601D2247}"/>
                </a:ext>
              </a:extLst>
            </p:cNvPr>
            <p:cNvSpPr/>
            <p:nvPr/>
          </p:nvSpPr>
          <p:spPr>
            <a:xfrm rot="20700000">
              <a:off x="8314631" y="1254337"/>
              <a:ext cx="483065" cy="478376"/>
            </a:xfrm>
            <a:custGeom>
              <a:avLst/>
              <a:gdLst>
                <a:gd name="connsiteX0" fmla="*/ 242049 w 483065"/>
                <a:gd name="connsiteY0" fmla="*/ 242616 h 478376"/>
                <a:gd name="connsiteX1" fmla="*/ 317591 w 483065"/>
                <a:gd name="connsiteY1" fmla="*/ 360496 h 478376"/>
                <a:gd name="connsiteX2" fmla="*/ 242049 w 483065"/>
                <a:gd name="connsiteY2" fmla="*/ 478376 h 478376"/>
                <a:gd name="connsiteX3" fmla="*/ 166507 w 483065"/>
                <a:gd name="connsiteY3" fmla="*/ 360496 h 478376"/>
                <a:gd name="connsiteX4" fmla="*/ 242049 w 483065"/>
                <a:gd name="connsiteY4" fmla="*/ 242616 h 478376"/>
                <a:gd name="connsiteX5" fmla="*/ 30081 w 483065"/>
                <a:gd name="connsiteY5" fmla="*/ 5015 h 478376"/>
                <a:gd name="connsiteX6" fmla="*/ 60162 w 483065"/>
                <a:gd name="connsiteY6" fmla="*/ 35096 h 478376"/>
                <a:gd name="connsiteX7" fmla="*/ 60161 w 483065"/>
                <a:gd name="connsiteY7" fmla="*/ 153188 h 478376"/>
                <a:gd name="connsiteX8" fmla="*/ 30080 w 483065"/>
                <a:gd name="connsiteY8" fmla="*/ 183269 h 478376"/>
                <a:gd name="connsiteX9" fmla="*/ 30081 w 483065"/>
                <a:gd name="connsiteY9" fmla="*/ 183268 h 478376"/>
                <a:gd name="connsiteX10" fmla="*/ 0 w 483065"/>
                <a:gd name="connsiteY10" fmla="*/ 153187 h 478376"/>
                <a:gd name="connsiteX11" fmla="*/ 0 w 483065"/>
                <a:gd name="connsiteY11" fmla="*/ 35096 h 478376"/>
                <a:gd name="connsiteX12" fmla="*/ 30081 w 483065"/>
                <a:gd name="connsiteY12" fmla="*/ 5015 h 478376"/>
                <a:gd name="connsiteX13" fmla="*/ 452984 w 483065"/>
                <a:gd name="connsiteY13" fmla="*/ 0 h 478376"/>
                <a:gd name="connsiteX14" fmla="*/ 483065 w 483065"/>
                <a:gd name="connsiteY14" fmla="*/ 30081 h 478376"/>
                <a:gd name="connsiteX15" fmla="*/ 483064 w 483065"/>
                <a:gd name="connsiteY15" fmla="*/ 148173 h 478376"/>
                <a:gd name="connsiteX16" fmla="*/ 452983 w 483065"/>
                <a:gd name="connsiteY16" fmla="*/ 178254 h 478376"/>
                <a:gd name="connsiteX17" fmla="*/ 452984 w 483065"/>
                <a:gd name="connsiteY17" fmla="*/ 178253 h 478376"/>
                <a:gd name="connsiteX18" fmla="*/ 422903 w 483065"/>
                <a:gd name="connsiteY18" fmla="*/ 148172 h 478376"/>
                <a:gd name="connsiteX19" fmla="*/ 422903 w 483065"/>
                <a:gd name="connsiteY19" fmla="*/ 30081 h 478376"/>
                <a:gd name="connsiteX20" fmla="*/ 452984 w 483065"/>
                <a:gd name="connsiteY20" fmla="*/ 0 h 4783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483065" h="478376">
                  <a:moveTo>
                    <a:pt x="242049" y="242616"/>
                  </a:moveTo>
                  <a:cubicBezTo>
                    <a:pt x="283770" y="242616"/>
                    <a:pt x="317591" y="295393"/>
                    <a:pt x="317591" y="360496"/>
                  </a:cubicBezTo>
                  <a:cubicBezTo>
                    <a:pt x="317591" y="425599"/>
                    <a:pt x="283770" y="478376"/>
                    <a:pt x="242049" y="478376"/>
                  </a:cubicBezTo>
                  <a:cubicBezTo>
                    <a:pt x="200328" y="478376"/>
                    <a:pt x="166507" y="425599"/>
                    <a:pt x="166507" y="360496"/>
                  </a:cubicBezTo>
                  <a:cubicBezTo>
                    <a:pt x="166507" y="295393"/>
                    <a:pt x="200328" y="242616"/>
                    <a:pt x="242049" y="242616"/>
                  </a:cubicBezTo>
                  <a:close/>
                  <a:moveTo>
                    <a:pt x="30081" y="5015"/>
                  </a:moveTo>
                  <a:cubicBezTo>
                    <a:pt x="46694" y="5015"/>
                    <a:pt x="60162" y="18483"/>
                    <a:pt x="60162" y="35096"/>
                  </a:cubicBezTo>
                  <a:cubicBezTo>
                    <a:pt x="60162" y="74460"/>
                    <a:pt x="60161" y="113823"/>
                    <a:pt x="60161" y="153188"/>
                  </a:cubicBezTo>
                  <a:cubicBezTo>
                    <a:pt x="60161" y="169800"/>
                    <a:pt x="46693" y="183269"/>
                    <a:pt x="30080" y="183269"/>
                  </a:cubicBezTo>
                  <a:lnTo>
                    <a:pt x="30081" y="183268"/>
                  </a:lnTo>
                  <a:cubicBezTo>
                    <a:pt x="13468" y="183268"/>
                    <a:pt x="0" y="169800"/>
                    <a:pt x="0" y="153187"/>
                  </a:cubicBezTo>
                  <a:lnTo>
                    <a:pt x="0" y="35096"/>
                  </a:lnTo>
                  <a:cubicBezTo>
                    <a:pt x="0" y="18482"/>
                    <a:pt x="13468" y="5015"/>
                    <a:pt x="30081" y="5015"/>
                  </a:cubicBezTo>
                  <a:close/>
                  <a:moveTo>
                    <a:pt x="452984" y="0"/>
                  </a:moveTo>
                  <a:cubicBezTo>
                    <a:pt x="469597" y="0"/>
                    <a:pt x="483065" y="13468"/>
                    <a:pt x="483065" y="30081"/>
                  </a:cubicBezTo>
                  <a:cubicBezTo>
                    <a:pt x="483065" y="69445"/>
                    <a:pt x="483064" y="108809"/>
                    <a:pt x="483064" y="148173"/>
                  </a:cubicBezTo>
                  <a:cubicBezTo>
                    <a:pt x="483064" y="164786"/>
                    <a:pt x="469596" y="178254"/>
                    <a:pt x="452983" y="178254"/>
                  </a:cubicBezTo>
                  <a:lnTo>
                    <a:pt x="452984" y="178253"/>
                  </a:lnTo>
                  <a:cubicBezTo>
                    <a:pt x="436371" y="178253"/>
                    <a:pt x="422903" y="164785"/>
                    <a:pt x="422903" y="148172"/>
                  </a:cubicBezTo>
                  <a:lnTo>
                    <a:pt x="422903" y="30081"/>
                  </a:lnTo>
                  <a:cubicBezTo>
                    <a:pt x="422903" y="13468"/>
                    <a:pt x="436371" y="0"/>
                    <a:pt x="452984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15" name="グループ化 214">
            <a:extLst>
              <a:ext uri="{FF2B5EF4-FFF2-40B4-BE49-F238E27FC236}">
                <a16:creationId xmlns:a16="http://schemas.microsoft.com/office/drawing/2014/main" id="{8DCC4475-D80B-C404-46FE-F1A30D1E7CD9}"/>
              </a:ext>
            </a:extLst>
          </p:cNvPr>
          <p:cNvGrpSpPr/>
          <p:nvPr/>
        </p:nvGrpSpPr>
        <p:grpSpPr>
          <a:xfrm>
            <a:off x="6895593" y="3684574"/>
            <a:ext cx="639064" cy="639064"/>
            <a:chOff x="7921466" y="857250"/>
            <a:chExt cx="1549908" cy="1549908"/>
          </a:xfrm>
        </p:grpSpPr>
        <p:sp>
          <p:nvSpPr>
            <p:cNvPr id="216" name="フリーフォーム: 図形 215">
              <a:extLst>
                <a:ext uri="{FF2B5EF4-FFF2-40B4-BE49-F238E27FC236}">
                  <a16:creationId xmlns:a16="http://schemas.microsoft.com/office/drawing/2014/main" id="{0E67698F-F998-6D58-5372-236B31EF77C6}"/>
                </a:ext>
              </a:extLst>
            </p:cNvPr>
            <p:cNvSpPr/>
            <p:nvPr/>
          </p:nvSpPr>
          <p:spPr>
            <a:xfrm>
              <a:off x="7921466" y="857250"/>
              <a:ext cx="1549908" cy="1549908"/>
            </a:xfrm>
            <a:custGeom>
              <a:avLst/>
              <a:gdLst>
                <a:gd name="connsiteX0" fmla="*/ 125326 w 1549908"/>
                <a:gd name="connsiteY0" fmla="*/ 0 h 1549908"/>
                <a:gd name="connsiteX1" fmla="*/ 1424582 w 1549908"/>
                <a:gd name="connsiteY1" fmla="*/ 0 h 1549908"/>
                <a:gd name="connsiteX2" fmla="*/ 1549908 w 1549908"/>
                <a:gd name="connsiteY2" fmla="*/ 125326 h 1549908"/>
                <a:gd name="connsiteX3" fmla="*/ 1549908 w 1549908"/>
                <a:gd name="connsiteY3" fmla="*/ 1424582 h 1549908"/>
                <a:gd name="connsiteX4" fmla="*/ 1424582 w 1549908"/>
                <a:gd name="connsiteY4" fmla="*/ 1549908 h 1549908"/>
                <a:gd name="connsiteX5" fmla="*/ 125326 w 1549908"/>
                <a:gd name="connsiteY5" fmla="*/ 1549908 h 1549908"/>
                <a:gd name="connsiteX6" fmla="*/ 0 w 1549908"/>
                <a:gd name="connsiteY6" fmla="*/ 1424582 h 1549908"/>
                <a:gd name="connsiteX7" fmla="*/ 0 w 1549908"/>
                <a:gd name="connsiteY7" fmla="*/ 125326 h 1549908"/>
                <a:gd name="connsiteX8" fmla="*/ 125326 w 1549908"/>
                <a:gd name="connsiteY8" fmla="*/ 0 h 1549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49908" h="1549908">
                  <a:moveTo>
                    <a:pt x="125326" y="0"/>
                  </a:moveTo>
                  <a:lnTo>
                    <a:pt x="1424582" y="0"/>
                  </a:lnTo>
                  <a:cubicBezTo>
                    <a:pt x="1493798" y="0"/>
                    <a:pt x="1549908" y="56110"/>
                    <a:pt x="1549908" y="125326"/>
                  </a:cubicBezTo>
                  <a:lnTo>
                    <a:pt x="1549908" y="1424582"/>
                  </a:lnTo>
                  <a:cubicBezTo>
                    <a:pt x="1549908" y="1493798"/>
                    <a:pt x="1493798" y="1549908"/>
                    <a:pt x="1424582" y="1549908"/>
                  </a:cubicBezTo>
                  <a:lnTo>
                    <a:pt x="125326" y="1549908"/>
                  </a:lnTo>
                  <a:cubicBezTo>
                    <a:pt x="56110" y="1549908"/>
                    <a:pt x="0" y="1493798"/>
                    <a:pt x="0" y="1424582"/>
                  </a:cubicBezTo>
                  <a:lnTo>
                    <a:pt x="0" y="125326"/>
                  </a:lnTo>
                  <a:cubicBezTo>
                    <a:pt x="0" y="56110"/>
                    <a:pt x="56110" y="0"/>
                    <a:pt x="125326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17" name="フリーフォーム: 図形 216">
              <a:extLst>
                <a:ext uri="{FF2B5EF4-FFF2-40B4-BE49-F238E27FC236}">
                  <a16:creationId xmlns:a16="http://schemas.microsoft.com/office/drawing/2014/main" id="{ED7039CD-4B30-90BA-E3A6-CADB6AA1AA1E}"/>
                </a:ext>
              </a:extLst>
            </p:cNvPr>
            <p:cNvSpPr/>
            <p:nvPr/>
          </p:nvSpPr>
          <p:spPr>
            <a:xfrm>
              <a:off x="7989990" y="1026952"/>
              <a:ext cx="1404550" cy="1167118"/>
            </a:xfrm>
            <a:custGeom>
              <a:avLst/>
              <a:gdLst>
                <a:gd name="connsiteX0" fmla="*/ 858876 w 1404550"/>
                <a:gd name="connsiteY0" fmla="*/ 1014330 h 1167118"/>
                <a:gd name="connsiteX1" fmla="*/ 1223160 w 1404550"/>
                <a:gd name="connsiteY1" fmla="*/ 1062981 h 1167118"/>
                <a:gd name="connsiteX2" fmla="*/ 1194534 w 1404550"/>
                <a:gd name="connsiteY2" fmla="*/ 1081919 h 1167118"/>
                <a:gd name="connsiteX3" fmla="*/ 1167261 w 1404550"/>
                <a:gd name="connsiteY3" fmla="*/ 1087321 h 1167118"/>
                <a:gd name="connsiteX4" fmla="*/ 1316040 w 1404550"/>
                <a:gd name="connsiteY4" fmla="*/ 1095836 h 1167118"/>
                <a:gd name="connsiteX5" fmla="*/ 1404550 w 1404550"/>
                <a:gd name="connsiteY5" fmla="*/ 1125362 h 1167118"/>
                <a:gd name="connsiteX6" fmla="*/ 1102354 w 1404550"/>
                <a:gd name="connsiteY6" fmla="*/ 1167118 h 1167118"/>
                <a:gd name="connsiteX7" fmla="*/ 800159 w 1404550"/>
                <a:gd name="connsiteY7" fmla="*/ 1125362 h 1167118"/>
                <a:gd name="connsiteX8" fmla="*/ 821685 w 1404550"/>
                <a:gd name="connsiteY8" fmla="*/ 1110630 h 1167118"/>
                <a:gd name="connsiteX9" fmla="*/ 717080 w 1404550"/>
                <a:gd name="connsiteY9" fmla="*/ 1107810 h 1167118"/>
                <a:gd name="connsiteX10" fmla="*/ 494591 w 1404550"/>
                <a:gd name="connsiteY10" fmla="*/ 1062981 h 1167118"/>
                <a:gd name="connsiteX11" fmla="*/ 858876 w 1404550"/>
                <a:gd name="connsiteY11" fmla="*/ 1014330 h 1167118"/>
                <a:gd name="connsiteX12" fmla="*/ 1145349 w 1404550"/>
                <a:gd name="connsiteY12" fmla="*/ 740522 h 1167118"/>
                <a:gd name="connsiteX13" fmla="*/ 1163743 w 1404550"/>
                <a:gd name="connsiteY13" fmla="*/ 746707 h 1167118"/>
                <a:gd name="connsiteX14" fmla="*/ 1220252 w 1404550"/>
                <a:gd name="connsiteY14" fmla="*/ 834553 h 1167118"/>
                <a:gd name="connsiteX15" fmla="*/ 1114873 w 1404550"/>
                <a:gd name="connsiteY15" fmla="*/ 831353 h 1167118"/>
                <a:gd name="connsiteX16" fmla="*/ 1096985 w 1404550"/>
                <a:gd name="connsiteY16" fmla="*/ 764595 h 1167118"/>
                <a:gd name="connsiteX17" fmla="*/ 1145349 w 1404550"/>
                <a:gd name="connsiteY17" fmla="*/ 740522 h 1167118"/>
                <a:gd name="connsiteX18" fmla="*/ 1299710 w 1404550"/>
                <a:gd name="connsiteY18" fmla="*/ 607731 h 1167118"/>
                <a:gd name="connsiteX19" fmla="*/ 1318105 w 1404550"/>
                <a:gd name="connsiteY19" fmla="*/ 613916 h 1167118"/>
                <a:gd name="connsiteX20" fmla="*/ 1374614 w 1404550"/>
                <a:gd name="connsiteY20" fmla="*/ 701761 h 1167118"/>
                <a:gd name="connsiteX21" fmla="*/ 1269235 w 1404550"/>
                <a:gd name="connsiteY21" fmla="*/ 698560 h 1167118"/>
                <a:gd name="connsiteX22" fmla="*/ 1251348 w 1404550"/>
                <a:gd name="connsiteY22" fmla="*/ 631803 h 1167118"/>
                <a:gd name="connsiteX23" fmla="*/ 1299710 w 1404550"/>
                <a:gd name="connsiteY23" fmla="*/ 607731 h 1167118"/>
                <a:gd name="connsiteX24" fmla="*/ 1212364 w 1404550"/>
                <a:gd name="connsiteY24" fmla="*/ 421643 h 1167118"/>
                <a:gd name="connsiteX25" fmla="*/ 1230758 w 1404550"/>
                <a:gd name="connsiteY25" fmla="*/ 427828 h 1167118"/>
                <a:gd name="connsiteX26" fmla="*/ 1287267 w 1404550"/>
                <a:gd name="connsiteY26" fmla="*/ 515675 h 1167118"/>
                <a:gd name="connsiteX27" fmla="*/ 1181887 w 1404550"/>
                <a:gd name="connsiteY27" fmla="*/ 512474 h 1167118"/>
                <a:gd name="connsiteX28" fmla="*/ 1164001 w 1404550"/>
                <a:gd name="connsiteY28" fmla="*/ 445716 h 1167118"/>
                <a:gd name="connsiteX29" fmla="*/ 1212364 w 1404550"/>
                <a:gd name="connsiteY29" fmla="*/ 421643 h 1167118"/>
                <a:gd name="connsiteX30" fmla="*/ 951709 w 1404550"/>
                <a:gd name="connsiteY30" fmla="*/ 0 h 1167118"/>
                <a:gd name="connsiteX31" fmla="*/ 1129900 w 1404550"/>
                <a:gd name="connsiteY31" fmla="*/ 665015 h 1167118"/>
                <a:gd name="connsiteX32" fmla="*/ 178190 w 1404550"/>
                <a:gd name="connsiteY32" fmla="*/ 920025 h 1167118"/>
                <a:gd name="connsiteX33" fmla="*/ 0 w 1404550"/>
                <a:gd name="connsiteY33" fmla="*/ 255010 h 11671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404550" h="1167118">
                  <a:moveTo>
                    <a:pt x="858876" y="1014330"/>
                  </a:moveTo>
                  <a:cubicBezTo>
                    <a:pt x="1060065" y="1014329"/>
                    <a:pt x="1223161" y="1036112"/>
                    <a:pt x="1223160" y="1062981"/>
                  </a:cubicBezTo>
                  <a:cubicBezTo>
                    <a:pt x="1223160" y="1069700"/>
                    <a:pt x="1212968" y="1076098"/>
                    <a:pt x="1194534" y="1081919"/>
                  </a:cubicBezTo>
                  <a:lnTo>
                    <a:pt x="1167261" y="1087321"/>
                  </a:lnTo>
                  <a:lnTo>
                    <a:pt x="1316040" y="1095836"/>
                  </a:lnTo>
                  <a:cubicBezTo>
                    <a:pt x="1370726" y="1103392"/>
                    <a:pt x="1404549" y="1113831"/>
                    <a:pt x="1404550" y="1125362"/>
                  </a:cubicBezTo>
                  <a:cubicBezTo>
                    <a:pt x="1404550" y="1148424"/>
                    <a:pt x="1269252" y="1167119"/>
                    <a:pt x="1102354" y="1167118"/>
                  </a:cubicBezTo>
                  <a:cubicBezTo>
                    <a:pt x="935457" y="1167118"/>
                    <a:pt x="800159" y="1148424"/>
                    <a:pt x="800159" y="1125362"/>
                  </a:cubicBezTo>
                  <a:lnTo>
                    <a:pt x="821685" y="1110630"/>
                  </a:lnTo>
                  <a:lnTo>
                    <a:pt x="717080" y="1107810"/>
                  </a:lnTo>
                  <a:cubicBezTo>
                    <a:pt x="586333" y="1100424"/>
                    <a:pt x="494591" y="1083133"/>
                    <a:pt x="494591" y="1062981"/>
                  </a:cubicBezTo>
                  <a:cubicBezTo>
                    <a:pt x="494591" y="1036112"/>
                    <a:pt x="657687" y="1014329"/>
                    <a:pt x="858876" y="1014330"/>
                  </a:cubicBezTo>
                  <a:close/>
                  <a:moveTo>
                    <a:pt x="1145349" y="740522"/>
                  </a:moveTo>
                  <a:cubicBezTo>
                    <a:pt x="1151649" y="741303"/>
                    <a:pt x="1157900" y="743334"/>
                    <a:pt x="1163743" y="746707"/>
                  </a:cubicBezTo>
                  <a:cubicBezTo>
                    <a:pt x="1187117" y="760203"/>
                    <a:pt x="1200670" y="799339"/>
                    <a:pt x="1220252" y="834553"/>
                  </a:cubicBezTo>
                  <a:cubicBezTo>
                    <a:pt x="1178150" y="834155"/>
                    <a:pt x="1138247" y="844847"/>
                    <a:pt x="1114873" y="831353"/>
                  </a:cubicBezTo>
                  <a:cubicBezTo>
                    <a:pt x="1091499" y="817858"/>
                    <a:pt x="1083491" y="787969"/>
                    <a:pt x="1096985" y="764595"/>
                  </a:cubicBezTo>
                  <a:cubicBezTo>
                    <a:pt x="1107107" y="747065"/>
                    <a:pt x="1126450" y="738177"/>
                    <a:pt x="1145349" y="740522"/>
                  </a:cubicBezTo>
                  <a:close/>
                  <a:moveTo>
                    <a:pt x="1299710" y="607731"/>
                  </a:moveTo>
                  <a:cubicBezTo>
                    <a:pt x="1306010" y="608512"/>
                    <a:pt x="1312262" y="610542"/>
                    <a:pt x="1318105" y="613916"/>
                  </a:cubicBezTo>
                  <a:cubicBezTo>
                    <a:pt x="1341479" y="627410"/>
                    <a:pt x="1355032" y="666547"/>
                    <a:pt x="1374614" y="701761"/>
                  </a:cubicBezTo>
                  <a:cubicBezTo>
                    <a:pt x="1332513" y="701363"/>
                    <a:pt x="1292609" y="712056"/>
                    <a:pt x="1269235" y="698560"/>
                  </a:cubicBezTo>
                  <a:cubicBezTo>
                    <a:pt x="1245861" y="685066"/>
                    <a:pt x="1237853" y="655177"/>
                    <a:pt x="1251348" y="631803"/>
                  </a:cubicBezTo>
                  <a:cubicBezTo>
                    <a:pt x="1261469" y="614272"/>
                    <a:pt x="1280811" y="605385"/>
                    <a:pt x="1299710" y="607731"/>
                  </a:cubicBezTo>
                  <a:close/>
                  <a:moveTo>
                    <a:pt x="1212364" y="421643"/>
                  </a:moveTo>
                  <a:cubicBezTo>
                    <a:pt x="1218664" y="422425"/>
                    <a:pt x="1224914" y="424455"/>
                    <a:pt x="1230758" y="427828"/>
                  </a:cubicBezTo>
                  <a:cubicBezTo>
                    <a:pt x="1254132" y="441323"/>
                    <a:pt x="1267685" y="480460"/>
                    <a:pt x="1287267" y="515675"/>
                  </a:cubicBezTo>
                  <a:cubicBezTo>
                    <a:pt x="1245166" y="515276"/>
                    <a:pt x="1205262" y="525969"/>
                    <a:pt x="1181887" y="512474"/>
                  </a:cubicBezTo>
                  <a:cubicBezTo>
                    <a:pt x="1158514" y="498978"/>
                    <a:pt x="1150506" y="469091"/>
                    <a:pt x="1164001" y="445716"/>
                  </a:cubicBezTo>
                  <a:cubicBezTo>
                    <a:pt x="1174121" y="428186"/>
                    <a:pt x="1193465" y="419298"/>
                    <a:pt x="1212364" y="421643"/>
                  </a:cubicBezTo>
                  <a:close/>
                  <a:moveTo>
                    <a:pt x="951709" y="0"/>
                  </a:moveTo>
                  <a:lnTo>
                    <a:pt x="1129900" y="665015"/>
                  </a:lnTo>
                  <a:lnTo>
                    <a:pt x="178190" y="920025"/>
                  </a:lnTo>
                  <a:lnTo>
                    <a:pt x="0" y="25501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18" name="フリーフォーム: 図形 217">
              <a:extLst>
                <a:ext uri="{FF2B5EF4-FFF2-40B4-BE49-F238E27FC236}">
                  <a16:creationId xmlns:a16="http://schemas.microsoft.com/office/drawing/2014/main" id="{5C556426-F066-CFEA-D7C3-9B9E9851B9BD}"/>
                </a:ext>
              </a:extLst>
            </p:cNvPr>
            <p:cNvSpPr/>
            <p:nvPr/>
          </p:nvSpPr>
          <p:spPr>
            <a:xfrm rot="20700000">
              <a:off x="8314631" y="1254337"/>
              <a:ext cx="483065" cy="478376"/>
            </a:xfrm>
            <a:custGeom>
              <a:avLst/>
              <a:gdLst>
                <a:gd name="connsiteX0" fmla="*/ 242049 w 483065"/>
                <a:gd name="connsiteY0" fmla="*/ 242616 h 478376"/>
                <a:gd name="connsiteX1" fmla="*/ 317591 w 483065"/>
                <a:gd name="connsiteY1" fmla="*/ 360496 h 478376"/>
                <a:gd name="connsiteX2" fmla="*/ 242049 w 483065"/>
                <a:gd name="connsiteY2" fmla="*/ 478376 h 478376"/>
                <a:gd name="connsiteX3" fmla="*/ 166507 w 483065"/>
                <a:gd name="connsiteY3" fmla="*/ 360496 h 478376"/>
                <a:gd name="connsiteX4" fmla="*/ 242049 w 483065"/>
                <a:gd name="connsiteY4" fmla="*/ 242616 h 478376"/>
                <a:gd name="connsiteX5" fmla="*/ 30081 w 483065"/>
                <a:gd name="connsiteY5" fmla="*/ 5015 h 478376"/>
                <a:gd name="connsiteX6" fmla="*/ 60162 w 483065"/>
                <a:gd name="connsiteY6" fmla="*/ 35096 h 478376"/>
                <a:gd name="connsiteX7" fmla="*/ 60161 w 483065"/>
                <a:gd name="connsiteY7" fmla="*/ 153188 h 478376"/>
                <a:gd name="connsiteX8" fmla="*/ 30080 w 483065"/>
                <a:gd name="connsiteY8" fmla="*/ 183269 h 478376"/>
                <a:gd name="connsiteX9" fmla="*/ 30081 w 483065"/>
                <a:gd name="connsiteY9" fmla="*/ 183268 h 478376"/>
                <a:gd name="connsiteX10" fmla="*/ 0 w 483065"/>
                <a:gd name="connsiteY10" fmla="*/ 153187 h 478376"/>
                <a:gd name="connsiteX11" fmla="*/ 0 w 483065"/>
                <a:gd name="connsiteY11" fmla="*/ 35096 h 478376"/>
                <a:gd name="connsiteX12" fmla="*/ 30081 w 483065"/>
                <a:gd name="connsiteY12" fmla="*/ 5015 h 478376"/>
                <a:gd name="connsiteX13" fmla="*/ 452984 w 483065"/>
                <a:gd name="connsiteY13" fmla="*/ 0 h 478376"/>
                <a:gd name="connsiteX14" fmla="*/ 483065 w 483065"/>
                <a:gd name="connsiteY14" fmla="*/ 30081 h 478376"/>
                <a:gd name="connsiteX15" fmla="*/ 483064 w 483065"/>
                <a:gd name="connsiteY15" fmla="*/ 148173 h 478376"/>
                <a:gd name="connsiteX16" fmla="*/ 452983 w 483065"/>
                <a:gd name="connsiteY16" fmla="*/ 178254 h 478376"/>
                <a:gd name="connsiteX17" fmla="*/ 452984 w 483065"/>
                <a:gd name="connsiteY17" fmla="*/ 178253 h 478376"/>
                <a:gd name="connsiteX18" fmla="*/ 422903 w 483065"/>
                <a:gd name="connsiteY18" fmla="*/ 148172 h 478376"/>
                <a:gd name="connsiteX19" fmla="*/ 422903 w 483065"/>
                <a:gd name="connsiteY19" fmla="*/ 30081 h 478376"/>
                <a:gd name="connsiteX20" fmla="*/ 452984 w 483065"/>
                <a:gd name="connsiteY20" fmla="*/ 0 h 4783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483065" h="478376">
                  <a:moveTo>
                    <a:pt x="242049" y="242616"/>
                  </a:moveTo>
                  <a:cubicBezTo>
                    <a:pt x="283770" y="242616"/>
                    <a:pt x="317591" y="295393"/>
                    <a:pt x="317591" y="360496"/>
                  </a:cubicBezTo>
                  <a:cubicBezTo>
                    <a:pt x="317591" y="425599"/>
                    <a:pt x="283770" y="478376"/>
                    <a:pt x="242049" y="478376"/>
                  </a:cubicBezTo>
                  <a:cubicBezTo>
                    <a:pt x="200328" y="478376"/>
                    <a:pt x="166507" y="425599"/>
                    <a:pt x="166507" y="360496"/>
                  </a:cubicBezTo>
                  <a:cubicBezTo>
                    <a:pt x="166507" y="295393"/>
                    <a:pt x="200328" y="242616"/>
                    <a:pt x="242049" y="242616"/>
                  </a:cubicBezTo>
                  <a:close/>
                  <a:moveTo>
                    <a:pt x="30081" y="5015"/>
                  </a:moveTo>
                  <a:cubicBezTo>
                    <a:pt x="46694" y="5015"/>
                    <a:pt x="60162" y="18483"/>
                    <a:pt x="60162" y="35096"/>
                  </a:cubicBezTo>
                  <a:cubicBezTo>
                    <a:pt x="60162" y="74460"/>
                    <a:pt x="60161" y="113823"/>
                    <a:pt x="60161" y="153188"/>
                  </a:cubicBezTo>
                  <a:cubicBezTo>
                    <a:pt x="60161" y="169800"/>
                    <a:pt x="46693" y="183269"/>
                    <a:pt x="30080" y="183269"/>
                  </a:cubicBezTo>
                  <a:lnTo>
                    <a:pt x="30081" y="183268"/>
                  </a:lnTo>
                  <a:cubicBezTo>
                    <a:pt x="13468" y="183268"/>
                    <a:pt x="0" y="169800"/>
                    <a:pt x="0" y="153187"/>
                  </a:cubicBezTo>
                  <a:lnTo>
                    <a:pt x="0" y="35096"/>
                  </a:lnTo>
                  <a:cubicBezTo>
                    <a:pt x="0" y="18482"/>
                    <a:pt x="13468" y="5015"/>
                    <a:pt x="30081" y="5015"/>
                  </a:cubicBezTo>
                  <a:close/>
                  <a:moveTo>
                    <a:pt x="452984" y="0"/>
                  </a:moveTo>
                  <a:cubicBezTo>
                    <a:pt x="469597" y="0"/>
                    <a:pt x="483065" y="13468"/>
                    <a:pt x="483065" y="30081"/>
                  </a:cubicBezTo>
                  <a:cubicBezTo>
                    <a:pt x="483065" y="69445"/>
                    <a:pt x="483064" y="108809"/>
                    <a:pt x="483064" y="148173"/>
                  </a:cubicBezTo>
                  <a:cubicBezTo>
                    <a:pt x="483064" y="164786"/>
                    <a:pt x="469596" y="178254"/>
                    <a:pt x="452983" y="178254"/>
                  </a:cubicBezTo>
                  <a:lnTo>
                    <a:pt x="452984" y="178253"/>
                  </a:lnTo>
                  <a:cubicBezTo>
                    <a:pt x="436371" y="178253"/>
                    <a:pt x="422903" y="164785"/>
                    <a:pt x="422903" y="148172"/>
                  </a:cubicBezTo>
                  <a:lnTo>
                    <a:pt x="422903" y="30081"/>
                  </a:lnTo>
                  <a:cubicBezTo>
                    <a:pt x="422903" y="13468"/>
                    <a:pt x="436371" y="0"/>
                    <a:pt x="452984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19" name="グループ化 218">
            <a:extLst>
              <a:ext uri="{FF2B5EF4-FFF2-40B4-BE49-F238E27FC236}">
                <a16:creationId xmlns:a16="http://schemas.microsoft.com/office/drawing/2014/main" id="{10286326-02F3-8D7A-4456-4076A1996E7F}"/>
              </a:ext>
            </a:extLst>
          </p:cNvPr>
          <p:cNvGrpSpPr/>
          <p:nvPr/>
        </p:nvGrpSpPr>
        <p:grpSpPr>
          <a:xfrm>
            <a:off x="266193" y="4822493"/>
            <a:ext cx="639064" cy="639064"/>
            <a:chOff x="7921466" y="857250"/>
            <a:chExt cx="1549908" cy="1549908"/>
          </a:xfrm>
        </p:grpSpPr>
        <p:sp>
          <p:nvSpPr>
            <p:cNvPr id="220" name="フリーフォーム: 図形 219">
              <a:extLst>
                <a:ext uri="{FF2B5EF4-FFF2-40B4-BE49-F238E27FC236}">
                  <a16:creationId xmlns:a16="http://schemas.microsoft.com/office/drawing/2014/main" id="{9DEEB7CA-D052-CDD7-019C-5FC54A27E006}"/>
                </a:ext>
              </a:extLst>
            </p:cNvPr>
            <p:cNvSpPr/>
            <p:nvPr/>
          </p:nvSpPr>
          <p:spPr>
            <a:xfrm>
              <a:off x="7921466" y="857250"/>
              <a:ext cx="1549908" cy="1549908"/>
            </a:xfrm>
            <a:custGeom>
              <a:avLst/>
              <a:gdLst>
                <a:gd name="connsiteX0" fmla="*/ 125326 w 1549908"/>
                <a:gd name="connsiteY0" fmla="*/ 0 h 1549908"/>
                <a:gd name="connsiteX1" fmla="*/ 1424582 w 1549908"/>
                <a:gd name="connsiteY1" fmla="*/ 0 h 1549908"/>
                <a:gd name="connsiteX2" fmla="*/ 1549908 w 1549908"/>
                <a:gd name="connsiteY2" fmla="*/ 125326 h 1549908"/>
                <a:gd name="connsiteX3" fmla="*/ 1549908 w 1549908"/>
                <a:gd name="connsiteY3" fmla="*/ 1424582 h 1549908"/>
                <a:gd name="connsiteX4" fmla="*/ 1424582 w 1549908"/>
                <a:gd name="connsiteY4" fmla="*/ 1549908 h 1549908"/>
                <a:gd name="connsiteX5" fmla="*/ 125326 w 1549908"/>
                <a:gd name="connsiteY5" fmla="*/ 1549908 h 1549908"/>
                <a:gd name="connsiteX6" fmla="*/ 0 w 1549908"/>
                <a:gd name="connsiteY6" fmla="*/ 1424582 h 1549908"/>
                <a:gd name="connsiteX7" fmla="*/ 0 w 1549908"/>
                <a:gd name="connsiteY7" fmla="*/ 125326 h 1549908"/>
                <a:gd name="connsiteX8" fmla="*/ 125326 w 1549908"/>
                <a:gd name="connsiteY8" fmla="*/ 0 h 1549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49908" h="1549908">
                  <a:moveTo>
                    <a:pt x="125326" y="0"/>
                  </a:moveTo>
                  <a:lnTo>
                    <a:pt x="1424582" y="0"/>
                  </a:lnTo>
                  <a:cubicBezTo>
                    <a:pt x="1493798" y="0"/>
                    <a:pt x="1549908" y="56110"/>
                    <a:pt x="1549908" y="125326"/>
                  </a:cubicBezTo>
                  <a:lnTo>
                    <a:pt x="1549908" y="1424582"/>
                  </a:lnTo>
                  <a:cubicBezTo>
                    <a:pt x="1549908" y="1493798"/>
                    <a:pt x="1493798" y="1549908"/>
                    <a:pt x="1424582" y="1549908"/>
                  </a:cubicBezTo>
                  <a:lnTo>
                    <a:pt x="125326" y="1549908"/>
                  </a:lnTo>
                  <a:cubicBezTo>
                    <a:pt x="56110" y="1549908"/>
                    <a:pt x="0" y="1493798"/>
                    <a:pt x="0" y="1424582"/>
                  </a:cubicBezTo>
                  <a:lnTo>
                    <a:pt x="0" y="125326"/>
                  </a:lnTo>
                  <a:cubicBezTo>
                    <a:pt x="0" y="56110"/>
                    <a:pt x="56110" y="0"/>
                    <a:pt x="125326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21" name="フリーフォーム: 図形 220">
              <a:extLst>
                <a:ext uri="{FF2B5EF4-FFF2-40B4-BE49-F238E27FC236}">
                  <a16:creationId xmlns:a16="http://schemas.microsoft.com/office/drawing/2014/main" id="{086B8BF1-7E59-95E8-45A0-D4030FFB1CFF}"/>
                </a:ext>
              </a:extLst>
            </p:cNvPr>
            <p:cNvSpPr/>
            <p:nvPr/>
          </p:nvSpPr>
          <p:spPr>
            <a:xfrm>
              <a:off x="7989990" y="1026952"/>
              <a:ext cx="1404550" cy="1167118"/>
            </a:xfrm>
            <a:custGeom>
              <a:avLst/>
              <a:gdLst>
                <a:gd name="connsiteX0" fmla="*/ 858876 w 1404550"/>
                <a:gd name="connsiteY0" fmla="*/ 1014330 h 1167118"/>
                <a:gd name="connsiteX1" fmla="*/ 1223160 w 1404550"/>
                <a:gd name="connsiteY1" fmla="*/ 1062981 h 1167118"/>
                <a:gd name="connsiteX2" fmla="*/ 1194534 w 1404550"/>
                <a:gd name="connsiteY2" fmla="*/ 1081919 h 1167118"/>
                <a:gd name="connsiteX3" fmla="*/ 1167261 w 1404550"/>
                <a:gd name="connsiteY3" fmla="*/ 1087321 h 1167118"/>
                <a:gd name="connsiteX4" fmla="*/ 1316040 w 1404550"/>
                <a:gd name="connsiteY4" fmla="*/ 1095836 h 1167118"/>
                <a:gd name="connsiteX5" fmla="*/ 1404550 w 1404550"/>
                <a:gd name="connsiteY5" fmla="*/ 1125362 h 1167118"/>
                <a:gd name="connsiteX6" fmla="*/ 1102354 w 1404550"/>
                <a:gd name="connsiteY6" fmla="*/ 1167118 h 1167118"/>
                <a:gd name="connsiteX7" fmla="*/ 800159 w 1404550"/>
                <a:gd name="connsiteY7" fmla="*/ 1125362 h 1167118"/>
                <a:gd name="connsiteX8" fmla="*/ 821685 w 1404550"/>
                <a:gd name="connsiteY8" fmla="*/ 1110630 h 1167118"/>
                <a:gd name="connsiteX9" fmla="*/ 717080 w 1404550"/>
                <a:gd name="connsiteY9" fmla="*/ 1107810 h 1167118"/>
                <a:gd name="connsiteX10" fmla="*/ 494591 w 1404550"/>
                <a:gd name="connsiteY10" fmla="*/ 1062981 h 1167118"/>
                <a:gd name="connsiteX11" fmla="*/ 858876 w 1404550"/>
                <a:gd name="connsiteY11" fmla="*/ 1014330 h 1167118"/>
                <a:gd name="connsiteX12" fmla="*/ 1145349 w 1404550"/>
                <a:gd name="connsiteY12" fmla="*/ 740522 h 1167118"/>
                <a:gd name="connsiteX13" fmla="*/ 1163743 w 1404550"/>
                <a:gd name="connsiteY13" fmla="*/ 746707 h 1167118"/>
                <a:gd name="connsiteX14" fmla="*/ 1220252 w 1404550"/>
                <a:gd name="connsiteY14" fmla="*/ 834553 h 1167118"/>
                <a:gd name="connsiteX15" fmla="*/ 1114873 w 1404550"/>
                <a:gd name="connsiteY15" fmla="*/ 831353 h 1167118"/>
                <a:gd name="connsiteX16" fmla="*/ 1096985 w 1404550"/>
                <a:gd name="connsiteY16" fmla="*/ 764595 h 1167118"/>
                <a:gd name="connsiteX17" fmla="*/ 1145349 w 1404550"/>
                <a:gd name="connsiteY17" fmla="*/ 740522 h 1167118"/>
                <a:gd name="connsiteX18" fmla="*/ 1299710 w 1404550"/>
                <a:gd name="connsiteY18" fmla="*/ 607731 h 1167118"/>
                <a:gd name="connsiteX19" fmla="*/ 1318105 w 1404550"/>
                <a:gd name="connsiteY19" fmla="*/ 613916 h 1167118"/>
                <a:gd name="connsiteX20" fmla="*/ 1374614 w 1404550"/>
                <a:gd name="connsiteY20" fmla="*/ 701761 h 1167118"/>
                <a:gd name="connsiteX21" fmla="*/ 1269235 w 1404550"/>
                <a:gd name="connsiteY21" fmla="*/ 698560 h 1167118"/>
                <a:gd name="connsiteX22" fmla="*/ 1251348 w 1404550"/>
                <a:gd name="connsiteY22" fmla="*/ 631803 h 1167118"/>
                <a:gd name="connsiteX23" fmla="*/ 1299710 w 1404550"/>
                <a:gd name="connsiteY23" fmla="*/ 607731 h 1167118"/>
                <a:gd name="connsiteX24" fmla="*/ 1212364 w 1404550"/>
                <a:gd name="connsiteY24" fmla="*/ 421643 h 1167118"/>
                <a:gd name="connsiteX25" fmla="*/ 1230758 w 1404550"/>
                <a:gd name="connsiteY25" fmla="*/ 427828 h 1167118"/>
                <a:gd name="connsiteX26" fmla="*/ 1287267 w 1404550"/>
                <a:gd name="connsiteY26" fmla="*/ 515675 h 1167118"/>
                <a:gd name="connsiteX27" fmla="*/ 1181887 w 1404550"/>
                <a:gd name="connsiteY27" fmla="*/ 512474 h 1167118"/>
                <a:gd name="connsiteX28" fmla="*/ 1164001 w 1404550"/>
                <a:gd name="connsiteY28" fmla="*/ 445716 h 1167118"/>
                <a:gd name="connsiteX29" fmla="*/ 1212364 w 1404550"/>
                <a:gd name="connsiteY29" fmla="*/ 421643 h 1167118"/>
                <a:gd name="connsiteX30" fmla="*/ 951709 w 1404550"/>
                <a:gd name="connsiteY30" fmla="*/ 0 h 1167118"/>
                <a:gd name="connsiteX31" fmla="*/ 1129900 w 1404550"/>
                <a:gd name="connsiteY31" fmla="*/ 665015 h 1167118"/>
                <a:gd name="connsiteX32" fmla="*/ 178190 w 1404550"/>
                <a:gd name="connsiteY32" fmla="*/ 920025 h 1167118"/>
                <a:gd name="connsiteX33" fmla="*/ 0 w 1404550"/>
                <a:gd name="connsiteY33" fmla="*/ 255010 h 11671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404550" h="1167118">
                  <a:moveTo>
                    <a:pt x="858876" y="1014330"/>
                  </a:moveTo>
                  <a:cubicBezTo>
                    <a:pt x="1060065" y="1014329"/>
                    <a:pt x="1223161" y="1036112"/>
                    <a:pt x="1223160" y="1062981"/>
                  </a:cubicBezTo>
                  <a:cubicBezTo>
                    <a:pt x="1223160" y="1069700"/>
                    <a:pt x="1212968" y="1076098"/>
                    <a:pt x="1194534" y="1081919"/>
                  </a:cubicBezTo>
                  <a:lnTo>
                    <a:pt x="1167261" y="1087321"/>
                  </a:lnTo>
                  <a:lnTo>
                    <a:pt x="1316040" y="1095836"/>
                  </a:lnTo>
                  <a:cubicBezTo>
                    <a:pt x="1370726" y="1103392"/>
                    <a:pt x="1404549" y="1113831"/>
                    <a:pt x="1404550" y="1125362"/>
                  </a:cubicBezTo>
                  <a:cubicBezTo>
                    <a:pt x="1404550" y="1148424"/>
                    <a:pt x="1269252" y="1167119"/>
                    <a:pt x="1102354" y="1167118"/>
                  </a:cubicBezTo>
                  <a:cubicBezTo>
                    <a:pt x="935457" y="1167118"/>
                    <a:pt x="800159" y="1148424"/>
                    <a:pt x="800159" y="1125362"/>
                  </a:cubicBezTo>
                  <a:lnTo>
                    <a:pt x="821685" y="1110630"/>
                  </a:lnTo>
                  <a:lnTo>
                    <a:pt x="717080" y="1107810"/>
                  </a:lnTo>
                  <a:cubicBezTo>
                    <a:pt x="586333" y="1100424"/>
                    <a:pt x="494591" y="1083133"/>
                    <a:pt x="494591" y="1062981"/>
                  </a:cubicBezTo>
                  <a:cubicBezTo>
                    <a:pt x="494591" y="1036112"/>
                    <a:pt x="657687" y="1014329"/>
                    <a:pt x="858876" y="1014330"/>
                  </a:cubicBezTo>
                  <a:close/>
                  <a:moveTo>
                    <a:pt x="1145349" y="740522"/>
                  </a:moveTo>
                  <a:cubicBezTo>
                    <a:pt x="1151649" y="741303"/>
                    <a:pt x="1157900" y="743334"/>
                    <a:pt x="1163743" y="746707"/>
                  </a:cubicBezTo>
                  <a:cubicBezTo>
                    <a:pt x="1187117" y="760203"/>
                    <a:pt x="1200670" y="799339"/>
                    <a:pt x="1220252" y="834553"/>
                  </a:cubicBezTo>
                  <a:cubicBezTo>
                    <a:pt x="1178150" y="834155"/>
                    <a:pt x="1138247" y="844847"/>
                    <a:pt x="1114873" y="831353"/>
                  </a:cubicBezTo>
                  <a:cubicBezTo>
                    <a:pt x="1091499" y="817858"/>
                    <a:pt x="1083491" y="787969"/>
                    <a:pt x="1096985" y="764595"/>
                  </a:cubicBezTo>
                  <a:cubicBezTo>
                    <a:pt x="1107107" y="747065"/>
                    <a:pt x="1126450" y="738177"/>
                    <a:pt x="1145349" y="740522"/>
                  </a:cubicBezTo>
                  <a:close/>
                  <a:moveTo>
                    <a:pt x="1299710" y="607731"/>
                  </a:moveTo>
                  <a:cubicBezTo>
                    <a:pt x="1306010" y="608512"/>
                    <a:pt x="1312262" y="610542"/>
                    <a:pt x="1318105" y="613916"/>
                  </a:cubicBezTo>
                  <a:cubicBezTo>
                    <a:pt x="1341479" y="627410"/>
                    <a:pt x="1355032" y="666547"/>
                    <a:pt x="1374614" y="701761"/>
                  </a:cubicBezTo>
                  <a:cubicBezTo>
                    <a:pt x="1332513" y="701363"/>
                    <a:pt x="1292609" y="712056"/>
                    <a:pt x="1269235" y="698560"/>
                  </a:cubicBezTo>
                  <a:cubicBezTo>
                    <a:pt x="1245861" y="685066"/>
                    <a:pt x="1237853" y="655177"/>
                    <a:pt x="1251348" y="631803"/>
                  </a:cubicBezTo>
                  <a:cubicBezTo>
                    <a:pt x="1261469" y="614272"/>
                    <a:pt x="1280811" y="605385"/>
                    <a:pt x="1299710" y="607731"/>
                  </a:cubicBezTo>
                  <a:close/>
                  <a:moveTo>
                    <a:pt x="1212364" y="421643"/>
                  </a:moveTo>
                  <a:cubicBezTo>
                    <a:pt x="1218664" y="422425"/>
                    <a:pt x="1224914" y="424455"/>
                    <a:pt x="1230758" y="427828"/>
                  </a:cubicBezTo>
                  <a:cubicBezTo>
                    <a:pt x="1254132" y="441323"/>
                    <a:pt x="1267685" y="480460"/>
                    <a:pt x="1287267" y="515675"/>
                  </a:cubicBezTo>
                  <a:cubicBezTo>
                    <a:pt x="1245166" y="515276"/>
                    <a:pt x="1205262" y="525969"/>
                    <a:pt x="1181887" y="512474"/>
                  </a:cubicBezTo>
                  <a:cubicBezTo>
                    <a:pt x="1158514" y="498978"/>
                    <a:pt x="1150506" y="469091"/>
                    <a:pt x="1164001" y="445716"/>
                  </a:cubicBezTo>
                  <a:cubicBezTo>
                    <a:pt x="1174121" y="428186"/>
                    <a:pt x="1193465" y="419298"/>
                    <a:pt x="1212364" y="421643"/>
                  </a:cubicBezTo>
                  <a:close/>
                  <a:moveTo>
                    <a:pt x="951709" y="0"/>
                  </a:moveTo>
                  <a:lnTo>
                    <a:pt x="1129900" y="665015"/>
                  </a:lnTo>
                  <a:lnTo>
                    <a:pt x="178190" y="920025"/>
                  </a:lnTo>
                  <a:lnTo>
                    <a:pt x="0" y="25501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22" name="フリーフォーム: 図形 221">
              <a:extLst>
                <a:ext uri="{FF2B5EF4-FFF2-40B4-BE49-F238E27FC236}">
                  <a16:creationId xmlns:a16="http://schemas.microsoft.com/office/drawing/2014/main" id="{ADE16F33-AAEF-DCBB-A705-D6B6D8FA56F2}"/>
                </a:ext>
              </a:extLst>
            </p:cNvPr>
            <p:cNvSpPr/>
            <p:nvPr/>
          </p:nvSpPr>
          <p:spPr>
            <a:xfrm rot="20700000">
              <a:off x="8314631" y="1254337"/>
              <a:ext cx="483065" cy="478376"/>
            </a:xfrm>
            <a:custGeom>
              <a:avLst/>
              <a:gdLst>
                <a:gd name="connsiteX0" fmla="*/ 242049 w 483065"/>
                <a:gd name="connsiteY0" fmla="*/ 242616 h 478376"/>
                <a:gd name="connsiteX1" fmla="*/ 317591 w 483065"/>
                <a:gd name="connsiteY1" fmla="*/ 360496 h 478376"/>
                <a:gd name="connsiteX2" fmla="*/ 242049 w 483065"/>
                <a:gd name="connsiteY2" fmla="*/ 478376 h 478376"/>
                <a:gd name="connsiteX3" fmla="*/ 166507 w 483065"/>
                <a:gd name="connsiteY3" fmla="*/ 360496 h 478376"/>
                <a:gd name="connsiteX4" fmla="*/ 242049 w 483065"/>
                <a:gd name="connsiteY4" fmla="*/ 242616 h 478376"/>
                <a:gd name="connsiteX5" fmla="*/ 30081 w 483065"/>
                <a:gd name="connsiteY5" fmla="*/ 5015 h 478376"/>
                <a:gd name="connsiteX6" fmla="*/ 60162 w 483065"/>
                <a:gd name="connsiteY6" fmla="*/ 35096 h 478376"/>
                <a:gd name="connsiteX7" fmla="*/ 60161 w 483065"/>
                <a:gd name="connsiteY7" fmla="*/ 153188 h 478376"/>
                <a:gd name="connsiteX8" fmla="*/ 30080 w 483065"/>
                <a:gd name="connsiteY8" fmla="*/ 183269 h 478376"/>
                <a:gd name="connsiteX9" fmla="*/ 30081 w 483065"/>
                <a:gd name="connsiteY9" fmla="*/ 183268 h 478376"/>
                <a:gd name="connsiteX10" fmla="*/ 0 w 483065"/>
                <a:gd name="connsiteY10" fmla="*/ 153187 h 478376"/>
                <a:gd name="connsiteX11" fmla="*/ 0 w 483065"/>
                <a:gd name="connsiteY11" fmla="*/ 35096 h 478376"/>
                <a:gd name="connsiteX12" fmla="*/ 30081 w 483065"/>
                <a:gd name="connsiteY12" fmla="*/ 5015 h 478376"/>
                <a:gd name="connsiteX13" fmla="*/ 452984 w 483065"/>
                <a:gd name="connsiteY13" fmla="*/ 0 h 478376"/>
                <a:gd name="connsiteX14" fmla="*/ 483065 w 483065"/>
                <a:gd name="connsiteY14" fmla="*/ 30081 h 478376"/>
                <a:gd name="connsiteX15" fmla="*/ 483064 w 483065"/>
                <a:gd name="connsiteY15" fmla="*/ 148173 h 478376"/>
                <a:gd name="connsiteX16" fmla="*/ 452983 w 483065"/>
                <a:gd name="connsiteY16" fmla="*/ 178254 h 478376"/>
                <a:gd name="connsiteX17" fmla="*/ 452984 w 483065"/>
                <a:gd name="connsiteY17" fmla="*/ 178253 h 478376"/>
                <a:gd name="connsiteX18" fmla="*/ 422903 w 483065"/>
                <a:gd name="connsiteY18" fmla="*/ 148172 h 478376"/>
                <a:gd name="connsiteX19" fmla="*/ 422903 w 483065"/>
                <a:gd name="connsiteY19" fmla="*/ 30081 h 478376"/>
                <a:gd name="connsiteX20" fmla="*/ 452984 w 483065"/>
                <a:gd name="connsiteY20" fmla="*/ 0 h 4783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483065" h="478376">
                  <a:moveTo>
                    <a:pt x="242049" y="242616"/>
                  </a:moveTo>
                  <a:cubicBezTo>
                    <a:pt x="283770" y="242616"/>
                    <a:pt x="317591" y="295393"/>
                    <a:pt x="317591" y="360496"/>
                  </a:cubicBezTo>
                  <a:cubicBezTo>
                    <a:pt x="317591" y="425599"/>
                    <a:pt x="283770" y="478376"/>
                    <a:pt x="242049" y="478376"/>
                  </a:cubicBezTo>
                  <a:cubicBezTo>
                    <a:pt x="200328" y="478376"/>
                    <a:pt x="166507" y="425599"/>
                    <a:pt x="166507" y="360496"/>
                  </a:cubicBezTo>
                  <a:cubicBezTo>
                    <a:pt x="166507" y="295393"/>
                    <a:pt x="200328" y="242616"/>
                    <a:pt x="242049" y="242616"/>
                  </a:cubicBezTo>
                  <a:close/>
                  <a:moveTo>
                    <a:pt x="30081" y="5015"/>
                  </a:moveTo>
                  <a:cubicBezTo>
                    <a:pt x="46694" y="5015"/>
                    <a:pt x="60162" y="18483"/>
                    <a:pt x="60162" y="35096"/>
                  </a:cubicBezTo>
                  <a:cubicBezTo>
                    <a:pt x="60162" y="74460"/>
                    <a:pt x="60161" y="113823"/>
                    <a:pt x="60161" y="153188"/>
                  </a:cubicBezTo>
                  <a:cubicBezTo>
                    <a:pt x="60161" y="169800"/>
                    <a:pt x="46693" y="183269"/>
                    <a:pt x="30080" y="183269"/>
                  </a:cubicBezTo>
                  <a:lnTo>
                    <a:pt x="30081" y="183268"/>
                  </a:lnTo>
                  <a:cubicBezTo>
                    <a:pt x="13468" y="183268"/>
                    <a:pt x="0" y="169800"/>
                    <a:pt x="0" y="153187"/>
                  </a:cubicBezTo>
                  <a:lnTo>
                    <a:pt x="0" y="35096"/>
                  </a:lnTo>
                  <a:cubicBezTo>
                    <a:pt x="0" y="18482"/>
                    <a:pt x="13468" y="5015"/>
                    <a:pt x="30081" y="5015"/>
                  </a:cubicBezTo>
                  <a:close/>
                  <a:moveTo>
                    <a:pt x="452984" y="0"/>
                  </a:moveTo>
                  <a:cubicBezTo>
                    <a:pt x="469597" y="0"/>
                    <a:pt x="483065" y="13468"/>
                    <a:pt x="483065" y="30081"/>
                  </a:cubicBezTo>
                  <a:cubicBezTo>
                    <a:pt x="483065" y="69445"/>
                    <a:pt x="483064" y="108809"/>
                    <a:pt x="483064" y="148173"/>
                  </a:cubicBezTo>
                  <a:cubicBezTo>
                    <a:pt x="483064" y="164786"/>
                    <a:pt x="469596" y="178254"/>
                    <a:pt x="452983" y="178254"/>
                  </a:cubicBezTo>
                  <a:lnTo>
                    <a:pt x="452984" y="178253"/>
                  </a:lnTo>
                  <a:cubicBezTo>
                    <a:pt x="436371" y="178253"/>
                    <a:pt x="422903" y="164785"/>
                    <a:pt x="422903" y="148172"/>
                  </a:cubicBezTo>
                  <a:lnTo>
                    <a:pt x="422903" y="30081"/>
                  </a:lnTo>
                  <a:cubicBezTo>
                    <a:pt x="422903" y="13468"/>
                    <a:pt x="436371" y="0"/>
                    <a:pt x="452984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23" name="グループ化 222">
            <a:extLst>
              <a:ext uri="{FF2B5EF4-FFF2-40B4-BE49-F238E27FC236}">
                <a16:creationId xmlns:a16="http://schemas.microsoft.com/office/drawing/2014/main" id="{B531A5D9-CC3C-9F06-C8FF-82F23EB1F9EB}"/>
              </a:ext>
            </a:extLst>
          </p:cNvPr>
          <p:cNvGrpSpPr/>
          <p:nvPr/>
        </p:nvGrpSpPr>
        <p:grpSpPr>
          <a:xfrm>
            <a:off x="3558033" y="4822493"/>
            <a:ext cx="639064" cy="639064"/>
            <a:chOff x="7921466" y="857250"/>
            <a:chExt cx="1549908" cy="1549908"/>
          </a:xfrm>
        </p:grpSpPr>
        <p:sp>
          <p:nvSpPr>
            <p:cNvPr id="224" name="フリーフォーム: 図形 223">
              <a:extLst>
                <a:ext uri="{FF2B5EF4-FFF2-40B4-BE49-F238E27FC236}">
                  <a16:creationId xmlns:a16="http://schemas.microsoft.com/office/drawing/2014/main" id="{28231375-B012-860B-FF4C-1A0B4CD7AC0B}"/>
                </a:ext>
              </a:extLst>
            </p:cNvPr>
            <p:cNvSpPr/>
            <p:nvPr/>
          </p:nvSpPr>
          <p:spPr>
            <a:xfrm>
              <a:off x="7921466" y="857250"/>
              <a:ext cx="1549908" cy="1549908"/>
            </a:xfrm>
            <a:custGeom>
              <a:avLst/>
              <a:gdLst>
                <a:gd name="connsiteX0" fmla="*/ 125326 w 1549908"/>
                <a:gd name="connsiteY0" fmla="*/ 0 h 1549908"/>
                <a:gd name="connsiteX1" fmla="*/ 1424582 w 1549908"/>
                <a:gd name="connsiteY1" fmla="*/ 0 h 1549908"/>
                <a:gd name="connsiteX2" fmla="*/ 1549908 w 1549908"/>
                <a:gd name="connsiteY2" fmla="*/ 125326 h 1549908"/>
                <a:gd name="connsiteX3" fmla="*/ 1549908 w 1549908"/>
                <a:gd name="connsiteY3" fmla="*/ 1424582 h 1549908"/>
                <a:gd name="connsiteX4" fmla="*/ 1424582 w 1549908"/>
                <a:gd name="connsiteY4" fmla="*/ 1549908 h 1549908"/>
                <a:gd name="connsiteX5" fmla="*/ 125326 w 1549908"/>
                <a:gd name="connsiteY5" fmla="*/ 1549908 h 1549908"/>
                <a:gd name="connsiteX6" fmla="*/ 0 w 1549908"/>
                <a:gd name="connsiteY6" fmla="*/ 1424582 h 1549908"/>
                <a:gd name="connsiteX7" fmla="*/ 0 w 1549908"/>
                <a:gd name="connsiteY7" fmla="*/ 125326 h 1549908"/>
                <a:gd name="connsiteX8" fmla="*/ 125326 w 1549908"/>
                <a:gd name="connsiteY8" fmla="*/ 0 h 1549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49908" h="1549908">
                  <a:moveTo>
                    <a:pt x="125326" y="0"/>
                  </a:moveTo>
                  <a:lnTo>
                    <a:pt x="1424582" y="0"/>
                  </a:lnTo>
                  <a:cubicBezTo>
                    <a:pt x="1493798" y="0"/>
                    <a:pt x="1549908" y="56110"/>
                    <a:pt x="1549908" y="125326"/>
                  </a:cubicBezTo>
                  <a:lnTo>
                    <a:pt x="1549908" y="1424582"/>
                  </a:lnTo>
                  <a:cubicBezTo>
                    <a:pt x="1549908" y="1493798"/>
                    <a:pt x="1493798" y="1549908"/>
                    <a:pt x="1424582" y="1549908"/>
                  </a:cubicBezTo>
                  <a:lnTo>
                    <a:pt x="125326" y="1549908"/>
                  </a:lnTo>
                  <a:cubicBezTo>
                    <a:pt x="56110" y="1549908"/>
                    <a:pt x="0" y="1493798"/>
                    <a:pt x="0" y="1424582"/>
                  </a:cubicBezTo>
                  <a:lnTo>
                    <a:pt x="0" y="125326"/>
                  </a:lnTo>
                  <a:cubicBezTo>
                    <a:pt x="0" y="56110"/>
                    <a:pt x="56110" y="0"/>
                    <a:pt x="125326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25" name="フリーフォーム: 図形 224">
              <a:extLst>
                <a:ext uri="{FF2B5EF4-FFF2-40B4-BE49-F238E27FC236}">
                  <a16:creationId xmlns:a16="http://schemas.microsoft.com/office/drawing/2014/main" id="{233CE7D1-AE44-DD62-5462-0259EB795212}"/>
                </a:ext>
              </a:extLst>
            </p:cNvPr>
            <p:cNvSpPr/>
            <p:nvPr/>
          </p:nvSpPr>
          <p:spPr>
            <a:xfrm>
              <a:off x="7989990" y="1026952"/>
              <a:ext cx="1404550" cy="1167118"/>
            </a:xfrm>
            <a:custGeom>
              <a:avLst/>
              <a:gdLst>
                <a:gd name="connsiteX0" fmla="*/ 858876 w 1404550"/>
                <a:gd name="connsiteY0" fmla="*/ 1014330 h 1167118"/>
                <a:gd name="connsiteX1" fmla="*/ 1223160 w 1404550"/>
                <a:gd name="connsiteY1" fmla="*/ 1062981 h 1167118"/>
                <a:gd name="connsiteX2" fmla="*/ 1194534 w 1404550"/>
                <a:gd name="connsiteY2" fmla="*/ 1081919 h 1167118"/>
                <a:gd name="connsiteX3" fmla="*/ 1167261 w 1404550"/>
                <a:gd name="connsiteY3" fmla="*/ 1087321 h 1167118"/>
                <a:gd name="connsiteX4" fmla="*/ 1316040 w 1404550"/>
                <a:gd name="connsiteY4" fmla="*/ 1095836 h 1167118"/>
                <a:gd name="connsiteX5" fmla="*/ 1404550 w 1404550"/>
                <a:gd name="connsiteY5" fmla="*/ 1125362 h 1167118"/>
                <a:gd name="connsiteX6" fmla="*/ 1102354 w 1404550"/>
                <a:gd name="connsiteY6" fmla="*/ 1167118 h 1167118"/>
                <a:gd name="connsiteX7" fmla="*/ 800159 w 1404550"/>
                <a:gd name="connsiteY7" fmla="*/ 1125362 h 1167118"/>
                <a:gd name="connsiteX8" fmla="*/ 821685 w 1404550"/>
                <a:gd name="connsiteY8" fmla="*/ 1110630 h 1167118"/>
                <a:gd name="connsiteX9" fmla="*/ 717080 w 1404550"/>
                <a:gd name="connsiteY9" fmla="*/ 1107810 h 1167118"/>
                <a:gd name="connsiteX10" fmla="*/ 494591 w 1404550"/>
                <a:gd name="connsiteY10" fmla="*/ 1062981 h 1167118"/>
                <a:gd name="connsiteX11" fmla="*/ 858876 w 1404550"/>
                <a:gd name="connsiteY11" fmla="*/ 1014330 h 1167118"/>
                <a:gd name="connsiteX12" fmla="*/ 1145349 w 1404550"/>
                <a:gd name="connsiteY12" fmla="*/ 740522 h 1167118"/>
                <a:gd name="connsiteX13" fmla="*/ 1163743 w 1404550"/>
                <a:gd name="connsiteY13" fmla="*/ 746707 h 1167118"/>
                <a:gd name="connsiteX14" fmla="*/ 1220252 w 1404550"/>
                <a:gd name="connsiteY14" fmla="*/ 834553 h 1167118"/>
                <a:gd name="connsiteX15" fmla="*/ 1114873 w 1404550"/>
                <a:gd name="connsiteY15" fmla="*/ 831353 h 1167118"/>
                <a:gd name="connsiteX16" fmla="*/ 1096985 w 1404550"/>
                <a:gd name="connsiteY16" fmla="*/ 764595 h 1167118"/>
                <a:gd name="connsiteX17" fmla="*/ 1145349 w 1404550"/>
                <a:gd name="connsiteY17" fmla="*/ 740522 h 1167118"/>
                <a:gd name="connsiteX18" fmla="*/ 1299710 w 1404550"/>
                <a:gd name="connsiteY18" fmla="*/ 607731 h 1167118"/>
                <a:gd name="connsiteX19" fmla="*/ 1318105 w 1404550"/>
                <a:gd name="connsiteY19" fmla="*/ 613916 h 1167118"/>
                <a:gd name="connsiteX20" fmla="*/ 1374614 w 1404550"/>
                <a:gd name="connsiteY20" fmla="*/ 701761 h 1167118"/>
                <a:gd name="connsiteX21" fmla="*/ 1269235 w 1404550"/>
                <a:gd name="connsiteY21" fmla="*/ 698560 h 1167118"/>
                <a:gd name="connsiteX22" fmla="*/ 1251348 w 1404550"/>
                <a:gd name="connsiteY22" fmla="*/ 631803 h 1167118"/>
                <a:gd name="connsiteX23" fmla="*/ 1299710 w 1404550"/>
                <a:gd name="connsiteY23" fmla="*/ 607731 h 1167118"/>
                <a:gd name="connsiteX24" fmla="*/ 1212364 w 1404550"/>
                <a:gd name="connsiteY24" fmla="*/ 421643 h 1167118"/>
                <a:gd name="connsiteX25" fmla="*/ 1230758 w 1404550"/>
                <a:gd name="connsiteY25" fmla="*/ 427828 h 1167118"/>
                <a:gd name="connsiteX26" fmla="*/ 1287267 w 1404550"/>
                <a:gd name="connsiteY26" fmla="*/ 515675 h 1167118"/>
                <a:gd name="connsiteX27" fmla="*/ 1181887 w 1404550"/>
                <a:gd name="connsiteY27" fmla="*/ 512474 h 1167118"/>
                <a:gd name="connsiteX28" fmla="*/ 1164001 w 1404550"/>
                <a:gd name="connsiteY28" fmla="*/ 445716 h 1167118"/>
                <a:gd name="connsiteX29" fmla="*/ 1212364 w 1404550"/>
                <a:gd name="connsiteY29" fmla="*/ 421643 h 1167118"/>
                <a:gd name="connsiteX30" fmla="*/ 951709 w 1404550"/>
                <a:gd name="connsiteY30" fmla="*/ 0 h 1167118"/>
                <a:gd name="connsiteX31" fmla="*/ 1129900 w 1404550"/>
                <a:gd name="connsiteY31" fmla="*/ 665015 h 1167118"/>
                <a:gd name="connsiteX32" fmla="*/ 178190 w 1404550"/>
                <a:gd name="connsiteY32" fmla="*/ 920025 h 1167118"/>
                <a:gd name="connsiteX33" fmla="*/ 0 w 1404550"/>
                <a:gd name="connsiteY33" fmla="*/ 255010 h 11671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404550" h="1167118">
                  <a:moveTo>
                    <a:pt x="858876" y="1014330"/>
                  </a:moveTo>
                  <a:cubicBezTo>
                    <a:pt x="1060065" y="1014329"/>
                    <a:pt x="1223161" y="1036112"/>
                    <a:pt x="1223160" y="1062981"/>
                  </a:cubicBezTo>
                  <a:cubicBezTo>
                    <a:pt x="1223160" y="1069700"/>
                    <a:pt x="1212968" y="1076098"/>
                    <a:pt x="1194534" y="1081919"/>
                  </a:cubicBezTo>
                  <a:lnTo>
                    <a:pt x="1167261" y="1087321"/>
                  </a:lnTo>
                  <a:lnTo>
                    <a:pt x="1316040" y="1095836"/>
                  </a:lnTo>
                  <a:cubicBezTo>
                    <a:pt x="1370726" y="1103392"/>
                    <a:pt x="1404549" y="1113831"/>
                    <a:pt x="1404550" y="1125362"/>
                  </a:cubicBezTo>
                  <a:cubicBezTo>
                    <a:pt x="1404550" y="1148424"/>
                    <a:pt x="1269252" y="1167119"/>
                    <a:pt x="1102354" y="1167118"/>
                  </a:cubicBezTo>
                  <a:cubicBezTo>
                    <a:pt x="935457" y="1167118"/>
                    <a:pt x="800159" y="1148424"/>
                    <a:pt x="800159" y="1125362"/>
                  </a:cubicBezTo>
                  <a:lnTo>
                    <a:pt x="821685" y="1110630"/>
                  </a:lnTo>
                  <a:lnTo>
                    <a:pt x="717080" y="1107810"/>
                  </a:lnTo>
                  <a:cubicBezTo>
                    <a:pt x="586333" y="1100424"/>
                    <a:pt x="494591" y="1083133"/>
                    <a:pt x="494591" y="1062981"/>
                  </a:cubicBezTo>
                  <a:cubicBezTo>
                    <a:pt x="494591" y="1036112"/>
                    <a:pt x="657687" y="1014329"/>
                    <a:pt x="858876" y="1014330"/>
                  </a:cubicBezTo>
                  <a:close/>
                  <a:moveTo>
                    <a:pt x="1145349" y="740522"/>
                  </a:moveTo>
                  <a:cubicBezTo>
                    <a:pt x="1151649" y="741303"/>
                    <a:pt x="1157900" y="743334"/>
                    <a:pt x="1163743" y="746707"/>
                  </a:cubicBezTo>
                  <a:cubicBezTo>
                    <a:pt x="1187117" y="760203"/>
                    <a:pt x="1200670" y="799339"/>
                    <a:pt x="1220252" y="834553"/>
                  </a:cubicBezTo>
                  <a:cubicBezTo>
                    <a:pt x="1178150" y="834155"/>
                    <a:pt x="1138247" y="844847"/>
                    <a:pt x="1114873" y="831353"/>
                  </a:cubicBezTo>
                  <a:cubicBezTo>
                    <a:pt x="1091499" y="817858"/>
                    <a:pt x="1083491" y="787969"/>
                    <a:pt x="1096985" y="764595"/>
                  </a:cubicBezTo>
                  <a:cubicBezTo>
                    <a:pt x="1107107" y="747065"/>
                    <a:pt x="1126450" y="738177"/>
                    <a:pt x="1145349" y="740522"/>
                  </a:cubicBezTo>
                  <a:close/>
                  <a:moveTo>
                    <a:pt x="1299710" y="607731"/>
                  </a:moveTo>
                  <a:cubicBezTo>
                    <a:pt x="1306010" y="608512"/>
                    <a:pt x="1312262" y="610542"/>
                    <a:pt x="1318105" y="613916"/>
                  </a:cubicBezTo>
                  <a:cubicBezTo>
                    <a:pt x="1341479" y="627410"/>
                    <a:pt x="1355032" y="666547"/>
                    <a:pt x="1374614" y="701761"/>
                  </a:cubicBezTo>
                  <a:cubicBezTo>
                    <a:pt x="1332513" y="701363"/>
                    <a:pt x="1292609" y="712056"/>
                    <a:pt x="1269235" y="698560"/>
                  </a:cubicBezTo>
                  <a:cubicBezTo>
                    <a:pt x="1245861" y="685066"/>
                    <a:pt x="1237853" y="655177"/>
                    <a:pt x="1251348" y="631803"/>
                  </a:cubicBezTo>
                  <a:cubicBezTo>
                    <a:pt x="1261469" y="614272"/>
                    <a:pt x="1280811" y="605385"/>
                    <a:pt x="1299710" y="607731"/>
                  </a:cubicBezTo>
                  <a:close/>
                  <a:moveTo>
                    <a:pt x="1212364" y="421643"/>
                  </a:moveTo>
                  <a:cubicBezTo>
                    <a:pt x="1218664" y="422425"/>
                    <a:pt x="1224914" y="424455"/>
                    <a:pt x="1230758" y="427828"/>
                  </a:cubicBezTo>
                  <a:cubicBezTo>
                    <a:pt x="1254132" y="441323"/>
                    <a:pt x="1267685" y="480460"/>
                    <a:pt x="1287267" y="515675"/>
                  </a:cubicBezTo>
                  <a:cubicBezTo>
                    <a:pt x="1245166" y="515276"/>
                    <a:pt x="1205262" y="525969"/>
                    <a:pt x="1181887" y="512474"/>
                  </a:cubicBezTo>
                  <a:cubicBezTo>
                    <a:pt x="1158514" y="498978"/>
                    <a:pt x="1150506" y="469091"/>
                    <a:pt x="1164001" y="445716"/>
                  </a:cubicBezTo>
                  <a:cubicBezTo>
                    <a:pt x="1174121" y="428186"/>
                    <a:pt x="1193465" y="419298"/>
                    <a:pt x="1212364" y="421643"/>
                  </a:cubicBezTo>
                  <a:close/>
                  <a:moveTo>
                    <a:pt x="951709" y="0"/>
                  </a:moveTo>
                  <a:lnTo>
                    <a:pt x="1129900" y="665015"/>
                  </a:lnTo>
                  <a:lnTo>
                    <a:pt x="178190" y="920025"/>
                  </a:lnTo>
                  <a:lnTo>
                    <a:pt x="0" y="25501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26" name="フリーフォーム: 図形 225">
              <a:extLst>
                <a:ext uri="{FF2B5EF4-FFF2-40B4-BE49-F238E27FC236}">
                  <a16:creationId xmlns:a16="http://schemas.microsoft.com/office/drawing/2014/main" id="{5892F884-F4D9-3073-6B5F-FE98F2131B81}"/>
                </a:ext>
              </a:extLst>
            </p:cNvPr>
            <p:cNvSpPr/>
            <p:nvPr/>
          </p:nvSpPr>
          <p:spPr>
            <a:xfrm rot="20700000">
              <a:off x="8314631" y="1254337"/>
              <a:ext cx="483065" cy="478376"/>
            </a:xfrm>
            <a:custGeom>
              <a:avLst/>
              <a:gdLst>
                <a:gd name="connsiteX0" fmla="*/ 242049 w 483065"/>
                <a:gd name="connsiteY0" fmla="*/ 242616 h 478376"/>
                <a:gd name="connsiteX1" fmla="*/ 317591 w 483065"/>
                <a:gd name="connsiteY1" fmla="*/ 360496 h 478376"/>
                <a:gd name="connsiteX2" fmla="*/ 242049 w 483065"/>
                <a:gd name="connsiteY2" fmla="*/ 478376 h 478376"/>
                <a:gd name="connsiteX3" fmla="*/ 166507 w 483065"/>
                <a:gd name="connsiteY3" fmla="*/ 360496 h 478376"/>
                <a:gd name="connsiteX4" fmla="*/ 242049 w 483065"/>
                <a:gd name="connsiteY4" fmla="*/ 242616 h 478376"/>
                <a:gd name="connsiteX5" fmla="*/ 30081 w 483065"/>
                <a:gd name="connsiteY5" fmla="*/ 5015 h 478376"/>
                <a:gd name="connsiteX6" fmla="*/ 60162 w 483065"/>
                <a:gd name="connsiteY6" fmla="*/ 35096 h 478376"/>
                <a:gd name="connsiteX7" fmla="*/ 60161 w 483065"/>
                <a:gd name="connsiteY7" fmla="*/ 153188 h 478376"/>
                <a:gd name="connsiteX8" fmla="*/ 30080 w 483065"/>
                <a:gd name="connsiteY8" fmla="*/ 183269 h 478376"/>
                <a:gd name="connsiteX9" fmla="*/ 30081 w 483065"/>
                <a:gd name="connsiteY9" fmla="*/ 183268 h 478376"/>
                <a:gd name="connsiteX10" fmla="*/ 0 w 483065"/>
                <a:gd name="connsiteY10" fmla="*/ 153187 h 478376"/>
                <a:gd name="connsiteX11" fmla="*/ 0 w 483065"/>
                <a:gd name="connsiteY11" fmla="*/ 35096 h 478376"/>
                <a:gd name="connsiteX12" fmla="*/ 30081 w 483065"/>
                <a:gd name="connsiteY12" fmla="*/ 5015 h 478376"/>
                <a:gd name="connsiteX13" fmla="*/ 452984 w 483065"/>
                <a:gd name="connsiteY13" fmla="*/ 0 h 478376"/>
                <a:gd name="connsiteX14" fmla="*/ 483065 w 483065"/>
                <a:gd name="connsiteY14" fmla="*/ 30081 h 478376"/>
                <a:gd name="connsiteX15" fmla="*/ 483064 w 483065"/>
                <a:gd name="connsiteY15" fmla="*/ 148173 h 478376"/>
                <a:gd name="connsiteX16" fmla="*/ 452983 w 483065"/>
                <a:gd name="connsiteY16" fmla="*/ 178254 h 478376"/>
                <a:gd name="connsiteX17" fmla="*/ 452984 w 483065"/>
                <a:gd name="connsiteY17" fmla="*/ 178253 h 478376"/>
                <a:gd name="connsiteX18" fmla="*/ 422903 w 483065"/>
                <a:gd name="connsiteY18" fmla="*/ 148172 h 478376"/>
                <a:gd name="connsiteX19" fmla="*/ 422903 w 483065"/>
                <a:gd name="connsiteY19" fmla="*/ 30081 h 478376"/>
                <a:gd name="connsiteX20" fmla="*/ 452984 w 483065"/>
                <a:gd name="connsiteY20" fmla="*/ 0 h 4783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483065" h="478376">
                  <a:moveTo>
                    <a:pt x="242049" y="242616"/>
                  </a:moveTo>
                  <a:cubicBezTo>
                    <a:pt x="283770" y="242616"/>
                    <a:pt x="317591" y="295393"/>
                    <a:pt x="317591" y="360496"/>
                  </a:cubicBezTo>
                  <a:cubicBezTo>
                    <a:pt x="317591" y="425599"/>
                    <a:pt x="283770" y="478376"/>
                    <a:pt x="242049" y="478376"/>
                  </a:cubicBezTo>
                  <a:cubicBezTo>
                    <a:pt x="200328" y="478376"/>
                    <a:pt x="166507" y="425599"/>
                    <a:pt x="166507" y="360496"/>
                  </a:cubicBezTo>
                  <a:cubicBezTo>
                    <a:pt x="166507" y="295393"/>
                    <a:pt x="200328" y="242616"/>
                    <a:pt x="242049" y="242616"/>
                  </a:cubicBezTo>
                  <a:close/>
                  <a:moveTo>
                    <a:pt x="30081" y="5015"/>
                  </a:moveTo>
                  <a:cubicBezTo>
                    <a:pt x="46694" y="5015"/>
                    <a:pt x="60162" y="18483"/>
                    <a:pt x="60162" y="35096"/>
                  </a:cubicBezTo>
                  <a:cubicBezTo>
                    <a:pt x="60162" y="74460"/>
                    <a:pt x="60161" y="113823"/>
                    <a:pt x="60161" y="153188"/>
                  </a:cubicBezTo>
                  <a:cubicBezTo>
                    <a:pt x="60161" y="169800"/>
                    <a:pt x="46693" y="183269"/>
                    <a:pt x="30080" y="183269"/>
                  </a:cubicBezTo>
                  <a:lnTo>
                    <a:pt x="30081" y="183268"/>
                  </a:lnTo>
                  <a:cubicBezTo>
                    <a:pt x="13468" y="183268"/>
                    <a:pt x="0" y="169800"/>
                    <a:pt x="0" y="153187"/>
                  </a:cubicBezTo>
                  <a:lnTo>
                    <a:pt x="0" y="35096"/>
                  </a:lnTo>
                  <a:cubicBezTo>
                    <a:pt x="0" y="18482"/>
                    <a:pt x="13468" y="5015"/>
                    <a:pt x="30081" y="5015"/>
                  </a:cubicBezTo>
                  <a:close/>
                  <a:moveTo>
                    <a:pt x="452984" y="0"/>
                  </a:moveTo>
                  <a:cubicBezTo>
                    <a:pt x="469597" y="0"/>
                    <a:pt x="483065" y="13468"/>
                    <a:pt x="483065" y="30081"/>
                  </a:cubicBezTo>
                  <a:cubicBezTo>
                    <a:pt x="483065" y="69445"/>
                    <a:pt x="483064" y="108809"/>
                    <a:pt x="483064" y="148173"/>
                  </a:cubicBezTo>
                  <a:cubicBezTo>
                    <a:pt x="483064" y="164786"/>
                    <a:pt x="469596" y="178254"/>
                    <a:pt x="452983" y="178254"/>
                  </a:cubicBezTo>
                  <a:lnTo>
                    <a:pt x="452984" y="178253"/>
                  </a:lnTo>
                  <a:cubicBezTo>
                    <a:pt x="436371" y="178253"/>
                    <a:pt x="422903" y="164785"/>
                    <a:pt x="422903" y="148172"/>
                  </a:cubicBezTo>
                  <a:lnTo>
                    <a:pt x="422903" y="30081"/>
                  </a:lnTo>
                  <a:cubicBezTo>
                    <a:pt x="422903" y="13468"/>
                    <a:pt x="436371" y="0"/>
                    <a:pt x="452984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27" name="グループ化 226">
            <a:extLst>
              <a:ext uri="{FF2B5EF4-FFF2-40B4-BE49-F238E27FC236}">
                <a16:creationId xmlns:a16="http://schemas.microsoft.com/office/drawing/2014/main" id="{0686F2F1-3A4C-97CC-6B48-66F144028661}"/>
              </a:ext>
            </a:extLst>
          </p:cNvPr>
          <p:cNvGrpSpPr/>
          <p:nvPr/>
        </p:nvGrpSpPr>
        <p:grpSpPr>
          <a:xfrm>
            <a:off x="6895593" y="4822493"/>
            <a:ext cx="639064" cy="639064"/>
            <a:chOff x="7921466" y="857250"/>
            <a:chExt cx="1549908" cy="1549908"/>
          </a:xfrm>
        </p:grpSpPr>
        <p:sp>
          <p:nvSpPr>
            <p:cNvPr id="228" name="フリーフォーム: 図形 227">
              <a:extLst>
                <a:ext uri="{FF2B5EF4-FFF2-40B4-BE49-F238E27FC236}">
                  <a16:creationId xmlns:a16="http://schemas.microsoft.com/office/drawing/2014/main" id="{10782C64-B08A-FF12-74F6-6864AC8DCF04}"/>
                </a:ext>
              </a:extLst>
            </p:cNvPr>
            <p:cNvSpPr/>
            <p:nvPr/>
          </p:nvSpPr>
          <p:spPr>
            <a:xfrm>
              <a:off x="7921466" y="857250"/>
              <a:ext cx="1549908" cy="1549908"/>
            </a:xfrm>
            <a:custGeom>
              <a:avLst/>
              <a:gdLst>
                <a:gd name="connsiteX0" fmla="*/ 125326 w 1549908"/>
                <a:gd name="connsiteY0" fmla="*/ 0 h 1549908"/>
                <a:gd name="connsiteX1" fmla="*/ 1424582 w 1549908"/>
                <a:gd name="connsiteY1" fmla="*/ 0 h 1549908"/>
                <a:gd name="connsiteX2" fmla="*/ 1549908 w 1549908"/>
                <a:gd name="connsiteY2" fmla="*/ 125326 h 1549908"/>
                <a:gd name="connsiteX3" fmla="*/ 1549908 w 1549908"/>
                <a:gd name="connsiteY3" fmla="*/ 1424582 h 1549908"/>
                <a:gd name="connsiteX4" fmla="*/ 1424582 w 1549908"/>
                <a:gd name="connsiteY4" fmla="*/ 1549908 h 1549908"/>
                <a:gd name="connsiteX5" fmla="*/ 125326 w 1549908"/>
                <a:gd name="connsiteY5" fmla="*/ 1549908 h 1549908"/>
                <a:gd name="connsiteX6" fmla="*/ 0 w 1549908"/>
                <a:gd name="connsiteY6" fmla="*/ 1424582 h 1549908"/>
                <a:gd name="connsiteX7" fmla="*/ 0 w 1549908"/>
                <a:gd name="connsiteY7" fmla="*/ 125326 h 1549908"/>
                <a:gd name="connsiteX8" fmla="*/ 125326 w 1549908"/>
                <a:gd name="connsiteY8" fmla="*/ 0 h 1549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49908" h="1549908">
                  <a:moveTo>
                    <a:pt x="125326" y="0"/>
                  </a:moveTo>
                  <a:lnTo>
                    <a:pt x="1424582" y="0"/>
                  </a:lnTo>
                  <a:cubicBezTo>
                    <a:pt x="1493798" y="0"/>
                    <a:pt x="1549908" y="56110"/>
                    <a:pt x="1549908" y="125326"/>
                  </a:cubicBezTo>
                  <a:lnTo>
                    <a:pt x="1549908" y="1424582"/>
                  </a:lnTo>
                  <a:cubicBezTo>
                    <a:pt x="1549908" y="1493798"/>
                    <a:pt x="1493798" y="1549908"/>
                    <a:pt x="1424582" y="1549908"/>
                  </a:cubicBezTo>
                  <a:lnTo>
                    <a:pt x="125326" y="1549908"/>
                  </a:lnTo>
                  <a:cubicBezTo>
                    <a:pt x="56110" y="1549908"/>
                    <a:pt x="0" y="1493798"/>
                    <a:pt x="0" y="1424582"/>
                  </a:cubicBezTo>
                  <a:lnTo>
                    <a:pt x="0" y="125326"/>
                  </a:lnTo>
                  <a:cubicBezTo>
                    <a:pt x="0" y="56110"/>
                    <a:pt x="56110" y="0"/>
                    <a:pt x="125326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29" name="フリーフォーム: 図形 228">
              <a:extLst>
                <a:ext uri="{FF2B5EF4-FFF2-40B4-BE49-F238E27FC236}">
                  <a16:creationId xmlns:a16="http://schemas.microsoft.com/office/drawing/2014/main" id="{A85DDF53-0ADF-7E31-9793-0FD6684DB874}"/>
                </a:ext>
              </a:extLst>
            </p:cNvPr>
            <p:cNvSpPr/>
            <p:nvPr/>
          </p:nvSpPr>
          <p:spPr>
            <a:xfrm>
              <a:off x="7989990" y="1026952"/>
              <a:ext cx="1404550" cy="1167118"/>
            </a:xfrm>
            <a:custGeom>
              <a:avLst/>
              <a:gdLst>
                <a:gd name="connsiteX0" fmla="*/ 858876 w 1404550"/>
                <a:gd name="connsiteY0" fmla="*/ 1014330 h 1167118"/>
                <a:gd name="connsiteX1" fmla="*/ 1223160 w 1404550"/>
                <a:gd name="connsiteY1" fmla="*/ 1062981 h 1167118"/>
                <a:gd name="connsiteX2" fmla="*/ 1194534 w 1404550"/>
                <a:gd name="connsiteY2" fmla="*/ 1081919 h 1167118"/>
                <a:gd name="connsiteX3" fmla="*/ 1167261 w 1404550"/>
                <a:gd name="connsiteY3" fmla="*/ 1087321 h 1167118"/>
                <a:gd name="connsiteX4" fmla="*/ 1316040 w 1404550"/>
                <a:gd name="connsiteY4" fmla="*/ 1095836 h 1167118"/>
                <a:gd name="connsiteX5" fmla="*/ 1404550 w 1404550"/>
                <a:gd name="connsiteY5" fmla="*/ 1125362 h 1167118"/>
                <a:gd name="connsiteX6" fmla="*/ 1102354 w 1404550"/>
                <a:gd name="connsiteY6" fmla="*/ 1167118 h 1167118"/>
                <a:gd name="connsiteX7" fmla="*/ 800159 w 1404550"/>
                <a:gd name="connsiteY7" fmla="*/ 1125362 h 1167118"/>
                <a:gd name="connsiteX8" fmla="*/ 821685 w 1404550"/>
                <a:gd name="connsiteY8" fmla="*/ 1110630 h 1167118"/>
                <a:gd name="connsiteX9" fmla="*/ 717080 w 1404550"/>
                <a:gd name="connsiteY9" fmla="*/ 1107810 h 1167118"/>
                <a:gd name="connsiteX10" fmla="*/ 494591 w 1404550"/>
                <a:gd name="connsiteY10" fmla="*/ 1062981 h 1167118"/>
                <a:gd name="connsiteX11" fmla="*/ 858876 w 1404550"/>
                <a:gd name="connsiteY11" fmla="*/ 1014330 h 1167118"/>
                <a:gd name="connsiteX12" fmla="*/ 1145349 w 1404550"/>
                <a:gd name="connsiteY12" fmla="*/ 740522 h 1167118"/>
                <a:gd name="connsiteX13" fmla="*/ 1163743 w 1404550"/>
                <a:gd name="connsiteY13" fmla="*/ 746707 h 1167118"/>
                <a:gd name="connsiteX14" fmla="*/ 1220252 w 1404550"/>
                <a:gd name="connsiteY14" fmla="*/ 834553 h 1167118"/>
                <a:gd name="connsiteX15" fmla="*/ 1114873 w 1404550"/>
                <a:gd name="connsiteY15" fmla="*/ 831353 h 1167118"/>
                <a:gd name="connsiteX16" fmla="*/ 1096985 w 1404550"/>
                <a:gd name="connsiteY16" fmla="*/ 764595 h 1167118"/>
                <a:gd name="connsiteX17" fmla="*/ 1145349 w 1404550"/>
                <a:gd name="connsiteY17" fmla="*/ 740522 h 1167118"/>
                <a:gd name="connsiteX18" fmla="*/ 1299710 w 1404550"/>
                <a:gd name="connsiteY18" fmla="*/ 607731 h 1167118"/>
                <a:gd name="connsiteX19" fmla="*/ 1318105 w 1404550"/>
                <a:gd name="connsiteY19" fmla="*/ 613916 h 1167118"/>
                <a:gd name="connsiteX20" fmla="*/ 1374614 w 1404550"/>
                <a:gd name="connsiteY20" fmla="*/ 701761 h 1167118"/>
                <a:gd name="connsiteX21" fmla="*/ 1269235 w 1404550"/>
                <a:gd name="connsiteY21" fmla="*/ 698560 h 1167118"/>
                <a:gd name="connsiteX22" fmla="*/ 1251348 w 1404550"/>
                <a:gd name="connsiteY22" fmla="*/ 631803 h 1167118"/>
                <a:gd name="connsiteX23" fmla="*/ 1299710 w 1404550"/>
                <a:gd name="connsiteY23" fmla="*/ 607731 h 1167118"/>
                <a:gd name="connsiteX24" fmla="*/ 1212364 w 1404550"/>
                <a:gd name="connsiteY24" fmla="*/ 421643 h 1167118"/>
                <a:gd name="connsiteX25" fmla="*/ 1230758 w 1404550"/>
                <a:gd name="connsiteY25" fmla="*/ 427828 h 1167118"/>
                <a:gd name="connsiteX26" fmla="*/ 1287267 w 1404550"/>
                <a:gd name="connsiteY26" fmla="*/ 515675 h 1167118"/>
                <a:gd name="connsiteX27" fmla="*/ 1181887 w 1404550"/>
                <a:gd name="connsiteY27" fmla="*/ 512474 h 1167118"/>
                <a:gd name="connsiteX28" fmla="*/ 1164001 w 1404550"/>
                <a:gd name="connsiteY28" fmla="*/ 445716 h 1167118"/>
                <a:gd name="connsiteX29" fmla="*/ 1212364 w 1404550"/>
                <a:gd name="connsiteY29" fmla="*/ 421643 h 1167118"/>
                <a:gd name="connsiteX30" fmla="*/ 951709 w 1404550"/>
                <a:gd name="connsiteY30" fmla="*/ 0 h 1167118"/>
                <a:gd name="connsiteX31" fmla="*/ 1129900 w 1404550"/>
                <a:gd name="connsiteY31" fmla="*/ 665015 h 1167118"/>
                <a:gd name="connsiteX32" fmla="*/ 178190 w 1404550"/>
                <a:gd name="connsiteY32" fmla="*/ 920025 h 1167118"/>
                <a:gd name="connsiteX33" fmla="*/ 0 w 1404550"/>
                <a:gd name="connsiteY33" fmla="*/ 255010 h 11671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404550" h="1167118">
                  <a:moveTo>
                    <a:pt x="858876" y="1014330"/>
                  </a:moveTo>
                  <a:cubicBezTo>
                    <a:pt x="1060065" y="1014329"/>
                    <a:pt x="1223161" y="1036112"/>
                    <a:pt x="1223160" y="1062981"/>
                  </a:cubicBezTo>
                  <a:cubicBezTo>
                    <a:pt x="1223160" y="1069700"/>
                    <a:pt x="1212968" y="1076098"/>
                    <a:pt x="1194534" y="1081919"/>
                  </a:cubicBezTo>
                  <a:lnTo>
                    <a:pt x="1167261" y="1087321"/>
                  </a:lnTo>
                  <a:lnTo>
                    <a:pt x="1316040" y="1095836"/>
                  </a:lnTo>
                  <a:cubicBezTo>
                    <a:pt x="1370726" y="1103392"/>
                    <a:pt x="1404549" y="1113831"/>
                    <a:pt x="1404550" y="1125362"/>
                  </a:cubicBezTo>
                  <a:cubicBezTo>
                    <a:pt x="1404550" y="1148424"/>
                    <a:pt x="1269252" y="1167119"/>
                    <a:pt x="1102354" y="1167118"/>
                  </a:cubicBezTo>
                  <a:cubicBezTo>
                    <a:pt x="935457" y="1167118"/>
                    <a:pt x="800159" y="1148424"/>
                    <a:pt x="800159" y="1125362"/>
                  </a:cubicBezTo>
                  <a:lnTo>
                    <a:pt x="821685" y="1110630"/>
                  </a:lnTo>
                  <a:lnTo>
                    <a:pt x="717080" y="1107810"/>
                  </a:lnTo>
                  <a:cubicBezTo>
                    <a:pt x="586333" y="1100424"/>
                    <a:pt x="494591" y="1083133"/>
                    <a:pt x="494591" y="1062981"/>
                  </a:cubicBezTo>
                  <a:cubicBezTo>
                    <a:pt x="494591" y="1036112"/>
                    <a:pt x="657687" y="1014329"/>
                    <a:pt x="858876" y="1014330"/>
                  </a:cubicBezTo>
                  <a:close/>
                  <a:moveTo>
                    <a:pt x="1145349" y="740522"/>
                  </a:moveTo>
                  <a:cubicBezTo>
                    <a:pt x="1151649" y="741303"/>
                    <a:pt x="1157900" y="743334"/>
                    <a:pt x="1163743" y="746707"/>
                  </a:cubicBezTo>
                  <a:cubicBezTo>
                    <a:pt x="1187117" y="760203"/>
                    <a:pt x="1200670" y="799339"/>
                    <a:pt x="1220252" y="834553"/>
                  </a:cubicBezTo>
                  <a:cubicBezTo>
                    <a:pt x="1178150" y="834155"/>
                    <a:pt x="1138247" y="844847"/>
                    <a:pt x="1114873" y="831353"/>
                  </a:cubicBezTo>
                  <a:cubicBezTo>
                    <a:pt x="1091499" y="817858"/>
                    <a:pt x="1083491" y="787969"/>
                    <a:pt x="1096985" y="764595"/>
                  </a:cubicBezTo>
                  <a:cubicBezTo>
                    <a:pt x="1107107" y="747065"/>
                    <a:pt x="1126450" y="738177"/>
                    <a:pt x="1145349" y="740522"/>
                  </a:cubicBezTo>
                  <a:close/>
                  <a:moveTo>
                    <a:pt x="1299710" y="607731"/>
                  </a:moveTo>
                  <a:cubicBezTo>
                    <a:pt x="1306010" y="608512"/>
                    <a:pt x="1312262" y="610542"/>
                    <a:pt x="1318105" y="613916"/>
                  </a:cubicBezTo>
                  <a:cubicBezTo>
                    <a:pt x="1341479" y="627410"/>
                    <a:pt x="1355032" y="666547"/>
                    <a:pt x="1374614" y="701761"/>
                  </a:cubicBezTo>
                  <a:cubicBezTo>
                    <a:pt x="1332513" y="701363"/>
                    <a:pt x="1292609" y="712056"/>
                    <a:pt x="1269235" y="698560"/>
                  </a:cubicBezTo>
                  <a:cubicBezTo>
                    <a:pt x="1245861" y="685066"/>
                    <a:pt x="1237853" y="655177"/>
                    <a:pt x="1251348" y="631803"/>
                  </a:cubicBezTo>
                  <a:cubicBezTo>
                    <a:pt x="1261469" y="614272"/>
                    <a:pt x="1280811" y="605385"/>
                    <a:pt x="1299710" y="607731"/>
                  </a:cubicBezTo>
                  <a:close/>
                  <a:moveTo>
                    <a:pt x="1212364" y="421643"/>
                  </a:moveTo>
                  <a:cubicBezTo>
                    <a:pt x="1218664" y="422425"/>
                    <a:pt x="1224914" y="424455"/>
                    <a:pt x="1230758" y="427828"/>
                  </a:cubicBezTo>
                  <a:cubicBezTo>
                    <a:pt x="1254132" y="441323"/>
                    <a:pt x="1267685" y="480460"/>
                    <a:pt x="1287267" y="515675"/>
                  </a:cubicBezTo>
                  <a:cubicBezTo>
                    <a:pt x="1245166" y="515276"/>
                    <a:pt x="1205262" y="525969"/>
                    <a:pt x="1181887" y="512474"/>
                  </a:cubicBezTo>
                  <a:cubicBezTo>
                    <a:pt x="1158514" y="498978"/>
                    <a:pt x="1150506" y="469091"/>
                    <a:pt x="1164001" y="445716"/>
                  </a:cubicBezTo>
                  <a:cubicBezTo>
                    <a:pt x="1174121" y="428186"/>
                    <a:pt x="1193465" y="419298"/>
                    <a:pt x="1212364" y="421643"/>
                  </a:cubicBezTo>
                  <a:close/>
                  <a:moveTo>
                    <a:pt x="951709" y="0"/>
                  </a:moveTo>
                  <a:lnTo>
                    <a:pt x="1129900" y="665015"/>
                  </a:lnTo>
                  <a:lnTo>
                    <a:pt x="178190" y="920025"/>
                  </a:lnTo>
                  <a:lnTo>
                    <a:pt x="0" y="25501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30" name="フリーフォーム: 図形 229">
              <a:extLst>
                <a:ext uri="{FF2B5EF4-FFF2-40B4-BE49-F238E27FC236}">
                  <a16:creationId xmlns:a16="http://schemas.microsoft.com/office/drawing/2014/main" id="{1F3E952B-5E18-F8C6-5C90-E234A9FAFB6F}"/>
                </a:ext>
              </a:extLst>
            </p:cNvPr>
            <p:cNvSpPr/>
            <p:nvPr/>
          </p:nvSpPr>
          <p:spPr>
            <a:xfrm rot="20700000">
              <a:off x="8314631" y="1254337"/>
              <a:ext cx="483065" cy="478376"/>
            </a:xfrm>
            <a:custGeom>
              <a:avLst/>
              <a:gdLst>
                <a:gd name="connsiteX0" fmla="*/ 242049 w 483065"/>
                <a:gd name="connsiteY0" fmla="*/ 242616 h 478376"/>
                <a:gd name="connsiteX1" fmla="*/ 317591 w 483065"/>
                <a:gd name="connsiteY1" fmla="*/ 360496 h 478376"/>
                <a:gd name="connsiteX2" fmla="*/ 242049 w 483065"/>
                <a:gd name="connsiteY2" fmla="*/ 478376 h 478376"/>
                <a:gd name="connsiteX3" fmla="*/ 166507 w 483065"/>
                <a:gd name="connsiteY3" fmla="*/ 360496 h 478376"/>
                <a:gd name="connsiteX4" fmla="*/ 242049 w 483065"/>
                <a:gd name="connsiteY4" fmla="*/ 242616 h 478376"/>
                <a:gd name="connsiteX5" fmla="*/ 30081 w 483065"/>
                <a:gd name="connsiteY5" fmla="*/ 5015 h 478376"/>
                <a:gd name="connsiteX6" fmla="*/ 60162 w 483065"/>
                <a:gd name="connsiteY6" fmla="*/ 35096 h 478376"/>
                <a:gd name="connsiteX7" fmla="*/ 60161 w 483065"/>
                <a:gd name="connsiteY7" fmla="*/ 153188 h 478376"/>
                <a:gd name="connsiteX8" fmla="*/ 30080 w 483065"/>
                <a:gd name="connsiteY8" fmla="*/ 183269 h 478376"/>
                <a:gd name="connsiteX9" fmla="*/ 30081 w 483065"/>
                <a:gd name="connsiteY9" fmla="*/ 183268 h 478376"/>
                <a:gd name="connsiteX10" fmla="*/ 0 w 483065"/>
                <a:gd name="connsiteY10" fmla="*/ 153187 h 478376"/>
                <a:gd name="connsiteX11" fmla="*/ 0 w 483065"/>
                <a:gd name="connsiteY11" fmla="*/ 35096 h 478376"/>
                <a:gd name="connsiteX12" fmla="*/ 30081 w 483065"/>
                <a:gd name="connsiteY12" fmla="*/ 5015 h 478376"/>
                <a:gd name="connsiteX13" fmla="*/ 452984 w 483065"/>
                <a:gd name="connsiteY13" fmla="*/ 0 h 478376"/>
                <a:gd name="connsiteX14" fmla="*/ 483065 w 483065"/>
                <a:gd name="connsiteY14" fmla="*/ 30081 h 478376"/>
                <a:gd name="connsiteX15" fmla="*/ 483064 w 483065"/>
                <a:gd name="connsiteY15" fmla="*/ 148173 h 478376"/>
                <a:gd name="connsiteX16" fmla="*/ 452983 w 483065"/>
                <a:gd name="connsiteY16" fmla="*/ 178254 h 478376"/>
                <a:gd name="connsiteX17" fmla="*/ 452984 w 483065"/>
                <a:gd name="connsiteY17" fmla="*/ 178253 h 478376"/>
                <a:gd name="connsiteX18" fmla="*/ 422903 w 483065"/>
                <a:gd name="connsiteY18" fmla="*/ 148172 h 478376"/>
                <a:gd name="connsiteX19" fmla="*/ 422903 w 483065"/>
                <a:gd name="connsiteY19" fmla="*/ 30081 h 478376"/>
                <a:gd name="connsiteX20" fmla="*/ 452984 w 483065"/>
                <a:gd name="connsiteY20" fmla="*/ 0 h 4783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483065" h="478376">
                  <a:moveTo>
                    <a:pt x="242049" y="242616"/>
                  </a:moveTo>
                  <a:cubicBezTo>
                    <a:pt x="283770" y="242616"/>
                    <a:pt x="317591" y="295393"/>
                    <a:pt x="317591" y="360496"/>
                  </a:cubicBezTo>
                  <a:cubicBezTo>
                    <a:pt x="317591" y="425599"/>
                    <a:pt x="283770" y="478376"/>
                    <a:pt x="242049" y="478376"/>
                  </a:cubicBezTo>
                  <a:cubicBezTo>
                    <a:pt x="200328" y="478376"/>
                    <a:pt x="166507" y="425599"/>
                    <a:pt x="166507" y="360496"/>
                  </a:cubicBezTo>
                  <a:cubicBezTo>
                    <a:pt x="166507" y="295393"/>
                    <a:pt x="200328" y="242616"/>
                    <a:pt x="242049" y="242616"/>
                  </a:cubicBezTo>
                  <a:close/>
                  <a:moveTo>
                    <a:pt x="30081" y="5015"/>
                  </a:moveTo>
                  <a:cubicBezTo>
                    <a:pt x="46694" y="5015"/>
                    <a:pt x="60162" y="18483"/>
                    <a:pt x="60162" y="35096"/>
                  </a:cubicBezTo>
                  <a:cubicBezTo>
                    <a:pt x="60162" y="74460"/>
                    <a:pt x="60161" y="113823"/>
                    <a:pt x="60161" y="153188"/>
                  </a:cubicBezTo>
                  <a:cubicBezTo>
                    <a:pt x="60161" y="169800"/>
                    <a:pt x="46693" y="183269"/>
                    <a:pt x="30080" y="183269"/>
                  </a:cubicBezTo>
                  <a:lnTo>
                    <a:pt x="30081" y="183268"/>
                  </a:lnTo>
                  <a:cubicBezTo>
                    <a:pt x="13468" y="183268"/>
                    <a:pt x="0" y="169800"/>
                    <a:pt x="0" y="153187"/>
                  </a:cubicBezTo>
                  <a:lnTo>
                    <a:pt x="0" y="35096"/>
                  </a:lnTo>
                  <a:cubicBezTo>
                    <a:pt x="0" y="18482"/>
                    <a:pt x="13468" y="5015"/>
                    <a:pt x="30081" y="5015"/>
                  </a:cubicBezTo>
                  <a:close/>
                  <a:moveTo>
                    <a:pt x="452984" y="0"/>
                  </a:moveTo>
                  <a:cubicBezTo>
                    <a:pt x="469597" y="0"/>
                    <a:pt x="483065" y="13468"/>
                    <a:pt x="483065" y="30081"/>
                  </a:cubicBezTo>
                  <a:cubicBezTo>
                    <a:pt x="483065" y="69445"/>
                    <a:pt x="483064" y="108809"/>
                    <a:pt x="483064" y="148173"/>
                  </a:cubicBezTo>
                  <a:cubicBezTo>
                    <a:pt x="483064" y="164786"/>
                    <a:pt x="469596" y="178254"/>
                    <a:pt x="452983" y="178254"/>
                  </a:cubicBezTo>
                  <a:lnTo>
                    <a:pt x="452984" y="178253"/>
                  </a:lnTo>
                  <a:cubicBezTo>
                    <a:pt x="436371" y="178253"/>
                    <a:pt x="422903" y="164785"/>
                    <a:pt x="422903" y="148172"/>
                  </a:cubicBezTo>
                  <a:lnTo>
                    <a:pt x="422903" y="30081"/>
                  </a:lnTo>
                  <a:cubicBezTo>
                    <a:pt x="422903" y="13468"/>
                    <a:pt x="436371" y="0"/>
                    <a:pt x="452984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31" name="グループ化 230">
            <a:extLst>
              <a:ext uri="{FF2B5EF4-FFF2-40B4-BE49-F238E27FC236}">
                <a16:creationId xmlns:a16="http://schemas.microsoft.com/office/drawing/2014/main" id="{23B7B000-071B-67ED-61DF-070F9A520A73}"/>
              </a:ext>
            </a:extLst>
          </p:cNvPr>
          <p:cNvGrpSpPr/>
          <p:nvPr/>
        </p:nvGrpSpPr>
        <p:grpSpPr>
          <a:xfrm>
            <a:off x="266193" y="5966174"/>
            <a:ext cx="639064" cy="639064"/>
            <a:chOff x="7921466" y="857250"/>
            <a:chExt cx="1549908" cy="1549908"/>
          </a:xfrm>
        </p:grpSpPr>
        <p:sp>
          <p:nvSpPr>
            <p:cNvPr id="232" name="フリーフォーム: 図形 231">
              <a:extLst>
                <a:ext uri="{FF2B5EF4-FFF2-40B4-BE49-F238E27FC236}">
                  <a16:creationId xmlns:a16="http://schemas.microsoft.com/office/drawing/2014/main" id="{AA8E8667-AB62-A761-810B-17F2D8C9A015}"/>
                </a:ext>
              </a:extLst>
            </p:cNvPr>
            <p:cNvSpPr/>
            <p:nvPr/>
          </p:nvSpPr>
          <p:spPr>
            <a:xfrm>
              <a:off x="7921466" y="857250"/>
              <a:ext cx="1549908" cy="1549908"/>
            </a:xfrm>
            <a:custGeom>
              <a:avLst/>
              <a:gdLst>
                <a:gd name="connsiteX0" fmla="*/ 125326 w 1549908"/>
                <a:gd name="connsiteY0" fmla="*/ 0 h 1549908"/>
                <a:gd name="connsiteX1" fmla="*/ 1424582 w 1549908"/>
                <a:gd name="connsiteY1" fmla="*/ 0 h 1549908"/>
                <a:gd name="connsiteX2" fmla="*/ 1549908 w 1549908"/>
                <a:gd name="connsiteY2" fmla="*/ 125326 h 1549908"/>
                <a:gd name="connsiteX3" fmla="*/ 1549908 w 1549908"/>
                <a:gd name="connsiteY3" fmla="*/ 1424582 h 1549908"/>
                <a:gd name="connsiteX4" fmla="*/ 1424582 w 1549908"/>
                <a:gd name="connsiteY4" fmla="*/ 1549908 h 1549908"/>
                <a:gd name="connsiteX5" fmla="*/ 125326 w 1549908"/>
                <a:gd name="connsiteY5" fmla="*/ 1549908 h 1549908"/>
                <a:gd name="connsiteX6" fmla="*/ 0 w 1549908"/>
                <a:gd name="connsiteY6" fmla="*/ 1424582 h 1549908"/>
                <a:gd name="connsiteX7" fmla="*/ 0 w 1549908"/>
                <a:gd name="connsiteY7" fmla="*/ 125326 h 1549908"/>
                <a:gd name="connsiteX8" fmla="*/ 125326 w 1549908"/>
                <a:gd name="connsiteY8" fmla="*/ 0 h 1549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49908" h="1549908">
                  <a:moveTo>
                    <a:pt x="125326" y="0"/>
                  </a:moveTo>
                  <a:lnTo>
                    <a:pt x="1424582" y="0"/>
                  </a:lnTo>
                  <a:cubicBezTo>
                    <a:pt x="1493798" y="0"/>
                    <a:pt x="1549908" y="56110"/>
                    <a:pt x="1549908" y="125326"/>
                  </a:cubicBezTo>
                  <a:lnTo>
                    <a:pt x="1549908" y="1424582"/>
                  </a:lnTo>
                  <a:cubicBezTo>
                    <a:pt x="1549908" y="1493798"/>
                    <a:pt x="1493798" y="1549908"/>
                    <a:pt x="1424582" y="1549908"/>
                  </a:cubicBezTo>
                  <a:lnTo>
                    <a:pt x="125326" y="1549908"/>
                  </a:lnTo>
                  <a:cubicBezTo>
                    <a:pt x="56110" y="1549908"/>
                    <a:pt x="0" y="1493798"/>
                    <a:pt x="0" y="1424582"/>
                  </a:cubicBezTo>
                  <a:lnTo>
                    <a:pt x="0" y="125326"/>
                  </a:lnTo>
                  <a:cubicBezTo>
                    <a:pt x="0" y="56110"/>
                    <a:pt x="56110" y="0"/>
                    <a:pt x="125326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33" name="フリーフォーム: 図形 232">
              <a:extLst>
                <a:ext uri="{FF2B5EF4-FFF2-40B4-BE49-F238E27FC236}">
                  <a16:creationId xmlns:a16="http://schemas.microsoft.com/office/drawing/2014/main" id="{40D29216-91E3-6A33-5027-FE980D7B9EA9}"/>
                </a:ext>
              </a:extLst>
            </p:cNvPr>
            <p:cNvSpPr/>
            <p:nvPr/>
          </p:nvSpPr>
          <p:spPr>
            <a:xfrm>
              <a:off x="7989990" y="1026952"/>
              <a:ext cx="1404550" cy="1167118"/>
            </a:xfrm>
            <a:custGeom>
              <a:avLst/>
              <a:gdLst>
                <a:gd name="connsiteX0" fmla="*/ 858876 w 1404550"/>
                <a:gd name="connsiteY0" fmla="*/ 1014330 h 1167118"/>
                <a:gd name="connsiteX1" fmla="*/ 1223160 w 1404550"/>
                <a:gd name="connsiteY1" fmla="*/ 1062981 h 1167118"/>
                <a:gd name="connsiteX2" fmla="*/ 1194534 w 1404550"/>
                <a:gd name="connsiteY2" fmla="*/ 1081919 h 1167118"/>
                <a:gd name="connsiteX3" fmla="*/ 1167261 w 1404550"/>
                <a:gd name="connsiteY3" fmla="*/ 1087321 h 1167118"/>
                <a:gd name="connsiteX4" fmla="*/ 1316040 w 1404550"/>
                <a:gd name="connsiteY4" fmla="*/ 1095836 h 1167118"/>
                <a:gd name="connsiteX5" fmla="*/ 1404550 w 1404550"/>
                <a:gd name="connsiteY5" fmla="*/ 1125362 h 1167118"/>
                <a:gd name="connsiteX6" fmla="*/ 1102354 w 1404550"/>
                <a:gd name="connsiteY6" fmla="*/ 1167118 h 1167118"/>
                <a:gd name="connsiteX7" fmla="*/ 800159 w 1404550"/>
                <a:gd name="connsiteY7" fmla="*/ 1125362 h 1167118"/>
                <a:gd name="connsiteX8" fmla="*/ 821685 w 1404550"/>
                <a:gd name="connsiteY8" fmla="*/ 1110630 h 1167118"/>
                <a:gd name="connsiteX9" fmla="*/ 717080 w 1404550"/>
                <a:gd name="connsiteY9" fmla="*/ 1107810 h 1167118"/>
                <a:gd name="connsiteX10" fmla="*/ 494591 w 1404550"/>
                <a:gd name="connsiteY10" fmla="*/ 1062981 h 1167118"/>
                <a:gd name="connsiteX11" fmla="*/ 858876 w 1404550"/>
                <a:gd name="connsiteY11" fmla="*/ 1014330 h 1167118"/>
                <a:gd name="connsiteX12" fmla="*/ 1145349 w 1404550"/>
                <a:gd name="connsiteY12" fmla="*/ 740522 h 1167118"/>
                <a:gd name="connsiteX13" fmla="*/ 1163743 w 1404550"/>
                <a:gd name="connsiteY13" fmla="*/ 746707 h 1167118"/>
                <a:gd name="connsiteX14" fmla="*/ 1220252 w 1404550"/>
                <a:gd name="connsiteY14" fmla="*/ 834553 h 1167118"/>
                <a:gd name="connsiteX15" fmla="*/ 1114873 w 1404550"/>
                <a:gd name="connsiteY15" fmla="*/ 831353 h 1167118"/>
                <a:gd name="connsiteX16" fmla="*/ 1096985 w 1404550"/>
                <a:gd name="connsiteY16" fmla="*/ 764595 h 1167118"/>
                <a:gd name="connsiteX17" fmla="*/ 1145349 w 1404550"/>
                <a:gd name="connsiteY17" fmla="*/ 740522 h 1167118"/>
                <a:gd name="connsiteX18" fmla="*/ 1299710 w 1404550"/>
                <a:gd name="connsiteY18" fmla="*/ 607731 h 1167118"/>
                <a:gd name="connsiteX19" fmla="*/ 1318105 w 1404550"/>
                <a:gd name="connsiteY19" fmla="*/ 613916 h 1167118"/>
                <a:gd name="connsiteX20" fmla="*/ 1374614 w 1404550"/>
                <a:gd name="connsiteY20" fmla="*/ 701761 h 1167118"/>
                <a:gd name="connsiteX21" fmla="*/ 1269235 w 1404550"/>
                <a:gd name="connsiteY21" fmla="*/ 698560 h 1167118"/>
                <a:gd name="connsiteX22" fmla="*/ 1251348 w 1404550"/>
                <a:gd name="connsiteY22" fmla="*/ 631803 h 1167118"/>
                <a:gd name="connsiteX23" fmla="*/ 1299710 w 1404550"/>
                <a:gd name="connsiteY23" fmla="*/ 607731 h 1167118"/>
                <a:gd name="connsiteX24" fmla="*/ 1212364 w 1404550"/>
                <a:gd name="connsiteY24" fmla="*/ 421643 h 1167118"/>
                <a:gd name="connsiteX25" fmla="*/ 1230758 w 1404550"/>
                <a:gd name="connsiteY25" fmla="*/ 427828 h 1167118"/>
                <a:gd name="connsiteX26" fmla="*/ 1287267 w 1404550"/>
                <a:gd name="connsiteY26" fmla="*/ 515675 h 1167118"/>
                <a:gd name="connsiteX27" fmla="*/ 1181887 w 1404550"/>
                <a:gd name="connsiteY27" fmla="*/ 512474 h 1167118"/>
                <a:gd name="connsiteX28" fmla="*/ 1164001 w 1404550"/>
                <a:gd name="connsiteY28" fmla="*/ 445716 h 1167118"/>
                <a:gd name="connsiteX29" fmla="*/ 1212364 w 1404550"/>
                <a:gd name="connsiteY29" fmla="*/ 421643 h 1167118"/>
                <a:gd name="connsiteX30" fmla="*/ 951709 w 1404550"/>
                <a:gd name="connsiteY30" fmla="*/ 0 h 1167118"/>
                <a:gd name="connsiteX31" fmla="*/ 1129900 w 1404550"/>
                <a:gd name="connsiteY31" fmla="*/ 665015 h 1167118"/>
                <a:gd name="connsiteX32" fmla="*/ 178190 w 1404550"/>
                <a:gd name="connsiteY32" fmla="*/ 920025 h 1167118"/>
                <a:gd name="connsiteX33" fmla="*/ 0 w 1404550"/>
                <a:gd name="connsiteY33" fmla="*/ 255010 h 11671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404550" h="1167118">
                  <a:moveTo>
                    <a:pt x="858876" y="1014330"/>
                  </a:moveTo>
                  <a:cubicBezTo>
                    <a:pt x="1060065" y="1014329"/>
                    <a:pt x="1223161" y="1036112"/>
                    <a:pt x="1223160" y="1062981"/>
                  </a:cubicBezTo>
                  <a:cubicBezTo>
                    <a:pt x="1223160" y="1069700"/>
                    <a:pt x="1212968" y="1076098"/>
                    <a:pt x="1194534" y="1081919"/>
                  </a:cubicBezTo>
                  <a:lnTo>
                    <a:pt x="1167261" y="1087321"/>
                  </a:lnTo>
                  <a:lnTo>
                    <a:pt x="1316040" y="1095836"/>
                  </a:lnTo>
                  <a:cubicBezTo>
                    <a:pt x="1370726" y="1103392"/>
                    <a:pt x="1404549" y="1113831"/>
                    <a:pt x="1404550" y="1125362"/>
                  </a:cubicBezTo>
                  <a:cubicBezTo>
                    <a:pt x="1404550" y="1148424"/>
                    <a:pt x="1269252" y="1167119"/>
                    <a:pt x="1102354" y="1167118"/>
                  </a:cubicBezTo>
                  <a:cubicBezTo>
                    <a:pt x="935457" y="1167118"/>
                    <a:pt x="800159" y="1148424"/>
                    <a:pt x="800159" y="1125362"/>
                  </a:cubicBezTo>
                  <a:lnTo>
                    <a:pt x="821685" y="1110630"/>
                  </a:lnTo>
                  <a:lnTo>
                    <a:pt x="717080" y="1107810"/>
                  </a:lnTo>
                  <a:cubicBezTo>
                    <a:pt x="586333" y="1100424"/>
                    <a:pt x="494591" y="1083133"/>
                    <a:pt x="494591" y="1062981"/>
                  </a:cubicBezTo>
                  <a:cubicBezTo>
                    <a:pt x="494591" y="1036112"/>
                    <a:pt x="657687" y="1014329"/>
                    <a:pt x="858876" y="1014330"/>
                  </a:cubicBezTo>
                  <a:close/>
                  <a:moveTo>
                    <a:pt x="1145349" y="740522"/>
                  </a:moveTo>
                  <a:cubicBezTo>
                    <a:pt x="1151649" y="741303"/>
                    <a:pt x="1157900" y="743334"/>
                    <a:pt x="1163743" y="746707"/>
                  </a:cubicBezTo>
                  <a:cubicBezTo>
                    <a:pt x="1187117" y="760203"/>
                    <a:pt x="1200670" y="799339"/>
                    <a:pt x="1220252" y="834553"/>
                  </a:cubicBezTo>
                  <a:cubicBezTo>
                    <a:pt x="1178150" y="834155"/>
                    <a:pt x="1138247" y="844847"/>
                    <a:pt x="1114873" y="831353"/>
                  </a:cubicBezTo>
                  <a:cubicBezTo>
                    <a:pt x="1091499" y="817858"/>
                    <a:pt x="1083491" y="787969"/>
                    <a:pt x="1096985" y="764595"/>
                  </a:cubicBezTo>
                  <a:cubicBezTo>
                    <a:pt x="1107107" y="747065"/>
                    <a:pt x="1126450" y="738177"/>
                    <a:pt x="1145349" y="740522"/>
                  </a:cubicBezTo>
                  <a:close/>
                  <a:moveTo>
                    <a:pt x="1299710" y="607731"/>
                  </a:moveTo>
                  <a:cubicBezTo>
                    <a:pt x="1306010" y="608512"/>
                    <a:pt x="1312262" y="610542"/>
                    <a:pt x="1318105" y="613916"/>
                  </a:cubicBezTo>
                  <a:cubicBezTo>
                    <a:pt x="1341479" y="627410"/>
                    <a:pt x="1355032" y="666547"/>
                    <a:pt x="1374614" y="701761"/>
                  </a:cubicBezTo>
                  <a:cubicBezTo>
                    <a:pt x="1332513" y="701363"/>
                    <a:pt x="1292609" y="712056"/>
                    <a:pt x="1269235" y="698560"/>
                  </a:cubicBezTo>
                  <a:cubicBezTo>
                    <a:pt x="1245861" y="685066"/>
                    <a:pt x="1237853" y="655177"/>
                    <a:pt x="1251348" y="631803"/>
                  </a:cubicBezTo>
                  <a:cubicBezTo>
                    <a:pt x="1261469" y="614272"/>
                    <a:pt x="1280811" y="605385"/>
                    <a:pt x="1299710" y="607731"/>
                  </a:cubicBezTo>
                  <a:close/>
                  <a:moveTo>
                    <a:pt x="1212364" y="421643"/>
                  </a:moveTo>
                  <a:cubicBezTo>
                    <a:pt x="1218664" y="422425"/>
                    <a:pt x="1224914" y="424455"/>
                    <a:pt x="1230758" y="427828"/>
                  </a:cubicBezTo>
                  <a:cubicBezTo>
                    <a:pt x="1254132" y="441323"/>
                    <a:pt x="1267685" y="480460"/>
                    <a:pt x="1287267" y="515675"/>
                  </a:cubicBezTo>
                  <a:cubicBezTo>
                    <a:pt x="1245166" y="515276"/>
                    <a:pt x="1205262" y="525969"/>
                    <a:pt x="1181887" y="512474"/>
                  </a:cubicBezTo>
                  <a:cubicBezTo>
                    <a:pt x="1158514" y="498978"/>
                    <a:pt x="1150506" y="469091"/>
                    <a:pt x="1164001" y="445716"/>
                  </a:cubicBezTo>
                  <a:cubicBezTo>
                    <a:pt x="1174121" y="428186"/>
                    <a:pt x="1193465" y="419298"/>
                    <a:pt x="1212364" y="421643"/>
                  </a:cubicBezTo>
                  <a:close/>
                  <a:moveTo>
                    <a:pt x="951709" y="0"/>
                  </a:moveTo>
                  <a:lnTo>
                    <a:pt x="1129900" y="665015"/>
                  </a:lnTo>
                  <a:lnTo>
                    <a:pt x="178190" y="920025"/>
                  </a:lnTo>
                  <a:lnTo>
                    <a:pt x="0" y="25501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34" name="フリーフォーム: 図形 233">
              <a:extLst>
                <a:ext uri="{FF2B5EF4-FFF2-40B4-BE49-F238E27FC236}">
                  <a16:creationId xmlns:a16="http://schemas.microsoft.com/office/drawing/2014/main" id="{F5A969EA-C888-14E6-DDFC-53659A5FBA34}"/>
                </a:ext>
              </a:extLst>
            </p:cNvPr>
            <p:cNvSpPr/>
            <p:nvPr/>
          </p:nvSpPr>
          <p:spPr>
            <a:xfrm rot="20700000">
              <a:off x="8314631" y="1254337"/>
              <a:ext cx="483065" cy="478376"/>
            </a:xfrm>
            <a:custGeom>
              <a:avLst/>
              <a:gdLst>
                <a:gd name="connsiteX0" fmla="*/ 242049 w 483065"/>
                <a:gd name="connsiteY0" fmla="*/ 242616 h 478376"/>
                <a:gd name="connsiteX1" fmla="*/ 317591 w 483065"/>
                <a:gd name="connsiteY1" fmla="*/ 360496 h 478376"/>
                <a:gd name="connsiteX2" fmla="*/ 242049 w 483065"/>
                <a:gd name="connsiteY2" fmla="*/ 478376 h 478376"/>
                <a:gd name="connsiteX3" fmla="*/ 166507 w 483065"/>
                <a:gd name="connsiteY3" fmla="*/ 360496 h 478376"/>
                <a:gd name="connsiteX4" fmla="*/ 242049 w 483065"/>
                <a:gd name="connsiteY4" fmla="*/ 242616 h 478376"/>
                <a:gd name="connsiteX5" fmla="*/ 30081 w 483065"/>
                <a:gd name="connsiteY5" fmla="*/ 5015 h 478376"/>
                <a:gd name="connsiteX6" fmla="*/ 60162 w 483065"/>
                <a:gd name="connsiteY6" fmla="*/ 35096 h 478376"/>
                <a:gd name="connsiteX7" fmla="*/ 60161 w 483065"/>
                <a:gd name="connsiteY7" fmla="*/ 153188 h 478376"/>
                <a:gd name="connsiteX8" fmla="*/ 30080 w 483065"/>
                <a:gd name="connsiteY8" fmla="*/ 183269 h 478376"/>
                <a:gd name="connsiteX9" fmla="*/ 30081 w 483065"/>
                <a:gd name="connsiteY9" fmla="*/ 183268 h 478376"/>
                <a:gd name="connsiteX10" fmla="*/ 0 w 483065"/>
                <a:gd name="connsiteY10" fmla="*/ 153187 h 478376"/>
                <a:gd name="connsiteX11" fmla="*/ 0 w 483065"/>
                <a:gd name="connsiteY11" fmla="*/ 35096 h 478376"/>
                <a:gd name="connsiteX12" fmla="*/ 30081 w 483065"/>
                <a:gd name="connsiteY12" fmla="*/ 5015 h 478376"/>
                <a:gd name="connsiteX13" fmla="*/ 452984 w 483065"/>
                <a:gd name="connsiteY13" fmla="*/ 0 h 478376"/>
                <a:gd name="connsiteX14" fmla="*/ 483065 w 483065"/>
                <a:gd name="connsiteY14" fmla="*/ 30081 h 478376"/>
                <a:gd name="connsiteX15" fmla="*/ 483064 w 483065"/>
                <a:gd name="connsiteY15" fmla="*/ 148173 h 478376"/>
                <a:gd name="connsiteX16" fmla="*/ 452983 w 483065"/>
                <a:gd name="connsiteY16" fmla="*/ 178254 h 478376"/>
                <a:gd name="connsiteX17" fmla="*/ 452984 w 483065"/>
                <a:gd name="connsiteY17" fmla="*/ 178253 h 478376"/>
                <a:gd name="connsiteX18" fmla="*/ 422903 w 483065"/>
                <a:gd name="connsiteY18" fmla="*/ 148172 h 478376"/>
                <a:gd name="connsiteX19" fmla="*/ 422903 w 483065"/>
                <a:gd name="connsiteY19" fmla="*/ 30081 h 478376"/>
                <a:gd name="connsiteX20" fmla="*/ 452984 w 483065"/>
                <a:gd name="connsiteY20" fmla="*/ 0 h 4783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483065" h="478376">
                  <a:moveTo>
                    <a:pt x="242049" y="242616"/>
                  </a:moveTo>
                  <a:cubicBezTo>
                    <a:pt x="283770" y="242616"/>
                    <a:pt x="317591" y="295393"/>
                    <a:pt x="317591" y="360496"/>
                  </a:cubicBezTo>
                  <a:cubicBezTo>
                    <a:pt x="317591" y="425599"/>
                    <a:pt x="283770" y="478376"/>
                    <a:pt x="242049" y="478376"/>
                  </a:cubicBezTo>
                  <a:cubicBezTo>
                    <a:pt x="200328" y="478376"/>
                    <a:pt x="166507" y="425599"/>
                    <a:pt x="166507" y="360496"/>
                  </a:cubicBezTo>
                  <a:cubicBezTo>
                    <a:pt x="166507" y="295393"/>
                    <a:pt x="200328" y="242616"/>
                    <a:pt x="242049" y="242616"/>
                  </a:cubicBezTo>
                  <a:close/>
                  <a:moveTo>
                    <a:pt x="30081" y="5015"/>
                  </a:moveTo>
                  <a:cubicBezTo>
                    <a:pt x="46694" y="5015"/>
                    <a:pt x="60162" y="18483"/>
                    <a:pt x="60162" y="35096"/>
                  </a:cubicBezTo>
                  <a:cubicBezTo>
                    <a:pt x="60162" y="74460"/>
                    <a:pt x="60161" y="113823"/>
                    <a:pt x="60161" y="153188"/>
                  </a:cubicBezTo>
                  <a:cubicBezTo>
                    <a:pt x="60161" y="169800"/>
                    <a:pt x="46693" y="183269"/>
                    <a:pt x="30080" y="183269"/>
                  </a:cubicBezTo>
                  <a:lnTo>
                    <a:pt x="30081" y="183268"/>
                  </a:lnTo>
                  <a:cubicBezTo>
                    <a:pt x="13468" y="183268"/>
                    <a:pt x="0" y="169800"/>
                    <a:pt x="0" y="153187"/>
                  </a:cubicBezTo>
                  <a:lnTo>
                    <a:pt x="0" y="35096"/>
                  </a:lnTo>
                  <a:cubicBezTo>
                    <a:pt x="0" y="18482"/>
                    <a:pt x="13468" y="5015"/>
                    <a:pt x="30081" y="5015"/>
                  </a:cubicBezTo>
                  <a:close/>
                  <a:moveTo>
                    <a:pt x="452984" y="0"/>
                  </a:moveTo>
                  <a:cubicBezTo>
                    <a:pt x="469597" y="0"/>
                    <a:pt x="483065" y="13468"/>
                    <a:pt x="483065" y="30081"/>
                  </a:cubicBezTo>
                  <a:cubicBezTo>
                    <a:pt x="483065" y="69445"/>
                    <a:pt x="483064" y="108809"/>
                    <a:pt x="483064" y="148173"/>
                  </a:cubicBezTo>
                  <a:cubicBezTo>
                    <a:pt x="483064" y="164786"/>
                    <a:pt x="469596" y="178254"/>
                    <a:pt x="452983" y="178254"/>
                  </a:cubicBezTo>
                  <a:lnTo>
                    <a:pt x="452984" y="178253"/>
                  </a:lnTo>
                  <a:cubicBezTo>
                    <a:pt x="436371" y="178253"/>
                    <a:pt x="422903" y="164785"/>
                    <a:pt x="422903" y="148172"/>
                  </a:cubicBezTo>
                  <a:lnTo>
                    <a:pt x="422903" y="30081"/>
                  </a:lnTo>
                  <a:cubicBezTo>
                    <a:pt x="422903" y="13468"/>
                    <a:pt x="436371" y="0"/>
                    <a:pt x="452984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35" name="グループ化 234">
            <a:extLst>
              <a:ext uri="{FF2B5EF4-FFF2-40B4-BE49-F238E27FC236}">
                <a16:creationId xmlns:a16="http://schemas.microsoft.com/office/drawing/2014/main" id="{46AC7819-9ACA-8B3E-1EDE-02347BEEF5B0}"/>
              </a:ext>
            </a:extLst>
          </p:cNvPr>
          <p:cNvGrpSpPr/>
          <p:nvPr/>
        </p:nvGrpSpPr>
        <p:grpSpPr>
          <a:xfrm>
            <a:off x="3558033" y="5966174"/>
            <a:ext cx="639064" cy="639064"/>
            <a:chOff x="7921466" y="857250"/>
            <a:chExt cx="1549908" cy="1549908"/>
          </a:xfrm>
        </p:grpSpPr>
        <p:sp>
          <p:nvSpPr>
            <p:cNvPr id="236" name="フリーフォーム: 図形 235">
              <a:extLst>
                <a:ext uri="{FF2B5EF4-FFF2-40B4-BE49-F238E27FC236}">
                  <a16:creationId xmlns:a16="http://schemas.microsoft.com/office/drawing/2014/main" id="{0EBC8C3E-7E1D-549B-2183-59A45A2B4147}"/>
                </a:ext>
              </a:extLst>
            </p:cNvPr>
            <p:cNvSpPr/>
            <p:nvPr/>
          </p:nvSpPr>
          <p:spPr>
            <a:xfrm>
              <a:off x="7921466" y="857250"/>
              <a:ext cx="1549908" cy="1549908"/>
            </a:xfrm>
            <a:custGeom>
              <a:avLst/>
              <a:gdLst>
                <a:gd name="connsiteX0" fmla="*/ 125326 w 1549908"/>
                <a:gd name="connsiteY0" fmla="*/ 0 h 1549908"/>
                <a:gd name="connsiteX1" fmla="*/ 1424582 w 1549908"/>
                <a:gd name="connsiteY1" fmla="*/ 0 h 1549908"/>
                <a:gd name="connsiteX2" fmla="*/ 1549908 w 1549908"/>
                <a:gd name="connsiteY2" fmla="*/ 125326 h 1549908"/>
                <a:gd name="connsiteX3" fmla="*/ 1549908 w 1549908"/>
                <a:gd name="connsiteY3" fmla="*/ 1424582 h 1549908"/>
                <a:gd name="connsiteX4" fmla="*/ 1424582 w 1549908"/>
                <a:gd name="connsiteY4" fmla="*/ 1549908 h 1549908"/>
                <a:gd name="connsiteX5" fmla="*/ 125326 w 1549908"/>
                <a:gd name="connsiteY5" fmla="*/ 1549908 h 1549908"/>
                <a:gd name="connsiteX6" fmla="*/ 0 w 1549908"/>
                <a:gd name="connsiteY6" fmla="*/ 1424582 h 1549908"/>
                <a:gd name="connsiteX7" fmla="*/ 0 w 1549908"/>
                <a:gd name="connsiteY7" fmla="*/ 125326 h 1549908"/>
                <a:gd name="connsiteX8" fmla="*/ 125326 w 1549908"/>
                <a:gd name="connsiteY8" fmla="*/ 0 h 1549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49908" h="1549908">
                  <a:moveTo>
                    <a:pt x="125326" y="0"/>
                  </a:moveTo>
                  <a:lnTo>
                    <a:pt x="1424582" y="0"/>
                  </a:lnTo>
                  <a:cubicBezTo>
                    <a:pt x="1493798" y="0"/>
                    <a:pt x="1549908" y="56110"/>
                    <a:pt x="1549908" y="125326"/>
                  </a:cubicBezTo>
                  <a:lnTo>
                    <a:pt x="1549908" y="1424582"/>
                  </a:lnTo>
                  <a:cubicBezTo>
                    <a:pt x="1549908" y="1493798"/>
                    <a:pt x="1493798" y="1549908"/>
                    <a:pt x="1424582" y="1549908"/>
                  </a:cubicBezTo>
                  <a:lnTo>
                    <a:pt x="125326" y="1549908"/>
                  </a:lnTo>
                  <a:cubicBezTo>
                    <a:pt x="56110" y="1549908"/>
                    <a:pt x="0" y="1493798"/>
                    <a:pt x="0" y="1424582"/>
                  </a:cubicBezTo>
                  <a:lnTo>
                    <a:pt x="0" y="125326"/>
                  </a:lnTo>
                  <a:cubicBezTo>
                    <a:pt x="0" y="56110"/>
                    <a:pt x="56110" y="0"/>
                    <a:pt x="125326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37" name="フリーフォーム: 図形 236">
              <a:extLst>
                <a:ext uri="{FF2B5EF4-FFF2-40B4-BE49-F238E27FC236}">
                  <a16:creationId xmlns:a16="http://schemas.microsoft.com/office/drawing/2014/main" id="{1D9FEC93-646E-FB69-85D0-2045AD01DC11}"/>
                </a:ext>
              </a:extLst>
            </p:cNvPr>
            <p:cNvSpPr/>
            <p:nvPr/>
          </p:nvSpPr>
          <p:spPr>
            <a:xfrm>
              <a:off x="7989990" y="1026952"/>
              <a:ext cx="1404550" cy="1167118"/>
            </a:xfrm>
            <a:custGeom>
              <a:avLst/>
              <a:gdLst>
                <a:gd name="connsiteX0" fmla="*/ 858876 w 1404550"/>
                <a:gd name="connsiteY0" fmla="*/ 1014330 h 1167118"/>
                <a:gd name="connsiteX1" fmla="*/ 1223160 w 1404550"/>
                <a:gd name="connsiteY1" fmla="*/ 1062981 h 1167118"/>
                <a:gd name="connsiteX2" fmla="*/ 1194534 w 1404550"/>
                <a:gd name="connsiteY2" fmla="*/ 1081919 h 1167118"/>
                <a:gd name="connsiteX3" fmla="*/ 1167261 w 1404550"/>
                <a:gd name="connsiteY3" fmla="*/ 1087321 h 1167118"/>
                <a:gd name="connsiteX4" fmla="*/ 1316040 w 1404550"/>
                <a:gd name="connsiteY4" fmla="*/ 1095836 h 1167118"/>
                <a:gd name="connsiteX5" fmla="*/ 1404550 w 1404550"/>
                <a:gd name="connsiteY5" fmla="*/ 1125362 h 1167118"/>
                <a:gd name="connsiteX6" fmla="*/ 1102354 w 1404550"/>
                <a:gd name="connsiteY6" fmla="*/ 1167118 h 1167118"/>
                <a:gd name="connsiteX7" fmla="*/ 800159 w 1404550"/>
                <a:gd name="connsiteY7" fmla="*/ 1125362 h 1167118"/>
                <a:gd name="connsiteX8" fmla="*/ 821685 w 1404550"/>
                <a:gd name="connsiteY8" fmla="*/ 1110630 h 1167118"/>
                <a:gd name="connsiteX9" fmla="*/ 717080 w 1404550"/>
                <a:gd name="connsiteY9" fmla="*/ 1107810 h 1167118"/>
                <a:gd name="connsiteX10" fmla="*/ 494591 w 1404550"/>
                <a:gd name="connsiteY10" fmla="*/ 1062981 h 1167118"/>
                <a:gd name="connsiteX11" fmla="*/ 858876 w 1404550"/>
                <a:gd name="connsiteY11" fmla="*/ 1014330 h 1167118"/>
                <a:gd name="connsiteX12" fmla="*/ 1145349 w 1404550"/>
                <a:gd name="connsiteY12" fmla="*/ 740522 h 1167118"/>
                <a:gd name="connsiteX13" fmla="*/ 1163743 w 1404550"/>
                <a:gd name="connsiteY13" fmla="*/ 746707 h 1167118"/>
                <a:gd name="connsiteX14" fmla="*/ 1220252 w 1404550"/>
                <a:gd name="connsiteY14" fmla="*/ 834553 h 1167118"/>
                <a:gd name="connsiteX15" fmla="*/ 1114873 w 1404550"/>
                <a:gd name="connsiteY15" fmla="*/ 831353 h 1167118"/>
                <a:gd name="connsiteX16" fmla="*/ 1096985 w 1404550"/>
                <a:gd name="connsiteY16" fmla="*/ 764595 h 1167118"/>
                <a:gd name="connsiteX17" fmla="*/ 1145349 w 1404550"/>
                <a:gd name="connsiteY17" fmla="*/ 740522 h 1167118"/>
                <a:gd name="connsiteX18" fmla="*/ 1299710 w 1404550"/>
                <a:gd name="connsiteY18" fmla="*/ 607731 h 1167118"/>
                <a:gd name="connsiteX19" fmla="*/ 1318105 w 1404550"/>
                <a:gd name="connsiteY19" fmla="*/ 613916 h 1167118"/>
                <a:gd name="connsiteX20" fmla="*/ 1374614 w 1404550"/>
                <a:gd name="connsiteY20" fmla="*/ 701761 h 1167118"/>
                <a:gd name="connsiteX21" fmla="*/ 1269235 w 1404550"/>
                <a:gd name="connsiteY21" fmla="*/ 698560 h 1167118"/>
                <a:gd name="connsiteX22" fmla="*/ 1251348 w 1404550"/>
                <a:gd name="connsiteY22" fmla="*/ 631803 h 1167118"/>
                <a:gd name="connsiteX23" fmla="*/ 1299710 w 1404550"/>
                <a:gd name="connsiteY23" fmla="*/ 607731 h 1167118"/>
                <a:gd name="connsiteX24" fmla="*/ 1212364 w 1404550"/>
                <a:gd name="connsiteY24" fmla="*/ 421643 h 1167118"/>
                <a:gd name="connsiteX25" fmla="*/ 1230758 w 1404550"/>
                <a:gd name="connsiteY25" fmla="*/ 427828 h 1167118"/>
                <a:gd name="connsiteX26" fmla="*/ 1287267 w 1404550"/>
                <a:gd name="connsiteY26" fmla="*/ 515675 h 1167118"/>
                <a:gd name="connsiteX27" fmla="*/ 1181887 w 1404550"/>
                <a:gd name="connsiteY27" fmla="*/ 512474 h 1167118"/>
                <a:gd name="connsiteX28" fmla="*/ 1164001 w 1404550"/>
                <a:gd name="connsiteY28" fmla="*/ 445716 h 1167118"/>
                <a:gd name="connsiteX29" fmla="*/ 1212364 w 1404550"/>
                <a:gd name="connsiteY29" fmla="*/ 421643 h 1167118"/>
                <a:gd name="connsiteX30" fmla="*/ 951709 w 1404550"/>
                <a:gd name="connsiteY30" fmla="*/ 0 h 1167118"/>
                <a:gd name="connsiteX31" fmla="*/ 1129900 w 1404550"/>
                <a:gd name="connsiteY31" fmla="*/ 665015 h 1167118"/>
                <a:gd name="connsiteX32" fmla="*/ 178190 w 1404550"/>
                <a:gd name="connsiteY32" fmla="*/ 920025 h 1167118"/>
                <a:gd name="connsiteX33" fmla="*/ 0 w 1404550"/>
                <a:gd name="connsiteY33" fmla="*/ 255010 h 11671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404550" h="1167118">
                  <a:moveTo>
                    <a:pt x="858876" y="1014330"/>
                  </a:moveTo>
                  <a:cubicBezTo>
                    <a:pt x="1060065" y="1014329"/>
                    <a:pt x="1223161" y="1036112"/>
                    <a:pt x="1223160" y="1062981"/>
                  </a:cubicBezTo>
                  <a:cubicBezTo>
                    <a:pt x="1223160" y="1069700"/>
                    <a:pt x="1212968" y="1076098"/>
                    <a:pt x="1194534" y="1081919"/>
                  </a:cubicBezTo>
                  <a:lnTo>
                    <a:pt x="1167261" y="1087321"/>
                  </a:lnTo>
                  <a:lnTo>
                    <a:pt x="1316040" y="1095836"/>
                  </a:lnTo>
                  <a:cubicBezTo>
                    <a:pt x="1370726" y="1103392"/>
                    <a:pt x="1404549" y="1113831"/>
                    <a:pt x="1404550" y="1125362"/>
                  </a:cubicBezTo>
                  <a:cubicBezTo>
                    <a:pt x="1404550" y="1148424"/>
                    <a:pt x="1269252" y="1167119"/>
                    <a:pt x="1102354" y="1167118"/>
                  </a:cubicBezTo>
                  <a:cubicBezTo>
                    <a:pt x="935457" y="1167118"/>
                    <a:pt x="800159" y="1148424"/>
                    <a:pt x="800159" y="1125362"/>
                  </a:cubicBezTo>
                  <a:lnTo>
                    <a:pt x="821685" y="1110630"/>
                  </a:lnTo>
                  <a:lnTo>
                    <a:pt x="717080" y="1107810"/>
                  </a:lnTo>
                  <a:cubicBezTo>
                    <a:pt x="586333" y="1100424"/>
                    <a:pt x="494591" y="1083133"/>
                    <a:pt x="494591" y="1062981"/>
                  </a:cubicBezTo>
                  <a:cubicBezTo>
                    <a:pt x="494591" y="1036112"/>
                    <a:pt x="657687" y="1014329"/>
                    <a:pt x="858876" y="1014330"/>
                  </a:cubicBezTo>
                  <a:close/>
                  <a:moveTo>
                    <a:pt x="1145349" y="740522"/>
                  </a:moveTo>
                  <a:cubicBezTo>
                    <a:pt x="1151649" y="741303"/>
                    <a:pt x="1157900" y="743334"/>
                    <a:pt x="1163743" y="746707"/>
                  </a:cubicBezTo>
                  <a:cubicBezTo>
                    <a:pt x="1187117" y="760203"/>
                    <a:pt x="1200670" y="799339"/>
                    <a:pt x="1220252" y="834553"/>
                  </a:cubicBezTo>
                  <a:cubicBezTo>
                    <a:pt x="1178150" y="834155"/>
                    <a:pt x="1138247" y="844847"/>
                    <a:pt x="1114873" y="831353"/>
                  </a:cubicBezTo>
                  <a:cubicBezTo>
                    <a:pt x="1091499" y="817858"/>
                    <a:pt x="1083491" y="787969"/>
                    <a:pt x="1096985" y="764595"/>
                  </a:cubicBezTo>
                  <a:cubicBezTo>
                    <a:pt x="1107107" y="747065"/>
                    <a:pt x="1126450" y="738177"/>
                    <a:pt x="1145349" y="740522"/>
                  </a:cubicBezTo>
                  <a:close/>
                  <a:moveTo>
                    <a:pt x="1299710" y="607731"/>
                  </a:moveTo>
                  <a:cubicBezTo>
                    <a:pt x="1306010" y="608512"/>
                    <a:pt x="1312262" y="610542"/>
                    <a:pt x="1318105" y="613916"/>
                  </a:cubicBezTo>
                  <a:cubicBezTo>
                    <a:pt x="1341479" y="627410"/>
                    <a:pt x="1355032" y="666547"/>
                    <a:pt x="1374614" y="701761"/>
                  </a:cubicBezTo>
                  <a:cubicBezTo>
                    <a:pt x="1332513" y="701363"/>
                    <a:pt x="1292609" y="712056"/>
                    <a:pt x="1269235" y="698560"/>
                  </a:cubicBezTo>
                  <a:cubicBezTo>
                    <a:pt x="1245861" y="685066"/>
                    <a:pt x="1237853" y="655177"/>
                    <a:pt x="1251348" y="631803"/>
                  </a:cubicBezTo>
                  <a:cubicBezTo>
                    <a:pt x="1261469" y="614272"/>
                    <a:pt x="1280811" y="605385"/>
                    <a:pt x="1299710" y="607731"/>
                  </a:cubicBezTo>
                  <a:close/>
                  <a:moveTo>
                    <a:pt x="1212364" y="421643"/>
                  </a:moveTo>
                  <a:cubicBezTo>
                    <a:pt x="1218664" y="422425"/>
                    <a:pt x="1224914" y="424455"/>
                    <a:pt x="1230758" y="427828"/>
                  </a:cubicBezTo>
                  <a:cubicBezTo>
                    <a:pt x="1254132" y="441323"/>
                    <a:pt x="1267685" y="480460"/>
                    <a:pt x="1287267" y="515675"/>
                  </a:cubicBezTo>
                  <a:cubicBezTo>
                    <a:pt x="1245166" y="515276"/>
                    <a:pt x="1205262" y="525969"/>
                    <a:pt x="1181887" y="512474"/>
                  </a:cubicBezTo>
                  <a:cubicBezTo>
                    <a:pt x="1158514" y="498978"/>
                    <a:pt x="1150506" y="469091"/>
                    <a:pt x="1164001" y="445716"/>
                  </a:cubicBezTo>
                  <a:cubicBezTo>
                    <a:pt x="1174121" y="428186"/>
                    <a:pt x="1193465" y="419298"/>
                    <a:pt x="1212364" y="421643"/>
                  </a:cubicBezTo>
                  <a:close/>
                  <a:moveTo>
                    <a:pt x="951709" y="0"/>
                  </a:moveTo>
                  <a:lnTo>
                    <a:pt x="1129900" y="665015"/>
                  </a:lnTo>
                  <a:lnTo>
                    <a:pt x="178190" y="920025"/>
                  </a:lnTo>
                  <a:lnTo>
                    <a:pt x="0" y="25501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38" name="フリーフォーム: 図形 237">
              <a:extLst>
                <a:ext uri="{FF2B5EF4-FFF2-40B4-BE49-F238E27FC236}">
                  <a16:creationId xmlns:a16="http://schemas.microsoft.com/office/drawing/2014/main" id="{BAF50B2D-AD6C-1AD8-014A-4636FE9E597D}"/>
                </a:ext>
              </a:extLst>
            </p:cNvPr>
            <p:cNvSpPr/>
            <p:nvPr/>
          </p:nvSpPr>
          <p:spPr>
            <a:xfrm rot="20700000">
              <a:off x="8314631" y="1254337"/>
              <a:ext cx="483065" cy="478376"/>
            </a:xfrm>
            <a:custGeom>
              <a:avLst/>
              <a:gdLst>
                <a:gd name="connsiteX0" fmla="*/ 242049 w 483065"/>
                <a:gd name="connsiteY0" fmla="*/ 242616 h 478376"/>
                <a:gd name="connsiteX1" fmla="*/ 317591 w 483065"/>
                <a:gd name="connsiteY1" fmla="*/ 360496 h 478376"/>
                <a:gd name="connsiteX2" fmla="*/ 242049 w 483065"/>
                <a:gd name="connsiteY2" fmla="*/ 478376 h 478376"/>
                <a:gd name="connsiteX3" fmla="*/ 166507 w 483065"/>
                <a:gd name="connsiteY3" fmla="*/ 360496 h 478376"/>
                <a:gd name="connsiteX4" fmla="*/ 242049 w 483065"/>
                <a:gd name="connsiteY4" fmla="*/ 242616 h 478376"/>
                <a:gd name="connsiteX5" fmla="*/ 30081 w 483065"/>
                <a:gd name="connsiteY5" fmla="*/ 5015 h 478376"/>
                <a:gd name="connsiteX6" fmla="*/ 60162 w 483065"/>
                <a:gd name="connsiteY6" fmla="*/ 35096 h 478376"/>
                <a:gd name="connsiteX7" fmla="*/ 60161 w 483065"/>
                <a:gd name="connsiteY7" fmla="*/ 153188 h 478376"/>
                <a:gd name="connsiteX8" fmla="*/ 30080 w 483065"/>
                <a:gd name="connsiteY8" fmla="*/ 183269 h 478376"/>
                <a:gd name="connsiteX9" fmla="*/ 30081 w 483065"/>
                <a:gd name="connsiteY9" fmla="*/ 183268 h 478376"/>
                <a:gd name="connsiteX10" fmla="*/ 0 w 483065"/>
                <a:gd name="connsiteY10" fmla="*/ 153187 h 478376"/>
                <a:gd name="connsiteX11" fmla="*/ 0 w 483065"/>
                <a:gd name="connsiteY11" fmla="*/ 35096 h 478376"/>
                <a:gd name="connsiteX12" fmla="*/ 30081 w 483065"/>
                <a:gd name="connsiteY12" fmla="*/ 5015 h 478376"/>
                <a:gd name="connsiteX13" fmla="*/ 452984 w 483065"/>
                <a:gd name="connsiteY13" fmla="*/ 0 h 478376"/>
                <a:gd name="connsiteX14" fmla="*/ 483065 w 483065"/>
                <a:gd name="connsiteY14" fmla="*/ 30081 h 478376"/>
                <a:gd name="connsiteX15" fmla="*/ 483064 w 483065"/>
                <a:gd name="connsiteY15" fmla="*/ 148173 h 478376"/>
                <a:gd name="connsiteX16" fmla="*/ 452983 w 483065"/>
                <a:gd name="connsiteY16" fmla="*/ 178254 h 478376"/>
                <a:gd name="connsiteX17" fmla="*/ 452984 w 483065"/>
                <a:gd name="connsiteY17" fmla="*/ 178253 h 478376"/>
                <a:gd name="connsiteX18" fmla="*/ 422903 w 483065"/>
                <a:gd name="connsiteY18" fmla="*/ 148172 h 478376"/>
                <a:gd name="connsiteX19" fmla="*/ 422903 w 483065"/>
                <a:gd name="connsiteY19" fmla="*/ 30081 h 478376"/>
                <a:gd name="connsiteX20" fmla="*/ 452984 w 483065"/>
                <a:gd name="connsiteY20" fmla="*/ 0 h 4783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483065" h="478376">
                  <a:moveTo>
                    <a:pt x="242049" y="242616"/>
                  </a:moveTo>
                  <a:cubicBezTo>
                    <a:pt x="283770" y="242616"/>
                    <a:pt x="317591" y="295393"/>
                    <a:pt x="317591" y="360496"/>
                  </a:cubicBezTo>
                  <a:cubicBezTo>
                    <a:pt x="317591" y="425599"/>
                    <a:pt x="283770" y="478376"/>
                    <a:pt x="242049" y="478376"/>
                  </a:cubicBezTo>
                  <a:cubicBezTo>
                    <a:pt x="200328" y="478376"/>
                    <a:pt x="166507" y="425599"/>
                    <a:pt x="166507" y="360496"/>
                  </a:cubicBezTo>
                  <a:cubicBezTo>
                    <a:pt x="166507" y="295393"/>
                    <a:pt x="200328" y="242616"/>
                    <a:pt x="242049" y="242616"/>
                  </a:cubicBezTo>
                  <a:close/>
                  <a:moveTo>
                    <a:pt x="30081" y="5015"/>
                  </a:moveTo>
                  <a:cubicBezTo>
                    <a:pt x="46694" y="5015"/>
                    <a:pt x="60162" y="18483"/>
                    <a:pt x="60162" y="35096"/>
                  </a:cubicBezTo>
                  <a:cubicBezTo>
                    <a:pt x="60162" y="74460"/>
                    <a:pt x="60161" y="113823"/>
                    <a:pt x="60161" y="153188"/>
                  </a:cubicBezTo>
                  <a:cubicBezTo>
                    <a:pt x="60161" y="169800"/>
                    <a:pt x="46693" y="183269"/>
                    <a:pt x="30080" y="183269"/>
                  </a:cubicBezTo>
                  <a:lnTo>
                    <a:pt x="30081" y="183268"/>
                  </a:lnTo>
                  <a:cubicBezTo>
                    <a:pt x="13468" y="183268"/>
                    <a:pt x="0" y="169800"/>
                    <a:pt x="0" y="153187"/>
                  </a:cubicBezTo>
                  <a:lnTo>
                    <a:pt x="0" y="35096"/>
                  </a:lnTo>
                  <a:cubicBezTo>
                    <a:pt x="0" y="18482"/>
                    <a:pt x="13468" y="5015"/>
                    <a:pt x="30081" y="5015"/>
                  </a:cubicBezTo>
                  <a:close/>
                  <a:moveTo>
                    <a:pt x="452984" y="0"/>
                  </a:moveTo>
                  <a:cubicBezTo>
                    <a:pt x="469597" y="0"/>
                    <a:pt x="483065" y="13468"/>
                    <a:pt x="483065" y="30081"/>
                  </a:cubicBezTo>
                  <a:cubicBezTo>
                    <a:pt x="483065" y="69445"/>
                    <a:pt x="483064" y="108809"/>
                    <a:pt x="483064" y="148173"/>
                  </a:cubicBezTo>
                  <a:cubicBezTo>
                    <a:pt x="483064" y="164786"/>
                    <a:pt x="469596" y="178254"/>
                    <a:pt x="452983" y="178254"/>
                  </a:cubicBezTo>
                  <a:lnTo>
                    <a:pt x="452984" y="178253"/>
                  </a:lnTo>
                  <a:cubicBezTo>
                    <a:pt x="436371" y="178253"/>
                    <a:pt x="422903" y="164785"/>
                    <a:pt x="422903" y="148172"/>
                  </a:cubicBezTo>
                  <a:lnTo>
                    <a:pt x="422903" y="30081"/>
                  </a:lnTo>
                  <a:cubicBezTo>
                    <a:pt x="422903" y="13468"/>
                    <a:pt x="436371" y="0"/>
                    <a:pt x="452984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39" name="グループ化 238">
            <a:extLst>
              <a:ext uri="{FF2B5EF4-FFF2-40B4-BE49-F238E27FC236}">
                <a16:creationId xmlns:a16="http://schemas.microsoft.com/office/drawing/2014/main" id="{4156B035-FF5C-FE06-4585-FB60A78A66DF}"/>
              </a:ext>
            </a:extLst>
          </p:cNvPr>
          <p:cNvGrpSpPr/>
          <p:nvPr/>
        </p:nvGrpSpPr>
        <p:grpSpPr>
          <a:xfrm>
            <a:off x="6895593" y="5966174"/>
            <a:ext cx="639064" cy="639064"/>
            <a:chOff x="7921466" y="857250"/>
            <a:chExt cx="1549908" cy="1549908"/>
          </a:xfrm>
        </p:grpSpPr>
        <p:sp>
          <p:nvSpPr>
            <p:cNvPr id="240" name="フリーフォーム: 図形 239">
              <a:extLst>
                <a:ext uri="{FF2B5EF4-FFF2-40B4-BE49-F238E27FC236}">
                  <a16:creationId xmlns:a16="http://schemas.microsoft.com/office/drawing/2014/main" id="{F034DCEA-891D-B8BA-C0FC-B00E91E4D5E1}"/>
                </a:ext>
              </a:extLst>
            </p:cNvPr>
            <p:cNvSpPr/>
            <p:nvPr/>
          </p:nvSpPr>
          <p:spPr>
            <a:xfrm>
              <a:off x="7921466" y="857250"/>
              <a:ext cx="1549908" cy="1549908"/>
            </a:xfrm>
            <a:custGeom>
              <a:avLst/>
              <a:gdLst>
                <a:gd name="connsiteX0" fmla="*/ 125326 w 1549908"/>
                <a:gd name="connsiteY0" fmla="*/ 0 h 1549908"/>
                <a:gd name="connsiteX1" fmla="*/ 1424582 w 1549908"/>
                <a:gd name="connsiteY1" fmla="*/ 0 h 1549908"/>
                <a:gd name="connsiteX2" fmla="*/ 1549908 w 1549908"/>
                <a:gd name="connsiteY2" fmla="*/ 125326 h 1549908"/>
                <a:gd name="connsiteX3" fmla="*/ 1549908 w 1549908"/>
                <a:gd name="connsiteY3" fmla="*/ 1424582 h 1549908"/>
                <a:gd name="connsiteX4" fmla="*/ 1424582 w 1549908"/>
                <a:gd name="connsiteY4" fmla="*/ 1549908 h 1549908"/>
                <a:gd name="connsiteX5" fmla="*/ 125326 w 1549908"/>
                <a:gd name="connsiteY5" fmla="*/ 1549908 h 1549908"/>
                <a:gd name="connsiteX6" fmla="*/ 0 w 1549908"/>
                <a:gd name="connsiteY6" fmla="*/ 1424582 h 1549908"/>
                <a:gd name="connsiteX7" fmla="*/ 0 w 1549908"/>
                <a:gd name="connsiteY7" fmla="*/ 125326 h 1549908"/>
                <a:gd name="connsiteX8" fmla="*/ 125326 w 1549908"/>
                <a:gd name="connsiteY8" fmla="*/ 0 h 1549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49908" h="1549908">
                  <a:moveTo>
                    <a:pt x="125326" y="0"/>
                  </a:moveTo>
                  <a:lnTo>
                    <a:pt x="1424582" y="0"/>
                  </a:lnTo>
                  <a:cubicBezTo>
                    <a:pt x="1493798" y="0"/>
                    <a:pt x="1549908" y="56110"/>
                    <a:pt x="1549908" y="125326"/>
                  </a:cubicBezTo>
                  <a:lnTo>
                    <a:pt x="1549908" y="1424582"/>
                  </a:lnTo>
                  <a:cubicBezTo>
                    <a:pt x="1549908" y="1493798"/>
                    <a:pt x="1493798" y="1549908"/>
                    <a:pt x="1424582" y="1549908"/>
                  </a:cubicBezTo>
                  <a:lnTo>
                    <a:pt x="125326" y="1549908"/>
                  </a:lnTo>
                  <a:cubicBezTo>
                    <a:pt x="56110" y="1549908"/>
                    <a:pt x="0" y="1493798"/>
                    <a:pt x="0" y="1424582"/>
                  </a:cubicBezTo>
                  <a:lnTo>
                    <a:pt x="0" y="125326"/>
                  </a:lnTo>
                  <a:cubicBezTo>
                    <a:pt x="0" y="56110"/>
                    <a:pt x="56110" y="0"/>
                    <a:pt x="125326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41" name="フリーフォーム: 図形 240">
              <a:extLst>
                <a:ext uri="{FF2B5EF4-FFF2-40B4-BE49-F238E27FC236}">
                  <a16:creationId xmlns:a16="http://schemas.microsoft.com/office/drawing/2014/main" id="{869C2505-9A04-BE26-8415-12C395FC5E3B}"/>
                </a:ext>
              </a:extLst>
            </p:cNvPr>
            <p:cNvSpPr/>
            <p:nvPr/>
          </p:nvSpPr>
          <p:spPr>
            <a:xfrm>
              <a:off x="7989990" y="1026952"/>
              <a:ext cx="1404550" cy="1167118"/>
            </a:xfrm>
            <a:custGeom>
              <a:avLst/>
              <a:gdLst>
                <a:gd name="connsiteX0" fmla="*/ 858876 w 1404550"/>
                <a:gd name="connsiteY0" fmla="*/ 1014330 h 1167118"/>
                <a:gd name="connsiteX1" fmla="*/ 1223160 w 1404550"/>
                <a:gd name="connsiteY1" fmla="*/ 1062981 h 1167118"/>
                <a:gd name="connsiteX2" fmla="*/ 1194534 w 1404550"/>
                <a:gd name="connsiteY2" fmla="*/ 1081919 h 1167118"/>
                <a:gd name="connsiteX3" fmla="*/ 1167261 w 1404550"/>
                <a:gd name="connsiteY3" fmla="*/ 1087321 h 1167118"/>
                <a:gd name="connsiteX4" fmla="*/ 1316040 w 1404550"/>
                <a:gd name="connsiteY4" fmla="*/ 1095836 h 1167118"/>
                <a:gd name="connsiteX5" fmla="*/ 1404550 w 1404550"/>
                <a:gd name="connsiteY5" fmla="*/ 1125362 h 1167118"/>
                <a:gd name="connsiteX6" fmla="*/ 1102354 w 1404550"/>
                <a:gd name="connsiteY6" fmla="*/ 1167118 h 1167118"/>
                <a:gd name="connsiteX7" fmla="*/ 800159 w 1404550"/>
                <a:gd name="connsiteY7" fmla="*/ 1125362 h 1167118"/>
                <a:gd name="connsiteX8" fmla="*/ 821685 w 1404550"/>
                <a:gd name="connsiteY8" fmla="*/ 1110630 h 1167118"/>
                <a:gd name="connsiteX9" fmla="*/ 717080 w 1404550"/>
                <a:gd name="connsiteY9" fmla="*/ 1107810 h 1167118"/>
                <a:gd name="connsiteX10" fmla="*/ 494591 w 1404550"/>
                <a:gd name="connsiteY10" fmla="*/ 1062981 h 1167118"/>
                <a:gd name="connsiteX11" fmla="*/ 858876 w 1404550"/>
                <a:gd name="connsiteY11" fmla="*/ 1014330 h 1167118"/>
                <a:gd name="connsiteX12" fmla="*/ 1145349 w 1404550"/>
                <a:gd name="connsiteY12" fmla="*/ 740522 h 1167118"/>
                <a:gd name="connsiteX13" fmla="*/ 1163743 w 1404550"/>
                <a:gd name="connsiteY13" fmla="*/ 746707 h 1167118"/>
                <a:gd name="connsiteX14" fmla="*/ 1220252 w 1404550"/>
                <a:gd name="connsiteY14" fmla="*/ 834553 h 1167118"/>
                <a:gd name="connsiteX15" fmla="*/ 1114873 w 1404550"/>
                <a:gd name="connsiteY15" fmla="*/ 831353 h 1167118"/>
                <a:gd name="connsiteX16" fmla="*/ 1096985 w 1404550"/>
                <a:gd name="connsiteY16" fmla="*/ 764595 h 1167118"/>
                <a:gd name="connsiteX17" fmla="*/ 1145349 w 1404550"/>
                <a:gd name="connsiteY17" fmla="*/ 740522 h 1167118"/>
                <a:gd name="connsiteX18" fmla="*/ 1299710 w 1404550"/>
                <a:gd name="connsiteY18" fmla="*/ 607731 h 1167118"/>
                <a:gd name="connsiteX19" fmla="*/ 1318105 w 1404550"/>
                <a:gd name="connsiteY19" fmla="*/ 613916 h 1167118"/>
                <a:gd name="connsiteX20" fmla="*/ 1374614 w 1404550"/>
                <a:gd name="connsiteY20" fmla="*/ 701761 h 1167118"/>
                <a:gd name="connsiteX21" fmla="*/ 1269235 w 1404550"/>
                <a:gd name="connsiteY21" fmla="*/ 698560 h 1167118"/>
                <a:gd name="connsiteX22" fmla="*/ 1251348 w 1404550"/>
                <a:gd name="connsiteY22" fmla="*/ 631803 h 1167118"/>
                <a:gd name="connsiteX23" fmla="*/ 1299710 w 1404550"/>
                <a:gd name="connsiteY23" fmla="*/ 607731 h 1167118"/>
                <a:gd name="connsiteX24" fmla="*/ 1212364 w 1404550"/>
                <a:gd name="connsiteY24" fmla="*/ 421643 h 1167118"/>
                <a:gd name="connsiteX25" fmla="*/ 1230758 w 1404550"/>
                <a:gd name="connsiteY25" fmla="*/ 427828 h 1167118"/>
                <a:gd name="connsiteX26" fmla="*/ 1287267 w 1404550"/>
                <a:gd name="connsiteY26" fmla="*/ 515675 h 1167118"/>
                <a:gd name="connsiteX27" fmla="*/ 1181887 w 1404550"/>
                <a:gd name="connsiteY27" fmla="*/ 512474 h 1167118"/>
                <a:gd name="connsiteX28" fmla="*/ 1164001 w 1404550"/>
                <a:gd name="connsiteY28" fmla="*/ 445716 h 1167118"/>
                <a:gd name="connsiteX29" fmla="*/ 1212364 w 1404550"/>
                <a:gd name="connsiteY29" fmla="*/ 421643 h 1167118"/>
                <a:gd name="connsiteX30" fmla="*/ 951709 w 1404550"/>
                <a:gd name="connsiteY30" fmla="*/ 0 h 1167118"/>
                <a:gd name="connsiteX31" fmla="*/ 1129900 w 1404550"/>
                <a:gd name="connsiteY31" fmla="*/ 665015 h 1167118"/>
                <a:gd name="connsiteX32" fmla="*/ 178190 w 1404550"/>
                <a:gd name="connsiteY32" fmla="*/ 920025 h 1167118"/>
                <a:gd name="connsiteX33" fmla="*/ 0 w 1404550"/>
                <a:gd name="connsiteY33" fmla="*/ 255010 h 11671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404550" h="1167118">
                  <a:moveTo>
                    <a:pt x="858876" y="1014330"/>
                  </a:moveTo>
                  <a:cubicBezTo>
                    <a:pt x="1060065" y="1014329"/>
                    <a:pt x="1223161" y="1036112"/>
                    <a:pt x="1223160" y="1062981"/>
                  </a:cubicBezTo>
                  <a:cubicBezTo>
                    <a:pt x="1223160" y="1069700"/>
                    <a:pt x="1212968" y="1076098"/>
                    <a:pt x="1194534" y="1081919"/>
                  </a:cubicBezTo>
                  <a:lnTo>
                    <a:pt x="1167261" y="1087321"/>
                  </a:lnTo>
                  <a:lnTo>
                    <a:pt x="1316040" y="1095836"/>
                  </a:lnTo>
                  <a:cubicBezTo>
                    <a:pt x="1370726" y="1103392"/>
                    <a:pt x="1404549" y="1113831"/>
                    <a:pt x="1404550" y="1125362"/>
                  </a:cubicBezTo>
                  <a:cubicBezTo>
                    <a:pt x="1404550" y="1148424"/>
                    <a:pt x="1269252" y="1167119"/>
                    <a:pt x="1102354" y="1167118"/>
                  </a:cubicBezTo>
                  <a:cubicBezTo>
                    <a:pt x="935457" y="1167118"/>
                    <a:pt x="800159" y="1148424"/>
                    <a:pt x="800159" y="1125362"/>
                  </a:cubicBezTo>
                  <a:lnTo>
                    <a:pt x="821685" y="1110630"/>
                  </a:lnTo>
                  <a:lnTo>
                    <a:pt x="717080" y="1107810"/>
                  </a:lnTo>
                  <a:cubicBezTo>
                    <a:pt x="586333" y="1100424"/>
                    <a:pt x="494591" y="1083133"/>
                    <a:pt x="494591" y="1062981"/>
                  </a:cubicBezTo>
                  <a:cubicBezTo>
                    <a:pt x="494591" y="1036112"/>
                    <a:pt x="657687" y="1014329"/>
                    <a:pt x="858876" y="1014330"/>
                  </a:cubicBezTo>
                  <a:close/>
                  <a:moveTo>
                    <a:pt x="1145349" y="740522"/>
                  </a:moveTo>
                  <a:cubicBezTo>
                    <a:pt x="1151649" y="741303"/>
                    <a:pt x="1157900" y="743334"/>
                    <a:pt x="1163743" y="746707"/>
                  </a:cubicBezTo>
                  <a:cubicBezTo>
                    <a:pt x="1187117" y="760203"/>
                    <a:pt x="1200670" y="799339"/>
                    <a:pt x="1220252" y="834553"/>
                  </a:cubicBezTo>
                  <a:cubicBezTo>
                    <a:pt x="1178150" y="834155"/>
                    <a:pt x="1138247" y="844847"/>
                    <a:pt x="1114873" y="831353"/>
                  </a:cubicBezTo>
                  <a:cubicBezTo>
                    <a:pt x="1091499" y="817858"/>
                    <a:pt x="1083491" y="787969"/>
                    <a:pt x="1096985" y="764595"/>
                  </a:cubicBezTo>
                  <a:cubicBezTo>
                    <a:pt x="1107107" y="747065"/>
                    <a:pt x="1126450" y="738177"/>
                    <a:pt x="1145349" y="740522"/>
                  </a:cubicBezTo>
                  <a:close/>
                  <a:moveTo>
                    <a:pt x="1299710" y="607731"/>
                  </a:moveTo>
                  <a:cubicBezTo>
                    <a:pt x="1306010" y="608512"/>
                    <a:pt x="1312262" y="610542"/>
                    <a:pt x="1318105" y="613916"/>
                  </a:cubicBezTo>
                  <a:cubicBezTo>
                    <a:pt x="1341479" y="627410"/>
                    <a:pt x="1355032" y="666547"/>
                    <a:pt x="1374614" y="701761"/>
                  </a:cubicBezTo>
                  <a:cubicBezTo>
                    <a:pt x="1332513" y="701363"/>
                    <a:pt x="1292609" y="712056"/>
                    <a:pt x="1269235" y="698560"/>
                  </a:cubicBezTo>
                  <a:cubicBezTo>
                    <a:pt x="1245861" y="685066"/>
                    <a:pt x="1237853" y="655177"/>
                    <a:pt x="1251348" y="631803"/>
                  </a:cubicBezTo>
                  <a:cubicBezTo>
                    <a:pt x="1261469" y="614272"/>
                    <a:pt x="1280811" y="605385"/>
                    <a:pt x="1299710" y="607731"/>
                  </a:cubicBezTo>
                  <a:close/>
                  <a:moveTo>
                    <a:pt x="1212364" y="421643"/>
                  </a:moveTo>
                  <a:cubicBezTo>
                    <a:pt x="1218664" y="422425"/>
                    <a:pt x="1224914" y="424455"/>
                    <a:pt x="1230758" y="427828"/>
                  </a:cubicBezTo>
                  <a:cubicBezTo>
                    <a:pt x="1254132" y="441323"/>
                    <a:pt x="1267685" y="480460"/>
                    <a:pt x="1287267" y="515675"/>
                  </a:cubicBezTo>
                  <a:cubicBezTo>
                    <a:pt x="1245166" y="515276"/>
                    <a:pt x="1205262" y="525969"/>
                    <a:pt x="1181887" y="512474"/>
                  </a:cubicBezTo>
                  <a:cubicBezTo>
                    <a:pt x="1158514" y="498978"/>
                    <a:pt x="1150506" y="469091"/>
                    <a:pt x="1164001" y="445716"/>
                  </a:cubicBezTo>
                  <a:cubicBezTo>
                    <a:pt x="1174121" y="428186"/>
                    <a:pt x="1193465" y="419298"/>
                    <a:pt x="1212364" y="421643"/>
                  </a:cubicBezTo>
                  <a:close/>
                  <a:moveTo>
                    <a:pt x="951709" y="0"/>
                  </a:moveTo>
                  <a:lnTo>
                    <a:pt x="1129900" y="665015"/>
                  </a:lnTo>
                  <a:lnTo>
                    <a:pt x="178190" y="920025"/>
                  </a:lnTo>
                  <a:lnTo>
                    <a:pt x="0" y="25501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42" name="フリーフォーム: 図形 241">
              <a:extLst>
                <a:ext uri="{FF2B5EF4-FFF2-40B4-BE49-F238E27FC236}">
                  <a16:creationId xmlns:a16="http://schemas.microsoft.com/office/drawing/2014/main" id="{408B0AA9-A4C1-5C8F-089A-3F9ED456BD8A}"/>
                </a:ext>
              </a:extLst>
            </p:cNvPr>
            <p:cNvSpPr/>
            <p:nvPr/>
          </p:nvSpPr>
          <p:spPr>
            <a:xfrm rot="20700000">
              <a:off x="8314631" y="1254337"/>
              <a:ext cx="483065" cy="478376"/>
            </a:xfrm>
            <a:custGeom>
              <a:avLst/>
              <a:gdLst>
                <a:gd name="connsiteX0" fmla="*/ 242049 w 483065"/>
                <a:gd name="connsiteY0" fmla="*/ 242616 h 478376"/>
                <a:gd name="connsiteX1" fmla="*/ 317591 w 483065"/>
                <a:gd name="connsiteY1" fmla="*/ 360496 h 478376"/>
                <a:gd name="connsiteX2" fmla="*/ 242049 w 483065"/>
                <a:gd name="connsiteY2" fmla="*/ 478376 h 478376"/>
                <a:gd name="connsiteX3" fmla="*/ 166507 w 483065"/>
                <a:gd name="connsiteY3" fmla="*/ 360496 h 478376"/>
                <a:gd name="connsiteX4" fmla="*/ 242049 w 483065"/>
                <a:gd name="connsiteY4" fmla="*/ 242616 h 478376"/>
                <a:gd name="connsiteX5" fmla="*/ 30081 w 483065"/>
                <a:gd name="connsiteY5" fmla="*/ 5015 h 478376"/>
                <a:gd name="connsiteX6" fmla="*/ 60162 w 483065"/>
                <a:gd name="connsiteY6" fmla="*/ 35096 h 478376"/>
                <a:gd name="connsiteX7" fmla="*/ 60161 w 483065"/>
                <a:gd name="connsiteY7" fmla="*/ 153188 h 478376"/>
                <a:gd name="connsiteX8" fmla="*/ 30080 w 483065"/>
                <a:gd name="connsiteY8" fmla="*/ 183269 h 478376"/>
                <a:gd name="connsiteX9" fmla="*/ 30081 w 483065"/>
                <a:gd name="connsiteY9" fmla="*/ 183268 h 478376"/>
                <a:gd name="connsiteX10" fmla="*/ 0 w 483065"/>
                <a:gd name="connsiteY10" fmla="*/ 153187 h 478376"/>
                <a:gd name="connsiteX11" fmla="*/ 0 w 483065"/>
                <a:gd name="connsiteY11" fmla="*/ 35096 h 478376"/>
                <a:gd name="connsiteX12" fmla="*/ 30081 w 483065"/>
                <a:gd name="connsiteY12" fmla="*/ 5015 h 478376"/>
                <a:gd name="connsiteX13" fmla="*/ 452984 w 483065"/>
                <a:gd name="connsiteY13" fmla="*/ 0 h 478376"/>
                <a:gd name="connsiteX14" fmla="*/ 483065 w 483065"/>
                <a:gd name="connsiteY14" fmla="*/ 30081 h 478376"/>
                <a:gd name="connsiteX15" fmla="*/ 483064 w 483065"/>
                <a:gd name="connsiteY15" fmla="*/ 148173 h 478376"/>
                <a:gd name="connsiteX16" fmla="*/ 452983 w 483065"/>
                <a:gd name="connsiteY16" fmla="*/ 178254 h 478376"/>
                <a:gd name="connsiteX17" fmla="*/ 452984 w 483065"/>
                <a:gd name="connsiteY17" fmla="*/ 178253 h 478376"/>
                <a:gd name="connsiteX18" fmla="*/ 422903 w 483065"/>
                <a:gd name="connsiteY18" fmla="*/ 148172 h 478376"/>
                <a:gd name="connsiteX19" fmla="*/ 422903 w 483065"/>
                <a:gd name="connsiteY19" fmla="*/ 30081 h 478376"/>
                <a:gd name="connsiteX20" fmla="*/ 452984 w 483065"/>
                <a:gd name="connsiteY20" fmla="*/ 0 h 4783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483065" h="478376">
                  <a:moveTo>
                    <a:pt x="242049" y="242616"/>
                  </a:moveTo>
                  <a:cubicBezTo>
                    <a:pt x="283770" y="242616"/>
                    <a:pt x="317591" y="295393"/>
                    <a:pt x="317591" y="360496"/>
                  </a:cubicBezTo>
                  <a:cubicBezTo>
                    <a:pt x="317591" y="425599"/>
                    <a:pt x="283770" y="478376"/>
                    <a:pt x="242049" y="478376"/>
                  </a:cubicBezTo>
                  <a:cubicBezTo>
                    <a:pt x="200328" y="478376"/>
                    <a:pt x="166507" y="425599"/>
                    <a:pt x="166507" y="360496"/>
                  </a:cubicBezTo>
                  <a:cubicBezTo>
                    <a:pt x="166507" y="295393"/>
                    <a:pt x="200328" y="242616"/>
                    <a:pt x="242049" y="242616"/>
                  </a:cubicBezTo>
                  <a:close/>
                  <a:moveTo>
                    <a:pt x="30081" y="5015"/>
                  </a:moveTo>
                  <a:cubicBezTo>
                    <a:pt x="46694" y="5015"/>
                    <a:pt x="60162" y="18483"/>
                    <a:pt x="60162" y="35096"/>
                  </a:cubicBezTo>
                  <a:cubicBezTo>
                    <a:pt x="60162" y="74460"/>
                    <a:pt x="60161" y="113823"/>
                    <a:pt x="60161" y="153188"/>
                  </a:cubicBezTo>
                  <a:cubicBezTo>
                    <a:pt x="60161" y="169800"/>
                    <a:pt x="46693" y="183269"/>
                    <a:pt x="30080" y="183269"/>
                  </a:cubicBezTo>
                  <a:lnTo>
                    <a:pt x="30081" y="183268"/>
                  </a:lnTo>
                  <a:cubicBezTo>
                    <a:pt x="13468" y="183268"/>
                    <a:pt x="0" y="169800"/>
                    <a:pt x="0" y="153187"/>
                  </a:cubicBezTo>
                  <a:lnTo>
                    <a:pt x="0" y="35096"/>
                  </a:lnTo>
                  <a:cubicBezTo>
                    <a:pt x="0" y="18482"/>
                    <a:pt x="13468" y="5015"/>
                    <a:pt x="30081" y="5015"/>
                  </a:cubicBezTo>
                  <a:close/>
                  <a:moveTo>
                    <a:pt x="452984" y="0"/>
                  </a:moveTo>
                  <a:cubicBezTo>
                    <a:pt x="469597" y="0"/>
                    <a:pt x="483065" y="13468"/>
                    <a:pt x="483065" y="30081"/>
                  </a:cubicBezTo>
                  <a:cubicBezTo>
                    <a:pt x="483065" y="69445"/>
                    <a:pt x="483064" y="108809"/>
                    <a:pt x="483064" y="148173"/>
                  </a:cubicBezTo>
                  <a:cubicBezTo>
                    <a:pt x="483064" y="164786"/>
                    <a:pt x="469596" y="178254"/>
                    <a:pt x="452983" y="178254"/>
                  </a:cubicBezTo>
                  <a:lnTo>
                    <a:pt x="452984" y="178253"/>
                  </a:lnTo>
                  <a:cubicBezTo>
                    <a:pt x="436371" y="178253"/>
                    <a:pt x="422903" y="164785"/>
                    <a:pt x="422903" y="148172"/>
                  </a:cubicBezTo>
                  <a:lnTo>
                    <a:pt x="422903" y="30081"/>
                  </a:lnTo>
                  <a:cubicBezTo>
                    <a:pt x="422903" y="13468"/>
                    <a:pt x="436371" y="0"/>
                    <a:pt x="452984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5411613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DF90883-3808-F276-B027-313381E860E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直線コネクタ 12">
            <a:extLst>
              <a:ext uri="{FF2B5EF4-FFF2-40B4-BE49-F238E27FC236}">
                <a16:creationId xmlns:a16="http://schemas.microsoft.com/office/drawing/2014/main" id="{0AEDAFC9-DA93-805D-A64B-6A405934301F}"/>
              </a:ext>
            </a:extLst>
          </p:cNvPr>
          <p:cNvCxnSpPr/>
          <p:nvPr/>
        </p:nvCxnSpPr>
        <p:spPr>
          <a:xfrm>
            <a:off x="0" y="2279649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線コネクタ 18">
            <a:extLst>
              <a:ext uri="{FF2B5EF4-FFF2-40B4-BE49-F238E27FC236}">
                <a16:creationId xmlns:a16="http://schemas.microsoft.com/office/drawing/2014/main" id="{A058939C-7265-5DBF-6B16-11A4D0557203}"/>
              </a:ext>
            </a:extLst>
          </p:cNvPr>
          <p:cNvCxnSpPr>
            <a:cxnSpLocks/>
          </p:cNvCxnSpPr>
          <p:nvPr/>
        </p:nvCxnSpPr>
        <p:spPr>
          <a:xfrm>
            <a:off x="3302000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線コネクタ 19">
            <a:extLst>
              <a:ext uri="{FF2B5EF4-FFF2-40B4-BE49-F238E27FC236}">
                <a16:creationId xmlns:a16="http://schemas.microsoft.com/office/drawing/2014/main" id="{9CB2C279-18EE-FB69-77F0-DB71EE8686A8}"/>
              </a:ext>
            </a:extLst>
          </p:cNvPr>
          <p:cNvCxnSpPr>
            <a:cxnSpLocks/>
          </p:cNvCxnSpPr>
          <p:nvPr/>
        </p:nvCxnSpPr>
        <p:spPr>
          <a:xfrm>
            <a:off x="6604000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" name="直線コネクタ 1">
            <a:extLst>
              <a:ext uri="{FF2B5EF4-FFF2-40B4-BE49-F238E27FC236}">
                <a16:creationId xmlns:a16="http://schemas.microsoft.com/office/drawing/2014/main" id="{4A0FCB7D-2C87-442F-C87B-186EEA076DBB}"/>
              </a:ext>
            </a:extLst>
          </p:cNvPr>
          <p:cNvCxnSpPr/>
          <p:nvPr/>
        </p:nvCxnSpPr>
        <p:spPr>
          <a:xfrm>
            <a:off x="0" y="4568823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直線コネクタ 2">
            <a:extLst>
              <a:ext uri="{FF2B5EF4-FFF2-40B4-BE49-F238E27FC236}">
                <a16:creationId xmlns:a16="http://schemas.microsoft.com/office/drawing/2014/main" id="{F58D757E-73DB-3298-0B1F-AB9B7CDFAA85}"/>
              </a:ext>
            </a:extLst>
          </p:cNvPr>
          <p:cNvCxnSpPr/>
          <p:nvPr/>
        </p:nvCxnSpPr>
        <p:spPr>
          <a:xfrm>
            <a:off x="0" y="1135062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直線コネクタ 3">
            <a:extLst>
              <a:ext uri="{FF2B5EF4-FFF2-40B4-BE49-F238E27FC236}">
                <a16:creationId xmlns:a16="http://schemas.microsoft.com/office/drawing/2014/main" id="{2B0544A9-D069-4212-BDAA-01FE01CCAF22}"/>
              </a:ext>
            </a:extLst>
          </p:cNvPr>
          <p:cNvCxnSpPr/>
          <p:nvPr/>
        </p:nvCxnSpPr>
        <p:spPr>
          <a:xfrm>
            <a:off x="0" y="3424236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線コネクタ 4">
            <a:extLst>
              <a:ext uri="{FF2B5EF4-FFF2-40B4-BE49-F238E27FC236}">
                <a16:creationId xmlns:a16="http://schemas.microsoft.com/office/drawing/2014/main" id="{25E36AB5-B9E9-F32F-2EE3-1045608C30AD}"/>
              </a:ext>
            </a:extLst>
          </p:cNvPr>
          <p:cNvCxnSpPr/>
          <p:nvPr/>
        </p:nvCxnSpPr>
        <p:spPr>
          <a:xfrm>
            <a:off x="0" y="5713411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44D268B0-2BC7-3869-1E2D-9CA6F3FD8EF3}"/>
              </a:ext>
            </a:extLst>
          </p:cNvPr>
          <p:cNvSpPr txBox="1"/>
          <p:nvPr/>
        </p:nvSpPr>
        <p:spPr>
          <a:xfrm>
            <a:off x="418262" y="275943"/>
            <a:ext cx="2462213" cy="73866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8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水濡注意</a:t>
            </a: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C33D1063-6ABE-C036-F6D8-594B4FD8E38F}"/>
              </a:ext>
            </a:extLst>
          </p:cNvPr>
          <p:cNvSpPr txBox="1"/>
          <p:nvPr/>
        </p:nvSpPr>
        <p:spPr>
          <a:xfrm>
            <a:off x="3727157" y="275943"/>
            <a:ext cx="2462213" cy="73866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8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水濡注意</a:t>
            </a:r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AAAFC821-1E73-32E9-7CCB-64C7CBC5B763}"/>
              </a:ext>
            </a:extLst>
          </p:cNvPr>
          <p:cNvSpPr txBox="1"/>
          <p:nvPr/>
        </p:nvSpPr>
        <p:spPr>
          <a:xfrm>
            <a:off x="7029156" y="275943"/>
            <a:ext cx="2462213" cy="73866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8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水濡注意</a:t>
            </a:r>
          </a:p>
        </p:txBody>
      </p: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32B9E7DE-DD72-9F4C-51A3-10626C57937A}"/>
              </a:ext>
            </a:extLst>
          </p:cNvPr>
          <p:cNvSpPr txBox="1"/>
          <p:nvPr/>
        </p:nvSpPr>
        <p:spPr>
          <a:xfrm>
            <a:off x="418262" y="1430046"/>
            <a:ext cx="2462213" cy="73866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8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水濡注意</a:t>
            </a:r>
          </a:p>
        </p:txBody>
      </p: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C205BA2D-4F14-E798-BA67-9C0963AA7D0D}"/>
              </a:ext>
            </a:extLst>
          </p:cNvPr>
          <p:cNvSpPr txBox="1"/>
          <p:nvPr/>
        </p:nvSpPr>
        <p:spPr>
          <a:xfrm>
            <a:off x="3727157" y="1430046"/>
            <a:ext cx="2462213" cy="73866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8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水濡注意</a:t>
            </a:r>
          </a:p>
        </p:txBody>
      </p:sp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E258809E-5D2E-6575-D7FA-F43796972974}"/>
              </a:ext>
            </a:extLst>
          </p:cNvPr>
          <p:cNvSpPr txBox="1"/>
          <p:nvPr/>
        </p:nvSpPr>
        <p:spPr>
          <a:xfrm>
            <a:off x="7029156" y="1430046"/>
            <a:ext cx="2462213" cy="73866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8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水濡注意</a:t>
            </a:r>
          </a:p>
        </p:txBody>
      </p:sp>
      <p:sp>
        <p:nvSpPr>
          <p:cNvPr id="40" name="テキスト ボックス 39">
            <a:extLst>
              <a:ext uri="{FF2B5EF4-FFF2-40B4-BE49-F238E27FC236}">
                <a16:creationId xmlns:a16="http://schemas.microsoft.com/office/drawing/2014/main" id="{3C57154F-8245-76C4-DB4E-2835DC3A37F4}"/>
              </a:ext>
            </a:extLst>
          </p:cNvPr>
          <p:cNvSpPr txBox="1"/>
          <p:nvPr/>
        </p:nvSpPr>
        <p:spPr>
          <a:xfrm>
            <a:off x="418262" y="2546068"/>
            <a:ext cx="2462213" cy="73866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8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水濡注意</a:t>
            </a:r>
          </a:p>
        </p:txBody>
      </p:sp>
      <p:sp>
        <p:nvSpPr>
          <p:cNvPr id="45" name="テキスト ボックス 44">
            <a:extLst>
              <a:ext uri="{FF2B5EF4-FFF2-40B4-BE49-F238E27FC236}">
                <a16:creationId xmlns:a16="http://schemas.microsoft.com/office/drawing/2014/main" id="{4571F695-E10D-35D4-0EB4-E0DE1280A3E2}"/>
              </a:ext>
            </a:extLst>
          </p:cNvPr>
          <p:cNvSpPr txBox="1"/>
          <p:nvPr/>
        </p:nvSpPr>
        <p:spPr>
          <a:xfrm>
            <a:off x="3727157" y="2546068"/>
            <a:ext cx="2462213" cy="73866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8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水濡注意</a:t>
            </a:r>
          </a:p>
        </p:txBody>
      </p:sp>
      <p:sp>
        <p:nvSpPr>
          <p:cNvPr id="50" name="テキスト ボックス 49">
            <a:extLst>
              <a:ext uri="{FF2B5EF4-FFF2-40B4-BE49-F238E27FC236}">
                <a16:creationId xmlns:a16="http://schemas.microsoft.com/office/drawing/2014/main" id="{9412026E-8A4E-0124-DC10-74A0DBDBFB42}"/>
              </a:ext>
            </a:extLst>
          </p:cNvPr>
          <p:cNvSpPr txBox="1"/>
          <p:nvPr/>
        </p:nvSpPr>
        <p:spPr>
          <a:xfrm>
            <a:off x="7029156" y="2546068"/>
            <a:ext cx="2462213" cy="73866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8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水濡注意</a:t>
            </a:r>
          </a:p>
        </p:txBody>
      </p:sp>
      <p:sp>
        <p:nvSpPr>
          <p:cNvPr id="55" name="テキスト ボックス 54">
            <a:extLst>
              <a:ext uri="{FF2B5EF4-FFF2-40B4-BE49-F238E27FC236}">
                <a16:creationId xmlns:a16="http://schemas.microsoft.com/office/drawing/2014/main" id="{CDE08D22-7609-3F92-247B-0733C7227CF7}"/>
              </a:ext>
            </a:extLst>
          </p:cNvPr>
          <p:cNvSpPr txBox="1"/>
          <p:nvPr/>
        </p:nvSpPr>
        <p:spPr>
          <a:xfrm>
            <a:off x="418262" y="3698593"/>
            <a:ext cx="2462213" cy="73866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8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水濡注意</a:t>
            </a:r>
          </a:p>
        </p:txBody>
      </p:sp>
      <p:sp>
        <p:nvSpPr>
          <p:cNvPr id="60" name="テキスト ボックス 59">
            <a:extLst>
              <a:ext uri="{FF2B5EF4-FFF2-40B4-BE49-F238E27FC236}">
                <a16:creationId xmlns:a16="http://schemas.microsoft.com/office/drawing/2014/main" id="{2128293B-7E5E-D76A-829E-B2A49855B3C5}"/>
              </a:ext>
            </a:extLst>
          </p:cNvPr>
          <p:cNvSpPr txBox="1"/>
          <p:nvPr/>
        </p:nvSpPr>
        <p:spPr>
          <a:xfrm>
            <a:off x="3727157" y="3698593"/>
            <a:ext cx="2462213" cy="73866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8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水濡注意</a:t>
            </a:r>
          </a:p>
        </p:txBody>
      </p:sp>
      <p:sp>
        <p:nvSpPr>
          <p:cNvPr id="65" name="テキスト ボックス 64">
            <a:extLst>
              <a:ext uri="{FF2B5EF4-FFF2-40B4-BE49-F238E27FC236}">
                <a16:creationId xmlns:a16="http://schemas.microsoft.com/office/drawing/2014/main" id="{E724C076-D0F1-80BA-D139-ADDF3FA91958}"/>
              </a:ext>
            </a:extLst>
          </p:cNvPr>
          <p:cNvSpPr txBox="1"/>
          <p:nvPr/>
        </p:nvSpPr>
        <p:spPr>
          <a:xfrm>
            <a:off x="7029156" y="3698593"/>
            <a:ext cx="2462213" cy="73866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8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水濡注意</a:t>
            </a:r>
          </a:p>
        </p:txBody>
      </p:sp>
      <p:sp>
        <p:nvSpPr>
          <p:cNvPr id="70" name="テキスト ボックス 69">
            <a:extLst>
              <a:ext uri="{FF2B5EF4-FFF2-40B4-BE49-F238E27FC236}">
                <a16:creationId xmlns:a16="http://schemas.microsoft.com/office/drawing/2014/main" id="{10388FD4-CCB7-1A1E-A2B4-281418343ECD}"/>
              </a:ext>
            </a:extLst>
          </p:cNvPr>
          <p:cNvSpPr txBox="1"/>
          <p:nvPr/>
        </p:nvSpPr>
        <p:spPr>
          <a:xfrm>
            <a:off x="418262" y="4851118"/>
            <a:ext cx="2462213" cy="73866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8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水濡注意</a:t>
            </a:r>
          </a:p>
        </p:txBody>
      </p:sp>
      <p:sp>
        <p:nvSpPr>
          <p:cNvPr id="75" name="テキスト ボックス 74">
            <a:extLst>
              <a:ext uri="{FF2B5EF4-FFF2-40B4-BE49-F238E27FC236}">
                <a16:creationId xmlns:a16="http://schemas.microsoft.com/office/drawing/2014/main" id="{3408FCF7-D8E7-777D-7920-E0EDDCAD9555}"/>
              </a:ext>
            </a:extLst>
          </p:cNvPr>
          <p:cNvSpPr txBox="1"/>
          <p:nvPr/>
        </p:nvSpPr>
        <p:spPr>
          <a:xfrm>
            <a:off x="3727157" y="4851118"/>
            <a:ext cx="2462213" cy="73866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8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水濡注意</a:t>
            </a:r>
          </a:p>
        </p:txBody>
      </p:sp>
      <p:sp>
        <p:nvSpPr>
          <p:cNvPr id="80" name="テキスト ボックス 79">
            <a:extLst>
              <a:ext uri="{FF2B5EF4-FFF2-40B4-BE49-F238E27FC236}">
                <a16:creationId xmlns:a16="http://schemas.microsoft.com/office/drawing/2014/main" id="{24E9C3FD-7680-3DDD-8F89-CA6970D9CBFF}"/>
              </a:ext>
            </a:extLst>
          </p:cNvPr>
          <p:cNvSpPr txBox="1"/>
          <p:nvPr/>
        </p:nvSpPr>
        <p:spPr>
          <a:xfrm>
            <a:off x="7029156" y="4851118"/>
            <a:ext cx="2462213" cy="73866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8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水濡注意</a:t>
            </a:r>
          </a:p>
        </p:txBody>
      </p:sp>
      <p:sp>
        <p:nvSpPr>
          <p:cNvPr id="85" name="テキスト ボックス 84">
            <a:extLst>
              <a:ext uri="{FF2B5EF4-FFF2-40B4-BE49-F238E27FC236}">
                <a16:creationId xmlns:a16="http://schemas.microsoft.com/office/drawing/2014/main" id="{1D7F7F56-EE52-D863-51D0-47142CABCEF9}"/>
              </a:ext>
            </a:extLst>
          </p:cNvPr>
          <p:cNvSpPr txBox="1"/>
          <p:nvPr/>
        </p:nvSpPr>
        <p:spPr>
          <a:xfrm>
            <a:off x="418262" y="5994146"/>
            <a:ext cx="2462213" cy="73866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8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水濡注意</a:t>
            </a:r>
          </a:p>
        </p:txBody>
      </p:sp>
      <p:sp>
        <p:nvSpPr>
          <p:cNvPr id="90" name="テキスト ボックス 89">
            <a:extLst>
              <a:ext uri="{FF2B5EF4-FFF2-40B4-BE49-F238E27FC236}">
                <a16:creationId xmlns:a16="http://schemas.microsoft.com/office/drawing/2014/main" id="{40E70758-A518-9E00-0EDB-202F17BAA283}"/>
              </a:ext>
            </a:extLst>
          </p:cNvPr>
          <p:cNvSpPr txBox="1"/>
          <p:nvPr/>
        </p:nvSpPr>
        <p:spPr>
          <a:xfrm>
            <a:off x="3727157" y="5994146"/>
            <a:ext cx="2462213" cy="73866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8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水濡注意</a:t>
            </a:r>
          </a:p>
        </p:txBody>
      </p:sp>
      <p:sp>
        <p:nvSpPr>
          <p:cNvPr id="95" name="テキスト ボックス 94">
            <a:extLst>
              <a:ext uri="{FF2B5EF4-FFF2-40B4-BE49-F238E27FC236}">
                <a16:creationId xmlns:a16="http://schemas.microsoft.com/office/drawing/2014/main" id="{8D9E7187-61CD-4549-9C76-C936F4CD097B}"/>
              </a:ext>
            </a:extLst>
          </p:cNvPr>
          <p:cNvSpPr txBox="1"/>
          <p:nvPr/>
        </p:nvSpPr>
        <p:spPr>
          <a:xfrm>
            <a:off x="7029156" y="5994146"/>
            <a:ext cx="2462213" cy="73866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8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水濡注意</a:t>
            </a:r>
          </a:p>
        </p:txBody>
      </p:sp>
    </p:spTree>
    <p:extLst>
      <p:ext uri="{BB962C8B-B14F-4D97-AF65-F5344CB8AC3E}">
        <p14:creationId xmlns:p14="http://schemas.microsoft.com/office/powerpoint/2010/main" val="17951729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250</TotalTime>
  <Words>134</Words>
  <Application>Microsoft Office PowerPoint</Application>
  <PresentationFormat>A4 210 x 297 mm</PresentationFormat>
  <Paragraphs>73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9" baseType="lpstr">
      <vt:lpstr>メイリオ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mnp0023_水濡注意</dc:title>
  <dc:subject>mnp0023_水濡注意</dc:subject>
  <dc:creator>でじけろお</dc:creator>
  <cp:revision>1</cp:revision>
  <dcterms:created xsi:type="dcterms:W3CDTF">2018-05-20T00:31:01Z</dcterms:created>
  <dcterms:modified xsi:type="dcterms:W3CDTF">2025-04-21T16:11:08Z</dcterms:modified>
  <cp:version>1</cp:version>
</cp:coreProperties>
</file>